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4837" r:id="rId5"/>
  </p:sldMasterIdLst>
  <p:notesMasterIdLst>
    <p:notesMasterId r:id="rId74"/>
  </p:notesMasterIdLst>
  <p:handoutMasterIdLst>
    <p:handoutMasterId r:id="rId75"/>
  </p:handoutMasterIdLst>
  <p:sldIdLst>
    <p:sldId id="404" r:id="rId6"/>
    <p:sldId id="2147472057" r:id="rId7"/>
    <p:sldId id="2817" r:id="rId8"/>
    <p:sldId id="2818" r:id="rId9"/>
    <p:sldId id="2147472049" r:id="rId10"/>
    <p:sldId id="2147472050" r:id="rId11"/>
    <p:sldId id="2147472079" r:id="rId12"/>
    <p:sldId id="2708" r:id="rId13"/>
    <p:sldId id="2147472077" r:id="rId14"/>
    <p:sldId id="2147472078" r:id="rId15"/>
    <p:sldId id="2147472055" r:id="rId16"/>
    <p:sldId id="2147472051" r:id="rId17"/>
    <p:sldId id="2819" r:id="rId18"/>
    <p:sldId id="2712" r:id="rId19"/>
    <p:sldId id="2714" r:id="rId20"/>
    <p:sldId id="2718" r:id="rId21"/>
    <p:sldId id="2713" r:id="rId22"/>
    <p:sldId id="2147472061" r:id="rId23"/>
    <p:sldId id="2716" r:id="rId24"/>
    <p:sldId id="2147472059" r:id="rId25"/>
    <p:sldId id="2147472062" r:id="rId26"/>
    <p:sldId id="2717" r:id="rId27"/>
    <p:sldId id="2147472073" r:id="rId28"/>
    <p:sldId id="2700" r:id="rId29"/>
    <p:sldId id="2147472056" r:id="rId30"/>
    <p:sldId id="2805" r:id="rId31"/>
    <p:sldId id="2811" r:id="rId32"/>
    <p:sldId id="2147472052" r:id="rId33"/>
    <p:sldId id="2147472053" r:id="rId34"/>
    <p:sldId id="2147472054" r:id="rId35"/>
    <p:sldId id="2778" r:id="rId36"/>
    <p:sldId id="2147472074" r:id="rId37"/>
    <p:sldId id="2751" r:id="rId38"/>
    <p:sldId id="2147472075" r:id="rId39"/>
    <p:sldId id="2147472076" r:id="rId40"/>
    <p:sldId id="2753" r:id="rId41"/>
    <p:sldId id="2755" r:id="rId42"/>
    <p:sldId id="2147472063" r:id="rId43"/>
    <p:sldId id="2757" r:id="rId44"/>
    <p:sldId id="2147472067" r:id="rId45"/>
    <p:sldId id="2147472069" r:id="rId46"/>
    <p:sldId id="2759" r:id="rId47"/>
    <p:sldId id="2147472072" r:id="rId48"/>
    <p:sldId id="2147472070" r:id="rId49"/>
    <p:sldId id="2821" r:id="rId50"/>
    <p:sldId id="2703" r:id="rId51"/>
    <p:sldId id="2813" r:id="rId52"/>
    <p:sldId id="2812" r:id="rId53"/>
    <p:sldId id="2810" r:id="rId54"/>
    <p:sldId id="2147472047" r:id="rId55"/>
    <p:sldId id="2147472064" r:id="rId56"/>
    <p:sldId id="2147472066" r:id="rId57"/>
    <p:sldId id="2147472088" r:id="rId58"/>
    <p:sldId id="2147472080" r:id="rId59"/>
    <p:sldId id="2147472081" r:id="rId60"/>
    <p:sldId id="2147472002" r:id="rId61"/>
    <p:sldId id="514" r:id="rId62"/>
    <p:sldId id="515" r:id="rId63"/>
    <p:sldId id="516" r:id="rId64"/>
    <p:sldId id="2147472046" r:id="rId65"/>
    <p:sldId id="513" r:id="rId66"/>
    <p:sldId id="449" r:id="rId67"/>
    <p:sldId id="2147472087" r:id="rId68"/>
    <p:sldId id="2147472083" r:id="rId69"/>
    <p:sldId id="2147472084" r:id="rId70"/>
    <p:sldId id="2147472085" r:id="rId71"/>
    <p:sldId id="2147472086" r:id="rId72"/>
    <p:sldId id="405" r:id="rId73"/>
  </p:sldIdLst>
  <p:sldSz cx="9144000" cy="5143500" type="screen16x9"/>
  <p:notesSz cx="6858000" cy="9296400"/>
  <p:defaultTex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EEAAF4-5262-90E9-8D34-DB7C915C854A}" name="Rao Mannepalli" initials="RM" userId="f084f7b8eac59ca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380DC"/>
    <a:srgbClr val="3333CC"/>
    <a:srgbClr val="C2D9FA"/>
    <a:srgbClr val="FF0000"/>
    <a:srgbClr val="1B3D6C"/>
    <a:srgbClr val="0B3A7F"/>
    <a:srgbClr val="E98B01"/>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6B4FC0-0E52-4AED-8124-2D70F72258BA}" v="13" dt="2026-06-17T02:43:44.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860" autoAdjust="0"/>
  </p:normalViewPr>
  <p:slideViewPr>
    <p:cSldViewPr snapToGrid="0">
      <p:cViewPr varScale="1">
        <p:scale>
          <a:sx n="118" d="100"/>
          <a:sy n="118" d="100"/>
        </p:scale>
        <p:origin x="1326" y="84"/>
      </p:cViewPr>
      <p:guideLst>
        <p:guide orient="horz" pos="1620"/>
        <p:guide pos="2880"/>
      </p:guideLst>
    </p:cSldViewPr>
  </p:slideViewPr>
  <p:notesTextViewPr>
    <p:cViewPr>
      <p:scale>
        <a:sx n="3" d="2"/>
        <a:sy n="3" d="2"/>
      </p:scale>
      <p:origin x="-6" y="-18"/>
    </p:cViewPr>
  </p:notesTextViewPr>
  <p:notesViewPr>
    <p:cSldViewPr snapToGrid="0">
      <p:cViewPr>
        <p:scale>
          <a:sx n="1" d="2"/>
          <a:sy n="1" d="2"/>
        </p:scale>
        <p:origin x="306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o Mannepalli" userId="f084f7b8eac59ca4" providerId="LiveId" clId="{208BBCB5-F8FF-4413-85D1-348FBC935B68}"/>
    <pc:docChg chg="undo custSel addSld delSld modSld sldOrd">
      <pc:chgData name="Rao Mannepalli" userId="f084f7b8eac59ca4" providerId="LiveId" clId="{208BBCB5-F8FF-4413-85D1-348FBC935B68}" dt="2026-06-17T02:52:03.385" v="14529" actId="21"/>
      <pc:docMkLst>
        <pc:docMk/>
      </pc:docMkLst>
      <pc:sldChg chg="modSp mod">
        <pc:chgData name="Rao Mannepalli" userId="f084f7b8eac59ca4" providerId="LiveId" clId="{208BBCB5-F8FF-4413-85D1-348FBC935B68}" dt="2026-06-17T02:44:22.284" v="14480" actId="20577"/>
        <pc:sldMkLst>
          <pc:docMk/>
          <pc:sldMk cId="324064373" sldId="404"/>
        </pc:sldMkLst>
        <pc:spChg chg="mod">
          <ac:chgData name="Rao Mannepalli" userId="f084f7b8eac59ca4" providerId="LiveId" clId="{208BBCB5-F8FF-4413-85D1-348FBC935B68}" dt="2026-06-17T02:44:22.284" v="14480" actId="20577"/>
          <ac:spMkLst>
            <pc:docMk/>
            <pc:sldMk cId="324064373" sldId="404"/>
            <ac:spMk id="4" creationId="{00000000-0000-0000-0000-000000000000}"/>
          </ac:spMkLst>
        </pc:spChg>
      </pc:sldChg>
      <pc:sldChg chg="modSp mod">
        <pc:chgData name="Rao Mannepalli" userId="f084f7b8eac59ca4" providerId="LiveId" clId="{208BBCB5-F8FF-4413-85D1-348FBC935B68}" dt="2026-05-31T01:11:53.688" v="8375" actId="27636"/>
        <pc:sldMkLst>
          <pc:docMk/>
          <pc:sldMk cId="2825249196" sldId="513"/>
        </pc:sldMkLst>
        <pc:spChg chg="mod">
          <ac:chgData name="Rao Mannepalli" userId="f084f7b8eac59ca4" providerId="LiveId" clId="{208BBCB5-F8FF-4413-85D1-348FBC935B68}" dt="2026-05-31T01:10:52.446" v="8367" actId="20577"/>
          <ac:spMkLst>
            <pc:docMk/>
            <pc:sldMk cId="2825249196" sldId="513"/>
            <ac:spMk id="2" creationId="{BBD28470-CA6E-7739-EC90-AABEC0199734}"/>
          </ac:spMkLst>
        </pc:spChg>
        <pc:spChg chg="mod">
          <ac:chgData name="Rao Mannepalli" userId="f084f7b8eac59ca4" providerId="LiveId" clId="{208BBCB5-F8FF-4413-85D1-348FBC935B68}" dt="2026-05-31T01:11:53.688" v="8375" actId="27636"/>
          <ac:spMkLst>
            <pc:docMk/>
            <pc:sldMk cId="2825249196" sldId="513"/>
            <ac:spMk id="3" creationId="{A125704D-DEBC-0CF4-794D-9BF5A9617D3F}"/>
          </ac:spMkLst>
        </pc:spChg>
      </pc:sldChg>
      <pc:sldChg chg="modSp mod">
        <pc:chgData name="Rao Mannepalli" userId="f084f7b8eac59ca4" providerId="LiveId" clId="{208BBCB5-F8FF-4413-85D1-348FBC935B68}" dt="2026-06-17T02:30:37.211" v="14439" actId="20577"/>
        <pc:sldMkLst>
          <pc:docMk/>
          <pc:sldMk cId="2251677553" sldId="514"/>
        </pc:sldMkLst>
        <pc:spChg chg="mod">
          <ac:chgData name="Rao Mannepalli" userId="f084f7b8eac59ca4" providerId="LiveId" clId="{208BBCB5-F8FF-4413-85D1-348FBC935B68}" dt="2026-06-17T02:30:37.211" v="14439" actId="20577"/>
          <ac:spMkLst>
            <pc:docMk/>
            <pc:sldMk cId="2251677553" sldId="514"/>
            <ac:spMk id="8" creationId="{4C868016-E457-4382-A1F6-B865DE121634}"/>
          </ac:spMkLst>
        </pc:spChg>
      </pc:sldChg>
      <pc:sldChg chg="modSp mod">
        <pc:chgData name="Rao Mannepalli" userId="f084f7b8eac59ca4" providerId="LiveId" clId="{208BBCB5-F8FF-4413-85D1-348FBC935B68}" dt="2026-06-17T02:32:43.461" v="14447" actId="20577"/>
        <pc:sldMkLst>
          <pc:docMk/>
          <pc:sldMk cId="144242089" sldId="515"/>
        </pc:sldMkLst>
        <pc:spChg chg="mod">
          <ac:chgData name="Rao Mannepalli" userId="f084f7b8eac59ca4" providerId="LiveId" clId="{208BBCB5-F8FF-4413-85D1-348FBC935B68}" dt="2026-06-17T02:32:43.461" v="14447" actId="20577"/>
          <ac:spMkLst>
            <pc:docMk/>
            <pc:sldMk cId="144242089" sldId="515"/>
            <ac:spMk id="8" creationId="{4C868016-E457-4382-A1F6-B865DE121634}"/>
          </ac:spMkLst>
        </pc:spChg>
      </pc:sldChg>
      <pc:sldChg chg="addSp delSp modSp add mod delAnim">
        <pc:chgData name="Rao Mannepalli" userId="f084f7b8eac59ca4" providerId="LiveId" clId="{208BBCB5-F8FF-4413-85D1-348FBC935B68}" dt="2026-06-17T02:48:27.165" v="14510" actId="14100"/>
        <pc:sldMkLst>
          <pc:docMk/>
          <pc:sldMk cId="661654138" sldId="2700"/>
        </pc:sldMkLst>
        <pc:spChg chg="mod">
          <ac:chgData name="Rao Mannepalli" userId="f084f7b8eac59ca4" providerId="LiveId" clId="{208BBCB5-F8FF-4413-85D1-348FBC935B68}" dt="2026-06-17T02:48:27.165" v="14510" actId="14100"/>
          <ac:spMkLst>
            <pc:docMk/>
            <pc:sldMk cId="661654138" sldId="2700"/>
            <ac:spMk id="3" creationId="{A70B9476-11A1-8D00-FBD3-9CDE79CB598D}"/>
          </ac:spMkLst>
        </pc:spChg>
        <pc:spChg chg="add del mod">
          <ac:chgData name="Rao Mannepalli" userId="f084f7b8eac59ca4" providerId="LiveId" clId="{208BBCB5-F8FF-4413-85D1-348FBC935B68}" dt="2026-06-17T02:00:25.859" v="14109" actId="478"/>
          <ac:spMkLst>
            <pc:docMk/>
            <pc:sldMk cId="661654138" sldId="2700"/>
            <ac:spMk id="4" creationId="{6F57329F-D9E6-92EB-E315-7F3D165581C0}"/>
          </ac:spMkLst>
        </pc:spChg>
        <pc:spChg chg="add mod">
          <ac:chgData name="Rao Mannepalli" userId="f084f7b8eac59ca4" providerId="LiveId" clId="{208BBCB5-F8FF-4413-85D1-348FBC935B68}" dt="2026-06-17T02:48:21.851" v="14508" actId="1076"/>
          <ac:spMkLst>
            <pc:docMk/>
            <pc:sldMk cId="661654138" sldId="2700"/>
            <ac:spMk id="6" creationId="{03E1AC39-C99C-B71C-CC92-3B57E43A20F8}"/>
          </ac:spMkLst>
        </pc:spChg>
        <pc:picChg chg="mod">
          <ac:chgData name="Rao Mannepalli" userId="f084f7b8eac59ca4" providerId="LiveId" clId="{208BBCB5-F8FF-4413-85D1-348FBC935B68}" dt="2026-06-17T02:48:25.004" v="14509" actId="1076"/>
          <ac:picMkLst>
            <pc:docMk/>
            <pc:sldMk cId="661654138" sldId="2700"/>
            <ac:picMk id="5" creationId="{9D975519-C8E1-B8A6-4A8E-16E8FF429A0B}"/>
          </ac:picMkLst>
        </pc:picChg>
      </pc:sldChg>
      <pc:sldChg chg="delSp add mod delAnim">
        <pc:chgData name="Rao Mannepalli" userId="f084f7b8eac59ca4" providerId="LiveId" clId="{208BBCB5-F8FF-4413-85D1-348FBC935B68}" dt="2026-06-17T02:49:49.065" v="14517" actId="21"/>
        <pc:sldMkLst>
          <pc:docMk/>
          <pc:sldMk cId="3051355864" sldId="2703"/>
        </pc:sldMkLst>
        <pc:picChg chg="del">
          <ac:chgData name="Rao Mannepalli" userId="f084f7b8eac59ca4" providerId="LiveId" clId="{208BBCB5-F8FF-4413-85D1-348FBC935B68}" dt="2026-06-17T02:49:49.065" v="14517" actId="21"/>
          <ac:picMkLst>
            <pc:docMk/>
            <pc:sldMk cId="3051355864" sldId="2703"/>
            <ac:picMk id="5" creationId="{7F4B8B07-8D16-F3B4-F1D7-21DFC501DEDF}"/>
          </ac:picMkLst>
        </pc:picChg>
      </pc:sldChg>
      <pc:sldChg chg="delSp modSp add mod delAnim">
        <pc:chgData name="Rao Mannepalli" userId="f084f7b8eac59ca4" providerId="LiveId" clId="{208BBCB5-F8FF-4413-85D1-348FBC935B68}" dt="2026-06-15T02:39:40.510" v="13851" actId="20577"/>
        <pc:sldMkLst>
          <pc:docMk/>
          <pc:sldMk cId="3296139358" sldId="2708"/>
        </pc:sldMkLst>
        <pc:spChg chg="mod">
          <ac:chgData name="Rao Mannepalli" userId="f084f7b8eac59ca4" providerId="LiveId" clId="{208BBCB5-F8FF-4413-85D1-348FBC935B68}" dt="2026-06-15T02:39:40.510" v="13851" actId="20577"/>
          <ac:spMkLst>
            <pc:docMk/>
            <pc:sldMk cId="3296139358" sldId="2708"/>
            <ac:spMk id="6" creationId="{6B540284-9F35-4253-88A2-D3ABECF81157}"/>
          </ac:spMkLst>
        </pc:spChg>
        <pc:picChg chg="mod">
          <ac:chgData name="Rao Mannepalli" userId="f084f7b8eac59ca4" providerId="LiveId" clId="{208BBCB5-F8FF-4413-85D1-348FBC935B68}" dt="2026-06-15T02:38:33.578" v="13827" actId="1076"/>
          <ac:picMkLst>
            <pc:docMk/>
            <pc:sldMk cId="3296139358" sldId="2708"/>
            <ac:picMk id="3" creationId="{3467DC39-E18C-6FDA-056B-7239E35C5427}"/>
          </ac:picMkLst>
        </pc:picChg>
      </pc:sldChg>
      <pc:sldChg chg="delSp modSp add mod delAnim">
        <pc:chgData name="Rao Mannepalli" userId="f084f7b8eac59ca4" providerId="LiveId" clId="{208BBCB5-F8FF-4413-85D1-348FBC935B68}" dt="2026-06-15T02:40:19.730" v="13874" actId="21"/>
        <pc:sldMkLst>
          <pc:docMk/>
          <pc:sldMk cId="2059296415" sldId="2712"/>
        </pc:sldMkLst>
        <pc:spChg chg="mod">
          <ac:chgData name="Rao Mannepalli" userId="f084f7b8eac59ca4" providerId="LiveId" clId="{208BBCB5-F8FF-4413-85D1-348FBC935B68}" dt="2026-05-31T02:03:04.180" v="8407" actId="207"/>
          <ac:spMkLst>
            <pc:docMk/>
            <pc:sldMk cId="2059296415" sldId="2712"/>
            <ac:spMk id="5" creationId="{179E9FB6-3811-C708-F34C-A617032CA1E3}"/>
          </ac:spMkLst>
        </pc:spChg>
        <pc:picChg chg="mod">
          <ac:chgData name="Rao Mannepalli" userId="f084f7b8eac59ca4" providerId="LiveId" clId="{208BBCB5-F8FF-4413-85D1-348FBC935B68}" dt="2026-06-15T02:40:17.954" v="13873" actId="1076"/>
          <ac:picMkLst>
            <pc:docMk/>
            <pc:sldMk cId="2059296415" sldId="2712"/>
            <ac:picMk id="2" creationId="{B72BDA2B-186B-AF2B-CCF7-2EA195796D0D}"/>
          </ac:picMkLst>
        </pc:picChg>
      </pc:sldChg>
      <pc:sldChg chg="addSp delSp modSp add mod modClrScheme delAnim chgLayout">
        <pc:chgData name="Rao Mannepalli" userId="f084f7b8eac59ca4" providerId="LiveId" clId="{208BBCB5-F8FF-4413-85D1-348FBC935B68}" dt="2026-06-17T02:46:27.647" v="14483" actId="166"/>
        <pc:sldMkLst>
          <pc:docMk/>
          <pc:sldMk cId="3666895513" sldId="2713"/>
        </pc:sldMkLst>
        <pc:spChg chg="add mod ord">
          <ac:chgData name="Rao Mannepalli" userId="f084f7b8eac59ca4" providerId="LiveId" clId="{208BBCB5-F8FF-4413-85D1-348FBC935B68}" dt="2026-05-31T02:06:41.839" v="8498" actId="404"/>
          <ac:spMkLst>
            <pc:docMk/>
            <pc:sldMk cId="3666895513" sldId="2713"/>
            <ac:spMk id="4" creationId="{B116C65E-B680-4145-74FC-64E8B4EF10E9}"/>
          </ac:spMkLst>
        </pc:spChg>
        <pc:spChg chg="mod ord">
          <ac:chgData name="Rao Mannepalli" userId="f084f7b8eac59ca4" providerId="LiveId" clId="{208BBCB5-F8FF-4413-85D1-348FBC935B68}" dt="2026-06-17T02:46:27.647" v="14483" actId="166"/>
          <ac:spMkLst>
            <pc:docMk/>
            <pc:sldMk cId="3666895513" sldId="2713"/>
            <ac:spMk id="5" creationId="{57A6B58E-31F9-B62A-6D6D-336A086AF50E}"/>
          </ac:spMkLst>
        </pc:spChg>
        <pc:picChg chg="del">
          <ac:chgData name="Rao Mannepalli" userId="f084f7b8eac59ca4" providerId="LiveId" clId="{208BBCB5-F8FF-4413-85D1-348FBC935B68}" dt="2026-06-17T02:46:20.118" v="14482" actId="21"/>
          <ac:picMkLst>
            <pc:docMk/>
            <pc:sldMk cId="3666895513" sldId="2713"/>
            <ac:picMk id="3" creationId="{40285411-B604-C5BE-7944-5A74FA07D931}"/>
          </ac:picMkLst>
        </pc:picChg>
      </pc:sldChg>
      <pc:sldChg chg="delSp modSp add mod delAnim">
        <pc:chgData name="Rao Mannepalli" userId="f084f7b8eac59ca4" providerId="LiveId" clId="{208BBCB5-F8FF-4413-85D1-348FBC935B68}" dt="2026-06-15T02:40:49.731" v="13875" actId="21"/>
        <pc:sldMkLst>
          <pc:docMk/>
          <pc:sldMk cId="203132015" sldId="2714"/>
        </pc:sldMkLst>
        <pc:spChg chg="mod">
          <ac:chgData name="Rao Mannepalli" userId="f084f7b8eac59ca4" providerId="LiveId" clId="{208BBCB5-F8FF-4413-85D1-348FBC935B68}" dt="2026-05-31T02:03:10.989" v="8408" actId="207"/>
          <ac:spMkLst>
            <pc:docMk/>
            <pc:sldMk cId="203132015" sldId="2714"/>
            <ac:spMk id="6" creationId="{649FBC9E-9EDC-3E94-470D-0C87C157C5B0}"/>
          </ac:spMkLst>
        </pc:spChg>
        <pc:picChg chg="mod">
          <ac:chgData name="Rao Mannepalli" userId="f084f7b8eac59ca4" providerId="LiveId" clId="{208BBCB5-F8FF-4413-85D1-348FBC935B68}" dt="2026-06-06T23:36:05.733" v="9226" actId="692"/>
          <ac:picMkLst>
            <pc:docMk/>
            <pc:sldMk cId="203132015" sldId="2714"/>
            <ac:picMk id="2" creationId="{3528B23C-3465-6F63-B770-55B6D1505561}"/>
          </ac:picMkLst>
        </pc:picChg>
        <pc:picChg chg="mod">
          <ac:chgData name="Rao Mannepalli" userId="f084f7b8eac59ca4" providerId="LiveId" clId="{208BBCB5-F8FF-4413-85D1-348FBC935B68}" dt="2026-06-06T23:36:15.060" v="9227" actId="692"/>
          <ac:picMkLst>
            <pc:docMk/>
            <pc:sldMk cId="203132015" sldId="2714"/>
            <ac:picMk id="3" creationId="{6BCD6580-E7FF-6EFC-96CB-0257D8C89262}"/>
          </ac:picMkLst>
        </pc:picChg>
        <pc:picChg chg="mod">
          <ac:chgData name="Rao Mannepalli" userId="f084f7b8eac59ca4" providerId="LiveId" clId="{208BBCB5-F8FF-4413-85D1-348FBC935B68}" dt="2026-06-06T23:36:19.132" v="9228" actId="692"/>
          <ac:picMkLst>
            <pc:docMk/>
            <pc:sldMk cId="203132015" sldId="2714"/>
            <ac:picMk id="4" creationId="{D1544C71-7837-6820-5ACA-6586EAF4D5F7}"/>
          </ac:picMkLst>
        </pc:picChg>
        <pc:picChg chg="mod">
          <ac:chgData name="Rao Mannepalli" userId="f084f7b8eac59ca4" providerId="LiveId" clId="{208BBCB5-F8FF-4413-85D1-348FBC935B68}" dt="2026-06-06T23:36:22.502" v="9229" actId="692"/>
          <ac:picMkLst>
            <pc:docMk/>
            <pc:sldMk cId="203132015" sldId="2714"/>
            <ac:picMk id="5" creationId="{DB8A29C5-FB70-005B-4C1F-F30872D7B698}"/>
          </ac:picMkLst>
        </pc:picChg>
      </pc:sldChg>
      <pc:sldChg chg="addSp delSp modSp add mod modClrScheme delAnim chgLayout">
        <pc:chgData name="Rao Mannepalli" userId="f084f7b8eac59ca4" providerId="LiveId" clId="{208BBCB5-F8FF-4413-85D1-348FBC935B68}" dt="2026-06-15T00:25:43.858" v="9880" actId="1076"/>
        <pc:sldMkLst>
          <pc:docMk/>
          <pc:sldMk cId="2830384805" sldId="2716"/>
        </pc:sldMkLst>
        <pc:spChg chg="add mod ord">
          <ac:chgData name="Rao Mannepalli" userId="f084f7b8eac59ca4" providerId="LiveId" clId="{208BBCB5-F8FF-4413-85D1-348FBC935B68}" dt="2026-06-15T00:23:51.392" v="9859" actId="20577"/>
          <ac:spMkLst>
            <pc:docMk/>
            <pc:sldMk cId="2830384805" sldId="2716"/>
            <ac:spMk id="4" creationId="{5EA4221B-FD6B-7C6C-D427-7D164A5290FA}"/>
          </ac:spMkLst>
        </pc:spChg>
        <pc:spChg chg="add mod">
          <ac:chgData name="Rao Mannepalli" userId="f084f7b8eac59ca4" providerId="LiveId" clId="{208BBCB5-F8FF-4413-85D1-348FBC935B68}" dt="2026-06-15T00:25:43.858" v="9880" actId="1076"/>
          <ac:spMkLst>
            <pc:docMk/>
            <pc:sldMk cId="2830384805" sldId="2716"/>
            <ac:spMk id="9" creationId="{76EFC944-58A0-E382-DFFE-7A563D527894}"/>
          </ac:spMkLst>
        </pc:spChg>
        <pc:picChg chg="add mod">
          <ac:chgData name="Rao Mannepalli" userId="f084f7b8eac59ca4" providerId="LiveId" clId="{208BBCB5-F8FF-4413-85D1-348FBC935B68}" dt="2026-06-15T00:24:11.522" v="9866" actId="14100"/>
          <ac:picMkLst>
            <pc:docMk/>
            <pc:sldMk cId="2830384805" sldId="2716"/>
            <ac:picMk id="7" creationId="{30D89E52-FBD2-DE03-0750-F8939EAC0B58}"/>
          </ac:picMkLst>
        </pc:picChg>
        <pc:picChg chg="add mod">
          <ac:chgData name="Rao Mannepalli" userId="f084f7b8eac59ca4" providerId="LiveId" clId="{208BBCB5-F8FF-4413-85D1-348FBC935B68}" dt="2026-06-15T00:24:17.686" v="9869" actId="14100"/>
          <ac:picMkLst>
            <pc:docMk/>
            <pc:sldMk cId="2830384805" sldId="2716"/>
            <ac:picMk id="8" creationId="{60593ACC-91FC-BCDF-5016-6A6D8DBD5CD8}"/>
          </ac:picMkLst>
        </pc:picChg>
      </pc:sldChg>
      <pc:sldChg chg="addSp delSp modSp add mod modClrScheme delAnim chgLayout">
        <pc:chgData name="Rao Mannepalli" userId="f084f7b8eac59ca4" providerId="LiveId" clId="{208BBCB5-F8FF-4413-85D1-348FBC935B68}" dt="2026-06-15T02:16:07.898" v="13339" actId="1076"/>
        <pc:sldMkLst>
          <pc:docMk/>
          <pc:sldMk cId="1963013864" sldId="2717"/>
        </pc:sldMkLst>
        <pc:spChg chg="add mod ord">
          <ac:chgData name="Rao Mannepalli" userId="f084f7b8eac59ca4" providerId="LiveId" clId="{208BBCB5-F8FF-4413-85D1-348FBC935B68}" dt="2026-05-31T02:03:48.004" v="8413" actId="700"/>
          <ac:spMkLst>
            <pc:docMk/>
            <pc:sldMk cId="1963013864" sldId="2717"/>
            <ac:spMk id="5" creationId="{0D03A74F-F205-46B5-0780-B7636790A05B}"/>
          </ac:spMkLst>
        </pc:spChg>
        <pc:picChg chg="mod">
          <ac:chgData name="Rao Mannepalli" userId="f084f7b8eac59ca4" providerId="LiveId" clId="{208BBCB5-F8FF-4413-85D1-348FBC935B68}" dt="2026-06-15T02:16:07.898" v="13339" actId="1076"/>
          <ac:picMkLst>
            <pc:docMk/>
            <pc:sldMk cId="1963013864" sldId="2717"/>
            <ac:picMk id="2" creationId="{4F304E10-30BF-E6EE-B1D9-78117DE4EC6D}"/>
          </ac:picMkLst>
        </pc:picChg>
      </pc:sldChg>
      <pc:sldChg chg="delSp modSp add mod delAnim">
        <pc:chgData name="Rao Mannepalli" userId="f084f7b8eac59ca4" providerId="LiveId" clId="{208BBCB5-F8FF-4413-85D1-348FBC935B68}" dt="2026-06-15T02:40:55.359" v="13876" actId="21"/>
        <pc:sldMkLst>
          <pc:docMk/>
          <pc:sldMk cId="2394457383" sldId="2718"/>
        </pc:sldMkLst>
        <pc:spChg chg="mod">
          <ac:chgData name="Rao Mannepalli" userId="f084f7b8eac59ca4" providerId="LiveId" clId="{208BBCB5-F8FF-4413-85D1-348FBC935B68}" dt="2026-05-31T02:03:18.222" v="8409" actId="207"/>
          <ac:spMkLst>
            <pc:docMk/>
            <pc:sldMk cId="2394457383" sldId="2718"/>
            <ac:spMk id="2" creationId="{EFE91B0B-9BE7-911E-D923-9D6262B75540}"/>
          </ac:spMkLst>
        </pc:spChg>
      </pc:sldChg>
      <pc:sldChg chg="addSp delSp modSp add mod modClrScheme delAnim chgLayout">
        <pc:chgData name="Rao Mannepalli" userId="f084f7b8eac59ca4" providerId="LiveId" clId="{208BBCB5-F8FF-4413-85D1-348FBC935B68}" dt="2026-06-15T02:20:58.147" v="13388" actId="692"/>
        <pc:sldMkLst>
          <pc:docMk/>
          <pc:sldMk cId="3395625078" sldId="2751"/>
        </pc:sldMkLst>
        <pc:spChg chg="add mod ord">
          <ac:chgData name="Rao Mannepalli" userId="f084f7b8eac59ca4" providerId="LiveId" clId="{208BBCB5-F8FF-4413-85D1-348FBC935B68}" dt="2026-06-06T23:39:58.568" v="9280" actId="20577"/>
          <ac:spMkLst>
            <pc:docMk/>
            <pc:sldMk cId="3395625078" sldId="2751"/>
            <ac:spMk id="9" creationId="{7983400D-C532-9427-3723-4CB9EBBCAC01}"/>
          </ac:spMkLst>
        </pc:spChg>
        <pc:picChg chg="mod">
          <ac:chgData name="Rao Mannepalli" userId="f084f7b8eac59ca4" providerId="LiveId" clId="{208BBCB5-F8FF-4413-85D1-348FBC935B68}" dt="2026-06-15T02:20:54.726" v="13387" actId="692"/>
          <ac:picMkLst>
            <pc:docMk/>
            <pc:sldMk cId="3395625078" sldId="2751"/>
            <ac:picMk id="3" creationId="{30D430DD-04FA-0A18-9CDC-472E43970ADC}"/>
          </ac:picMkLst>
        </pc:picChg>
        <pc:picChg chg="mod">
          <ac:chgData name="Rao Mannepalli" userId="f084f7b8eac59ca4" providerId="LiveId" clId="{208BBCB5-F8FF-4413-85D1-348FBC935B68}" dt="2026-06-15T02:20:58.147" v="13388" actId="692"/>
          <ac:picMkLst>
            <pc:docMk/>
            <pc:sldMk cId="3395625078" sldId="2751"/>
            <ac:picMk id="5" creationId="{06D0DC0C-D532-DE9B-476D-FAA7650D6C61}"/>
          </ac:picMkLst>
        </pc:picChg>
      </pc:sldChg>
      <pc:sldChg chg="addSp delSp modSp add mod modClrScheme delAnim chgLayout">
        <pc:chgData name="Rao Mannepalli" userId="f084f7b8eac59ca4" providerId="LiveId" clId="{208BBCB5-F8FF-4413-85D1-348FBC935B68}" dt="2026-06-17T02:39:04.812" v="14478" actId="20577"/>
        <pc:sldMkLst>
          <pc:docMk/>
          <pc:sldMk cId="1239625871" sldId="2753"/>
        </pc:sldMkLst>
        <pc:spChg chg="add mod ord">
          <ac:chgData name="Rao Mannepalli" userId="f084f7b8eac59ca4" providerId="LiveId" clId="{208BBCB5-F8FF-4413-85D1-348FBC935B68}" dt="2026-06-17T02:39:04.812" v="14478" actId="20577"/>
          <ac:spMkLst>
            <pc:docMk/>
            <pc:sldMk cId="1239625871" sldId="2753"/>
            <ac:spMk id="7" creationId="{6C0646C3-E367-301E-C397-1059B343A9B7}"/>
          </ac:spMkLst>
        </pc:spChg>
        <pc:picChg chg="mod">
          <ac:chgData name="Rao Mannepalli" userId="f084f7b8eac59ca4" providerId="LiveId" clId="{208BBCB5-F8FF-4413-85D1-348FBC935B68}" dt="2026-06-15T02:24:15.468" v="13492" actId="1076"/>
          <ac:picMkLst>
            <pc:docMk/>
            <pc:sldMk cId="1239625871" sldId="2753"/>
            <ac:picMk id="4" creationId="{1E1F1799-8800-7363-A2FB-4022B8C7FB9B}"/>
          </ac:picMkLst>
        </pc:picChg>
        <pc:picChg chg="mod">
          <ac:chgData name="Rao Mannepalli" userId="f084f7b8eac59ca4" providerId="LiveId" clId="{208BBCB5-F8FF-4413-85D1-348FBC935B68}" dt="2026-06-15T02:24:19.500" v="13494" actId="14100"/>
          <ac:picMkLst>
            <pc:docMk/>
            <pc:sldMk cId="1239625871" sldId="2753"/>
            <ac:picMk id="5" creationId="{17BA7BDB-AB7B-E813-4DCF-C7BC536B9847}"/>
          </ac:picMkLst>
        </pc:picChg>
      </pc:sldChg>
      <pc:sldChg chg="addSp delSp modSp add mod modClrScheme delAnim chgLayout">
        <pc:chgData name="Rao Mannepalli" userId="f084f7b8eac59ca4" providerId="LiveId" clId="{208BBCB5-F8FF-4413-85D1-348FBC935B68}" dt="2026-06-15T02:24:29.976" v="13496" actId="1076"/>
        <pc:sldMkLst>
          <pc:docMk/>
          <pc:sldMk cId="4174827659" sldId="2755"/>
        </pc:sldMkLst>
        <pc:spChg chg="add mod ord">
          <ac:chgData name="Rao Mannepalli" userId="f084f7b8eac59ca4" providerId="LiveId" clId="{208BBCB5-F8FF-4413-85D1-348FBC935B68}" dt="2026-06-15T00:51:04.739" v="10236" actId="20577"/>
          <ac:spMkLst>
            <pc:docMk/>
            <pc:sldMk cId="4174827659" sldId="2755"/>
            <ac:spMk id="6" creationId="{BC2C22B8-B64C-71D2-2A5A-3488BC2E8B51}"/>
          </ac:spMkLst>
        </pc:spChg>
        <pc:picChg chg="mod">
          <ac:chgData name="Rao Mannepalli" userId="f084f7b8eac59ca4" providerId="LiveId" clId="{208BBCB5-F8FF-4413-85D1-348FBC935B68}" dt="2026-06-15T02:24:29.976" v="13496" actId="1076"/>
          <ac:picMkLst>
            <pc:docMk/>
            <pc:sldMk cId="4174827659" sldId="2755"/>
            <ac:picMk id="2" creationId="{354C0126-8C8B-D6CD-95DD-25C28A232D06}"/>
          </ac:picMkLst>
        </pc:picChg>
      </pc:sldChg>
      <pc:sldChg chg="addSp delSp modSp add mod modClrScheme delAnim chgLayout">
        <pc:chgData name="Rao Mannepalli" userId="f084f7b8eac59ca4" providerId="LiveId" clId="{208BBCB5-F8FF-4413-85D1-348FBC935B68}" dt="2026-06-15T02:07:49.421" v="13092" actId="14100"/>
        <pc:sldMkLst>
          <pc:docMk/>
          <pc:sldMk cId="1489714517" sldId="2757"/>
        </pc:sldMkLst>
        <pc:spChg chg="add mod ord">
          <ac:chgData name="Rao Mannepalli" userId="f084f7b8eac59ca4" providerId="LiveId" clId="{208BBCB5-F8FF-4413-85D1-348FBC935B68}" dt="2026-06-15T02:07:07.011" v="13077" actId="20577"/>
          <ac:spMkLst>
            <pc:docMk/>
            <pc:sldMk cId="1489714517" sldId="2757"/>
            <ac:spMk id="8" creationId="{1AC67FC7-B58B-20E2-C6BA-41E44F1BC0EF}"/>
          </ac:spMkLst>
        </pc:spChg>
        <pc:picChg chg="mod">
          <ac:chgData name="Rao Mannepalli" userId="f084f7b8eac59ca4" providerId="LiveId" clId="{208BBCB5-F8FF-4413-85D1-348FBC935B68}" dt="2026-06-15T02:07:45.254" v="13090" actId="14100"/>
          <ac:picMkLst>
            <pc:docMk/>
            <pc:sldMk cId="1489714517" sldId="2757"/>
            <ac:picMk id="2" creationId="{20655A86-4F8F-23F7-568C-7A2C1FBA4199}"/>
          </ac:picMkLst>
        </pc:picChg>
        <pc:picChg chg="mod">
          <ac:chgData name="Rao Mannepalli" userId="f084f7b8eac59ca4" providerId="LiveId" clId="{208BBCB5-F8FF-4413-85D1-348FBC935B68}" dt="2026-06-15T02:07:49.421" v="13092" actId="14100"/>
          <ac:picMkLst>
            <pc:docMk/>
            <pc:sldMk cId="1489714517" sldId="2757"/>
            <ac:picMk id="3" creationId="{75E29959-E2AB-0D97-01B0-D4FFE8ACC92C}"/>
          </ac:picMkLst>
        </pc:picChg>
      </pc:sldChg>
      <pc:sldChg chg="addSp delSp modSp add mod modClrScheme delAnim chgLayout">
        <pc:chgData name="Rao Mannepalli" userId="f084f7b8eac59ca4" providerId="LiveId" clId="{208BBCB5-F8FF-4413-85D1-348FBC935B68}" dt="2026-06-15T02:11:46.633" v="13197" actId="14100"/>
        <pc:sldMkLst>
          <pc:docMk/>
          <pc:sldMk cId="256753378" sldId="2759"/>
        </pc:sldMkLst>
        <pc:spChg chg="add mod ord">
          <ac:chgData name="Rao Mannepalli" userId="f084f7b8eac59ca4" providerId="LiveId" clId="{208BBCB5-F8FF-4413-85D1-348FBC935B68}" dt="2026-06-15T02:11:35.535" v="13196" actId="20577"/>
          <ac:spMkLst>
            <pc:docMk/>
            <pc:sldMk cId="256753378" sldId="2759"/>
            <ac:spMk id="6" creationId="{AB8C3C72-453C-1707-FD8C-51ABF0BBE7C7}"/>
          </ac:spMkLst>
        </pc:spChg>
        <pc:picChg chg="mod">
          <ac:chgData name="Rao Mannepalli" userId="f084f7b8eac59ca4" providerId="LiveId" clId="{208BBCB5-F8FF-4413-85D1-348FBC935B68}" dt="2026-06-15T02:11:46.633" v="13197" actId="14100"/>
          <ac:picMkLst>
            <pc:docMk/>
            <pc:sldMk cId="256753378" sldId="2759"/>
            <ac:picMk id="2" creationId="{6541E2B0-C5A0-2988-0691-46B80FC6DB4E}"/>
          </ac:picMkLst>
        </pc:picChg>
      </pc:sldChg>
      <pc:sldChg chg="delSp modSp add mod delAnim">
        <pc:chgData name="Rao Mannepalli" userId="f084f7b8eac59ca4" providerId="LiveId" clId="{208BBCB5-F8FF-4413-85D1-348FBC935B68}" dt="2026-06-17T02:04:17.501" v="14124" actId="1076"/>
        <pc:sldMkLst>
          <pc:docMk/>
          <pc:sldMk cId="1494296171" sldId="2778"/>
        </pc:sldMkLst>
        <pc:spChg chg="mod">
          <ac:chgData name="Rao Mannepalli" userId="f084f7b8eac59ca4" providerId="LiveId" clId="{208BBCB5-F8FF-4413-85D1-348FBC935B68}" dt="2026-05-31T02:04:33.106" v="8419" actId="207"/>
          <ac:spMkLst>
            <pc:docMk/>
            <pc:sldMk cId="1494296171" sldId="2778"/>
            <ac:spMk id="2" creationId="{02D999FC-7FBD-73DA-A062-3FC1EB12F247}"/>
          </ac:spMkLst>
        </pc:spChg>
        <pc:spChg chg="mod">
          <ac:chgData name="Rao Mannepalli" userId="f084f7b8eac59ca4" providerId="LiveId" clId="{208BBCB5-F8FF-4413-85D1-348FBC935B68}" dt="2026-05-31T02:00:03.476" v="8387" actId="27636"/>
          <ac:spMkLst>
            <pc:docMk/>
            <pc:sldMk cId="1494296171" sldId="2778"/>
            <ac:spMk id="3" creationId="{7230A9DF-1F00-D2B7-7B38-636427ED65C9}"/>
          </ac:spMkLst>
        </pc:spChg>
        <pc:picChg chg="mod">
          <ac:chgData name="Rao Mannepalli" userId="f084f7b8eac59ca4" providerId="LiveId" clId="{208BBCB5-F8FF-4413-85D1-348FBC935B68}" dt="2026-06-17T02:04:17.501" v="14124" actId="1076"/>
          <ac:picMkLst>
            <pc:docMk/>
            <pc:sldMk cId="1494296171" sldId="2778"/>
            <ac:picMk id="4" creationId="{3BE34FDD-CDD8-7C1E-6C13-25C8A4B336F6}"/>
          </ac:picMkLst>
        </pc:picChg>
      </pc:sldChg>
      <pc:sldChg chg="delSp modSp add mod delAnim">
        <pc:chgData name="Rao Mannepalli" userId="f084f7b8eac59ca4" providerId="LiveId" clId="{208BBCB5-F8FF-4413-85D1-348FBC935B68}" dt="2026-06-15T02:13:49.937" v="13276" actId="21"/>
        <pc:sldMkLst>
          <pc:docMk/>
          <pc:sldMk cId="1591941416" sldId="2805"/>
        </pc:sldMkLst>
        <pc:spChg chg="mod">
          <ac:chgData name="Rao Mannepalli" userId="f084f7b8eac59ca4" providerId="LiveId" clId="{208BBCB5-F8FF-4413-85D1-348FBC935B68}" dt="2026-06-15T00:44:46.104" v="10021" actId="207"/>
          <ac:spMkLst>
            <pc:docMk/>
            <pc:sldMk cId="1591941416" sldId="2805"/>
            <ac:spMk id="4" creationId="{2EBA935E-541C-2931-FD62-874027736C65}"/>
          </ac:spMkLst>
        </pc:spChg>
        <pc:spChg chg="mod">
          <ac:chgData name="Rao Mannepalli" userId="f084f7b8eac59ca4" providerId="LiveId" clId="{208BBCB5-F8FF-4413-85D1-348FBC935B68}" dt="2026-06-06T23:38:11.067" v="9254" actId="692"/>
          <ac:spMkLst>
            <pc:docMk/>
            <pc:sldMk cId="1591941416" sldId="2805"/>
            <ac:spMk id="7" creationId="{A3C3A691-4104-F9EE-3633-70E8EAB0481D}"/>
          </ac:spMkLst>
        </pc:spChg>
        <pc:picChg chg="mod">
          <ac:chgData name="Rao Mannepalli" userId="f084f7b8eac59ca4" providerId="LiveId" clId="{208BBCB5-F8FF-4413-85D1-348FBC935B68}" dt="2026-06-15T00:44:54.689" v="10024" actId="1076"/>
          <ac:picMkLst>
            <pc:docMk/>
            <pc:sldMk cId="1591941416" sldId="2805"/>
            <ac:picMk id="2" creationId="{82E04C9B-7F46-0CBC-864A-90A9F51C608B}"/>
          </ac:picMkLst>
        </pc:picChg>
        <pc:picChg chg="mod">
          <ac:chgData name="Rao Mannepalli" userId="f084f7b8eac59ca4" providerId="LiveId" clId="{208BBCB5-F8FF-4413-85D1-348FBC935B68}" dt="2026-06-15T00:44:50.090" v="10023" actId="1076"/>
          <ac:picMkLst>
            <pc:docMk/>
            <pc:sldMk cId="1591941416" sldId="2805"/>
            <ac:picMk id="3" creationId="{7B087D57-1EB5-1D11-C9CF-A73732F866F3}"/>
          </ac:picMkLst>
        </pc:picChg>
        <pc:picChg chg="mod">
          <ac:chgData name="Rao Mannepalli" userId="f084f7b8eac59ca4" providerId="LiveId" clId="{208BBCB5-F8FF-4413-85D1-348FBC935B68}" dt="2026-06-15T00:44:48.541" v="10022" actId="1076"/>
          <ac:picMkLst>
            <pc:docMk/>
            <pc:sldMk cId="1591941416" sldId="2805"/>
            <ac:picMk id="6" creationId="{B6EB391A-0DD6-09B4-5D65-63FD382E3122}"/>
          </ac:picMkLst>
        </pc:picChg>
      </pc:sldChg>
      <pc:sldChg chg="delSp modSp add mod delAnim">
        <pc:chgData name="Rao Mannepalli" userId="f084f7b8eac59ca4" providerId="LiveId" clId="{208BBCB5-F8FF-4413-85D1-348FBC935B68}" dt="2026-06-17T02:09:01.301" v="14140" actId="20577"/>
        <pc:sldMkLst>
          <pc:docMk/>
          <pc:sldMk cId="1635003479" sldId="2810"/>
        </pc:sldMkLst>
        <pc:spChg chg="mod">
          <ac:chgData name="Rao Mannepalli" userId="f084f7b8eac59ca4" providerId="LiveId" clId="{208BBCB5-F8FF-4413-85D1-348FBC935B68}" dt="2026-06-17T02:09:01.301" v="14140" actId="20577"/>
          <ac:spMkLst>
            <pc:docMk/>
            <pc:sldMk cId="1635003479" sldId="2810"/>
            <ac:spMk id="3" creationId="{5C28FD58-A227-405A-FD6D-B6054609EAC5}"/>
          </ac:spMkLst>
        </pc:spChg>
      </pc:sldChg>
      <pc:sldChg chg="delSp modSp add mod delAnim">
        <pc:chgData name="Rao Mannepalli" userId="f084f7b8eac59ca4" providerId="LiveId" clId="{208BBCB5-F8FF-4413-85D1-348FBC935B68}" dt="2026-06-17T02:48:40.139" v="14511" actId="21"/>
        <pc:sldMkLst>
          <pc:docMk/>
          <pc:sldMk cId="1381487382" sldId="2811"/>
        </pc:sldMkLst>
        <pc:spChg chg="mod">
          <ac:chgData name="Rao Mannepalli" userId="f084f7b8eac59ca4" providerId="LiveId" clId="{208BBCB5-F8FF-4413-85D1-348FBC935B68}" dt="2026-05-31T02:04:11.175" v="8417" actId="207"/>
          <ac:spMkLst>
            <pc:docMk/>
            <pc:sldMk cId="1381487382" sldId="2811"/>
            <ac:spMk id="4" creationId="{BF6BFACF-F4F9-9BB8-95F3-3EF0D6A35A57}"/>
          </ac:spMkLst>
        </pc:spChg>
        <pc:spChg chg="mod">
          <ac:chgData name="Rao Mannepalli" userId="f084f7b8eac59ca4" providerId="LiveId" clId="{208BBCB5-F8FF-4413-85D1-348FBC935B68}" dt="2026-06-06T23:38:38.579" v="9261" actId="14100"/>
          <ac:spMkLst>
            <pc:docMk/>
            <pc:sldMk cId="1381487382" sldId="2811"/>
            <ac:spMk id="5" creationId="{FC4E1850-A06B-44EC-DF15-2F2B8734AEE0}"/>
          </ac:spMkLst>
        </pc:spChg>
        <pc:spChg chg="mod">
          <ac:chgData name="Rao Mannepalli" userId="f084f7b8eac59ca4" providerId="LiveId" clId="{208BBCB5-F8FF-4413-85D1-348FBC935B68}" dt="2026-06-06T23:38:33.724" v="9260" actId="14100"/>
          <ac:spMkLst>
            <pc:docMk/>
            <pc:sldMk cId="1381487382" sldId="2811"/>
            <ac:spMk id="6" creationId="{F46DE85E-DEC2-2970-9E3D-99E1A0185F54}"/>
          </ac:spMkLst>
        </pc:spChg>
        <pc:picChg chg="del mod">
          <ac:chgData name="Rao Mannepalli" userId="f084f7b8eac59ca4" providerId="LiveId" clId="{208BBCB5-F8FF-4413-85D1-348FBC935B68}" dt="2026-06-17T02:48:40.139" v="14511" actId="21"/>
          <ac:picMkLst>
            <pc:docMk/>
            <pc:sldMk cId="1381487382" sldId="2811"/>
            <ac:picMk id="2" creationId="{A5DB68E2-8C26-B6C4-526B-804427D4C32F}"/>
          </ac:picMkLst>
        </pc:picChg>
      </pc:sldChg>
      <pc:sldChg chg="delSp add mod delAnim">
        <pc:chgData name="Rao Mannepalli" userId="f084f7b8eac59ca4" providerId="LiveId" clId="{208BBCB5-F8FF-4413-85D1-348FBC935B68}" dt="2026-06-17T02:49:53.798" v="14518" actId="21"/>
        <pc:sldMkLst>
          <pc:docMk/>
          <pc:sldMk cId="1883074632" sldId="2812"/>
        </pc:sldMkLst>
        <pc:picChg chg="del">
          <ac:chgData name="Rao Mannepalli" userId="f084f7b8eac59ca4" providerId="LiveId" clId="{208BBCB5-F8FF-4413-85D1-348FBC935B68}" dt="2026-06-17T02:49:53.798" v="14518" actId="21"/>
          <ac:picMkLst>
            <pc:docMk/>
            <pc:sldMk cId="1883074632" sldId="2812"/>
            <ac:picMk id="3" creationId="{3F9A6457-4503-54A8-E10C-858FB117F4C7}"/>
          </ac:picMkLst>
        </pc:picChg>
      </pc:sldChg>
      <pc:sldChg chg="delSp modSp add mod delAnim">
        <pc:chgData name="Rao Mannepalli" userId="f084f7b8eac59ca4" providerId="LiveId" clId="{208BBCB5-F8FF-4413-85D1-348FBC935B68}" dt="2026-06-17T02:08:00.989" v="14137" actId="20577"/>
        <pc:sldMkLst>
          <pc:docMk/>
          <pc:sldMk cId="1718478114" sldId="2813"/>
        </pc:sldMkLst>
        <pc:spChg chg="mod">
          <ac:chgData name="Rao Mannepalli" userId="f084f7b8eac59ca4" providerId="LiveId" clId="{208BBCB5-F8FF-4413-85D1-348FBC935B68}" dt="2026-06-17T02:08:00.989" v="14137" actId="20577"/>
          <ac:spMkLst>
            <pc:docMk/>
            <pc:sldMk cId="1718478114" sldId="2813"/>
            <ac:spMk id="3" creationId="{5EBDC261-1D71-4FA7-A2B7-DE49DF0594BC}"/>
          </ac:spMkLst>
        </pc:spChg>
      </pc:sldChg>
      <pc:sldChg chg="addSp delSp modSp add mod delAnim">
        <pc:chgData name="Rao Mannepalli" userId="f084f7b8eac59ca4" providerId="LiveId" clId="{208BBCB5-F8FF-4413-85D1-348FBC935B68}" dt="2026-06-17T02:51:50.836" v="14528" actId="21"/>
        <pc:sldMkLst>
          <pc:docMk/>
          <pc:sldMk cId="3664611603" sldId="2817"/>
        </pc:sldMkLst>
        <pc:spChg chg="mod">
          <ac:chgData name="Rao Mannepalli" userId="f084f7b8eac59ca4" providerId="LiveId" clId="{208BBCB5-F8FF-4413-85D1-348FBC935B68}" dt="2026-06-14T23:38:26.784" v="9366" actId="20577"/>
          <ac:spMkLst>
            <pc:docMk/>
            <pc:sldMk cId="3664611603" sldId="2817"/>
            <ac:spMk id="2" creationId="{5C697CF3-7543-20C6-4F1B-D16B3BBCB8FD}"/>
          </ac:spMkLst>
        </pc:spChg>
        <pc:spChg chg="mod">
          <ac:chgData name="Rao Mannepalli" userId="f084f7b8eac59ca4" providerId="LiveId" clId="{208BBCB5-F8FF-4413-85D1-348FBC935B68}" dt="2026-06-17T01:47:12.749" v="14061" actId="20577"/>
          <ac:spMkLst>
            <pc:docMk/>
            <pc:sldMk cId="3664611603" sldId="2817"/>
            <ac:spMk id="3" creationId="{4746E2D5-B12D-3CB8-57B8-A5E1D2AC4ACA}"/>
          </ac:spMkLst>
        </pc:spChg>
        <pc:spChg chg="add mod">
          <ac:chgData name="Rao Mannepalli" userId="f084f7b8eac59ca4" providerId="LiveId" clId="{208BBCB5-F8FF-4413-85D1-348FBC935B68}" dt="2026-06-17T01:48:19.291" v="14067" actId="20577"/>
          <ac:spMkLst>
            <pc:docMk/>
            <pc:sldMk cId="3664611603" sldId="2817"/>
            <ac:spMk id="5" creationId="{6E2B8D16-7FFA-FD04-1A13-FF5B343920A7}"/>
          </ac:spMkLst>
        </pc:spChg>
        <pc:picChg chg="del">
          <ac:chgData name="Rao Mannepalli" userId="f084f7b8eac59ca4" providerId="LiveId" clId="{208BBCB5-F8FF-4413-85D1-348FBC935B68}" dt="2026-06-17T02:51:50.836" v="14528" actId="21"/>
          <ac:picMkLst>
            <pc:docMk/>
            <pc:sldMk cId="3664611603" sldId="2817"/>
            <ac:picMk id="4" creationId="{D8B54759-3056-E703-6F51-03DC817D3490}"/>
          </ac:picMkLst>
        </pc:picChg>
      </pc:sldChg>
      <pc:sldChg chg="delSp modSp add mod delAnim">
        <pc:chgData name="Rao Mannepalli" userId="f084f7b8eac59ca4" providerId="LiveId" clId="{208BBCB5-F8FF-4413-85D1-348FBC935B68}" dt="2026-06-17T02:52:03.385" v="14529" actId="21"/>
        <pc:sldMkLst>
          <pc:docMk/>
          <pc:sldMk cId="649285589" sldId="2818"/>
        </pc:sldMkLst>
        <pc:spChg chg="mod">
          <ac:chgData name="Rao Mannepalli" userId="f084f7b8eac59ca4" providerId="LiveId" clId="{208BBCB5-F8FF-4413-85D1-348FBC935B68}" dt="2026-05-31T02:12:19.017" v="8997" actId="1076"/>
          <ac:spMkLst>
            <pc:docMk/>
            <pc:sldMk cId="649285589" sldId="2818"/>
            <ac:spMk id="2" creationId="{CDFA27FA-772C-76AF-4EE8-ED2F29C64D92}"/>
          </ac:spMkLst>
        </pc:spChg>
        <pc:spChg chg="mod">
          <ac:chgData name="Rao Mannepalli" userId="f084f7b8eac59ca4" providerId="LiveId" clId="{208BBCB5-F8FF-4413-85D1-348FBC935B68}" dt="2026-06-14T23:53:43.925" v="9728" actId="207"/>
          <ac:spMkLst>
            <pc:docMk/>
            <pc:sldMk cId="649285589" sldId="2818"/>
            <ac:spMk id="3" creationId="{77264619-29EF-E74C-29CA-0C74F80224C0}"/>
          </ac:spMkLst>
        </pc:spChg>
        <pc:picChg chg="del">
          <ac:chgData name="Rao Mannepalli" userId="f084f7b8eac59ca4" providerId="LiveId" clId="{208BBCB5-F8FF-4413-85D1-348FBC935B68}" dt="2026-06-17T02:52:03.385" v="14529" actId="21"/>
          <ac:picMkLst>
            <pc:docMk/>
            <pc:sldMk cId="649285589" sldId="2818"/>
            <ac:picMk id="4" creationId="{517AD5FB-6EC4-D79E-8485-04434AD155E7}"/>
          </ac:picMkLst>
        </pc:picChg>
      </pc:sldChg>
      <pc:sldChg chg="addSp delSp modSp add mod delAnim">
        <pc:chgData name="Rao Mannepalli" userId="f084f7b8eac59ca4" providerId="LiveId" clId="{208BBCB5-F8FF-4413-85D1-348FBC935B68}" dt="2026-06-15T02:41:44.964" v="13893" actId="14100"/>
        <pc:sldMkLst>
          <pc:docMk/>
          <pc:sldMk cId="3104111101" sldId="2819"/>
        </pc:sldMkLst>
        <pc:spChg chg="mod">
          <ac:chgData name="Rao Mannepalli" userId="f084f7b8eac59ca4" providerId="LiveId" clId="{208BBCB5-F8FF-4413-85D1-348FBC935B68}" dt="2026-06-15T02:41:16.042" v="13887" actId="20577"/>
          <ac:spMkLst>
            <pc:docMk/>
            <pc:sldMk cId="3104111101" sldId="2819"/>
            <ac:spMk id="3" creationId="{1081DADA-5D21-BBBB-56F3-FB9B194661C2}"/>
          </ac:spMkLst>
        </pc:spChg>
        <pc:spChg chg="mod">
          <ac:chgData name="Rao Mannepalli" userId="f084f7b8eac59ca4" providerId="LiveId" clId="{208BBCB5-F8FF-4413-85D1-348FBC935B68}" dt="2026-06-15T02:41:36.129" v="13890" actId="207"/>
          <ac:spMkLst>
            <pc:docMk/>
            <pc:sldMk cId="3104111101" sldId="2819"/>
            <ac:spMk id="4" creationId="{E943F0CA-3A57-E927-569E-1C4C1DB651C1}"/>
          </ac:spMkLst>
        </pc:spChg>
        <pc:picChg chg="mod">
          <ac:chgData name="Rao Mannepalli" userId="f084f7b8eac59ca4" providerId="LiveId" clId="{208BBCB5-F8FF-4413-85D1-348FBC935B68}" dt="2026-06-15T02:41:44.964" v="13893" actId="14100"/>
          <ac:picMkLst>
            <pc:docMk/>
            <pc:sldMk cId="3104111101" sldId="2819"/>
            <ac:picMk id="2" creationId="{6F8E364B-1388-CC2E-D202-2CCD2E8CA71D}"/>
          </ac:picMkLst>
        </pc:picChg>
      </pc:sldChg>
      <pc:sldChg chg="delSp modSp add mod delAnim">
        <pc:chgData name="Rao Mannepalli" userId="f084f7b8eac59ca4" providerId="LiveId" clId="{208BBCB5-F8FF-4413-85D1-348FBC935B68}" dt="2026-06-17T02:06:13.723" v="14132" actId="20577"/>
        <pc:sldMkLst>
          <pc:docMk/>
          <pc:sldMk cId="40363034" sldId="2821"/>
        </pc:sldMkLst>
        <pc:spChg chg="mod">
          <ac:chgData name="Rao Mannepalli" userId="f084f7b8eac59ca4" providerId="LiveId" clId="{208BBCB5-F8FF-4413-85D1-348FBC935B68}" dt="2026-06-17T02:05:36.190" v="14130" actId="20577"/>
          <ac:spMkLst>
            <pc:docMk/>
            <pc:sldMk cId="40363034" sldId="2821"/>
            <ac:spMk id="2" creationId="{ACF88B34-6ED3-F5FA-A07F-E6865FCE817F}"/>
          </ac:spMkLst>
        </pc:spChg>
        <pc:spChg chg="mod">
          <ac:chgData name="Rao Mannepalli" userId="f084f7b8eac59ca4" providerId="LiveId" clId="{208BBCB5-F8FF-4413-85D1-348FBC935B68}" dt="2026-06-17T02:06:13.723" v="14132" actId="20577"/>
          <ac:spMkLst>
            <pc:docMk/>
            <pc:sldMk cId="40363034" sldId="2821"/>
            <ac:spMk id="3" creationId="{146BE904-D1AD-FFDB-CDAA-DB7B26ED236C}"/>
          </ac:spMkLst>
        </pc:spChg>
      </pc:sldChg>
      <pc:sldChg chg="modSp add del mod">
        <pc:chgData name="Rao Mannepalli" userId="f084f7b8eac59ca4" providerId="LiveId" clId="{208BBCB5-F8FF-4413-85D1-348FBC935B68}" dt="2026-06-17T02:50:56.426" v="14525" actId="12"/>
        <pc:sldMkLst>
          <pc:docMk/>
          <pc:sldMk cId="583940228" sldId="2147472002"/>
        </pc:sldMkLst>
        <pc:spChg chg="mod">
          <ac:chgData name="Rao Mannepalli" userId="f084f7b8eac59ca4" providerId="LiveId" clId="{208BBCB5-F8FF-4413-85D1-348FBC935B68}" dt="2026-06-17T02:50:56.426" v="14525" actId="12"/>
          <ac:spMkLst>
            <pc:docMk/>
            <pc:sldMk cId="583940228" sldId="2147472002"/>
            <ac:spMk id="3" creationId="{227573EC-AADD-3B6A-0FC7-A1E480940DDD}"/>
          </ac:spMkLst>
        </pc:spChg>
      </pc:sldChg>
      <pc:sldChg chg="del">
        <pc:chgData name="Rao Mannepalli" userId="f084f7b8eac59ca4" providerId="LiveId" clId="{208BBCB5-F8FF-4413-85D1-348FBC935B68}" dt="2026-06-17T02:36:40.784" v="14470" actId="2696"/>
        <pc:sldMkLst>
          <pc:docMk/>
          <pc:sldMk cId="1423252962" sldId="2147472004"/>
        </pc:sldMkLst>
      </pc:sldChg>
      <pc:sldChg chg="modSp add mod ord">
        <pc:chgData name="Rao Mannepalli" userId="f084f7b8eac59ca4" providerId="LiveId" clId="{208BBCB5-F8FF-4413-85D1-348FBC935B68}" dt="2026-06-17T02:34:55.724" v="14469" actId="20577"/>
        <pc:sldMkLst>
          <pc:docMk/>
          <pc:sldMk cId="4127429448" sldId="2147472046"/>
        </pc:sldMkLst>
        <pc:spChg chg="mod">
          <ac:chgData name="Rao Mannepalli" userId="f084f7b8eac59ca4" providerId="LiveId" clId="{208BBCB5-F8FF-4413-85D1-348FBC935B68}" dt="2026-05-31T01:10:57.159" v="8368" actId="20577"/>
          <ac:spMkLst>
            <pc:docMk/>
            <pc:sldMk cId="4127429448" sldId="2147472046"/>
            <ac:spMk id="2" creationId="{02EB0634-3572-F5E2-00E9-FEC994DB5516}"/>
          </ac:spMkLst>
        </pc:spChg>
        <pc:spChg chg="mod">
          <ac:chgData name="Rao Mannepalli" userId="f084f7b8eac59ca4" providerId="LiveId" clId="{208BBCB5-F8FF-4413-85D1-348FBC935B68}" dt="2026-06-17T02:34:55.724" v="14469" actId="20577"/>
          <ac:spMkLst>
            <pc:docMk/>
            <pc:sldMk cId="4127429448" sldId="2147472046"/>
            <ac:spMk id="3" creationId="{F9EC60BD-3443-D8E2-CA96-F8CD6FFA1D87}"/>
          </ac:spMkLst>
        </pc:spChg>
      </pc:sldChg>
      <pc:sldChg chg="addSp modSp new mod">
        <pc:chgData name="Rao Mannepalli" userId="f084f7b8eac59ca4" providerId="LiveId" clId="{208BBCB5-F8FF-4413-85D1-348FBC935B68}" dt="2026-06-17T02:14:51.105" v="14178" actId="14100"/>
        <pc:sldMkLst>
          <pc:docMk/>
          <pc:sldMk cId="1904439333" sldId="2147472047"/>
        </pc:sldMkLst>
        <pc:spChg chg="mod">
          <ac:chgData name="Rao Mannepalli" userId="f084f7b8eac59ca4" providerId="LiveId" clId="{208BBCB5-F8FF-4413-85D1-348FBC935B68}" dt="2026-05-31T02:07:57.472" v="8599" actId="20577"/>
          <ac:spMkLst>
            <pc:docMk/>
            <pc:sldMk cId="1904439333" sldId="2147472047"/>
            <ac:spMk id="2" creationId="{DFFE62BA-EA08-CC17-4BB9-5FB151A5154E}"/>
          </ac:spMkLst>
        </pc:spChg>
        <pc:spChg chg="mod">
          <ac:chgData name="Rao Mannepalli" userId="f084f7b8eac59ca4" providerId="LiveId" clId="{208BBCB5-F8FF-4413-85D1-348FBC935B68}" dt="2026-06-17T02:14:51.105" v="14178" actId="14100"/>
          <ac:spMkLst>
            <pc:docMk/>
            <pc:sldMk cId="1904439333" sldId="2147472047"/>
            <ac:spMk id="3" creationId="{6F5049FB-8F9B-B2D0-CB1F-109F64A457A8}"/>
          </ac:spMkLst>
        </pc:spChg>
        <pc:spChg chg="add mod">
          <ac:chgData name="Rao Mannepalli" userId="f084f7b8eac59ca4" providerId="LiveId" clId="{208BBCB5-F8FF-4413-85D1-348FBC935B68}" dt="2026-06-17T02:11:34.181" v="14162" actId="20577"/>
          <ac:spMkLst>
            <pc:docMk/>
            <pc:sldMk cId="1904439333" sldId="2147472047"/>
            <ac:spMk id="5" creationId="{953B2E5F-A0B9-6CAB-9E7E-DC1648CC7FDA}"/>
          </ac:spMkLst>
        </pc:spChg>
      </pc:sldChg>
      <pc:sldChg chg="modSp mod">
        <pc:chgData name="Rao Mannepalli" userId="f084f7b8eac59ca4" providerId="LiveId" clId="{208BBCB5-F8FF-4413-85D1-348FBC935B68}" dt="2026-06-17T01:49:55.828" v="14074" actId="20577"/>
        <pc:sldMkLst>
          <pc:docMk/>
          <pc:sldMk cId="635817161" sldId="2147472049"/>
        </pc:sldMkLst>
        <pc:spChg chg="mod">
          <ac:chgData name="Rao Mannepalli" userId="f084f7b8eac59ca4" providerId="LiveId" clId="{208BBCB5-F8FF-4413-85D1-348FBC935B68}" dt="2026-06-17T01:49:55.828" v="14074" actId="20577"/>
          <ac:spMkLst>
            <pc:docMk/>
            <pc:sldMk cId="635817161" sldId="2147472049"/>
            <ac:spMk id="3" creationId="{9148CD67-D8F9-2447-05A7-9C222E014C3C}"/>
          </ac:spMkLst>
        </pc:spChg>
      </pc:sldChg>
      <pc:sldChg chg="addSp delSp modSp mod">
        <pc:chgData name="Rao Mannepalli" userId="f084f7b8eac59ca4" providerId="LiveId" clId="{208BBCB5-F8FF-4413-85D1-348FBC935B68}" dt="2026-06-17T01:52:13.835" v="14081" actId="20577"/>
        <pc:sldMkLst>
          <pc:docMk/>
          <pc:sldMk cId="3643474108" sldId="2147472051"/>
        </pc:sldMkLst>
        <pc:spChg chg="mod">
          <ac:chgData name="Rao Mannepalli" userId="f084f7b8eac59ca4" providerId="LiveId" clId="{208BBCB5-F8FF-4413-85D1-348FBC935B68}" dt="2026-06-17T01:52:13.835" v="14081" actId="20577"/>
          <ac:spMkLst>
            <pc:docMk/>
            <pc:sldMk cId="3643474108" sldId="2147472051"/>
            <ac:spMk id="3" creationId="{E2583710-E8BF-9854-F5C8-350D21ED76B1}"/>
          </ac:spMkLst>
        </pc:spChg>
      </pc:sldChg>
      <pc:sldChg chg="modSp mod">
        <pc:chgData name="Rao Mannepalli" userId="f084f7b8eac59ca4" providerId="LiveId" clId="{208BBCB5-F8FF-4413-85D1-348FBC935B68}" dt="2026-06-15T00:48:32.385" v="10189" actId="27636"/>
        <pc:sldMkLst>
          <pc:docMk/>
          <pc:sldMk cId="3061814352" sldId="2147472052"/>
        </pc:sldMkLst>
        <pc:spChg chg="mod">
          <ac:chgData name="Rao Mannepalli" userId="f084f7b8eac59ca4" providerId="LiveId" clId="{208BBCB5-F8FF-4413-85D1-348FBC935B68}" dt="2026-06-15T00:48:04.762" v="10186" actId="20577"/>
          <ac:spMkLst>
            <pc:docMk/>
            <pc:sldMk cId="3061814352" sldId="2147472052"/>
            <ac:spMk id="2" creationId="{FE905BB7-8C35-21F2-2ABE-3B5B2CAB6133}"/>
          </ac:spMkLst>
        </pc:spChg>
        <pc:spChg chg="mod">
          <ac:chgData name="Rao Mannepalli" userId="f084f7b8eac59ca4" providerId="LiveId" clId="{208BBCB5-F8FF-4413-85D1-348FBC935B68}" dt="2026-06-15T00:48:32.385" v="10189" actId="27636"/>
          <ac:spMkLst>
            <pc:docMk/>
            <pc:sldMk cId="3061814352" sldId="2147472052"/>
            <ac:spMk id="3" creationId="{B87A04F8-E3CB-FE7E-8D14-B9A579078D04}"/>
          </ac:spMkLst>
        </pc:spChg>
      </pc:sldChg>
      <pc:sldChg chg="addSp modSp new mod modClrScheme chgLayout">
        <pc:chgData name="Rao Mannepalli" userId="f084f7b8eac59ca4" providerId="LiveId" clId="{208BBCB5-F8FF-4413-85D1-348FBC935B68}" dt="2026-06-17T02:03:45.437" v="14121" actId="113"/>
        <pc:sldMkLst>
          <pc:docMk/>
          <pc:sldMk cId="2704162122" sldId="2147472053"/>
        </pc:sldMkLst>
        <pc:spChg chg="mod ord">
          <ac:chgData name="Rao Mannepalli" userId="f084f7b8eac59ca4" providerId="LiveId" clId="{208BBCB5-F8FF-4413-85D1-348FBC935B68}" dt="2026-06-01T00:41:34.623" v="9025" actId="700"/>
          <ac:spMkLst>
            <pc:docMk/>
            <pc:sldMk cId="2704162122" sldId="2147472053"/>
            <ac:spMk id="2" creationId="{3AF55A29-9243-D195-EF1C-847164FDB7B1}"/>
          </ac:spMkLst>
        </pc:spChg>
        <pc:spChg chg="mod ord">
          <ac:chgData name="Rao Mannepalli" userId="f084f7b8eac59ca4" providerId="LiveId" clId="{208BBCB5-F8FF-4413-85D1-348FBC935B68}" dt="2026-06-17T02:03:45.437" v="14121" actId="113"/>
          <ac:spMkLst>
            <pc:docMk/>
            <pc:sldMk cId="2704162122" sldId="2147472053"/>
            <ac:spMk id="3" creationId="{E0DF4EAD-3B3F-8B3A-2F87-3387BE1DCF81}"/>
          </ac:spMkLst>
        </pc:spChg>
        <pc:spChg chg="mod ord">
          <ac:chgData name="Rao Mannepalli" userId="f084f7b8eac59ca4" providerId="LiveId" clId="{208BBCB5-F8FF-4413-85D1-348FBC935B68}" dt="2026-06-01T00:41:34.623" v="9025" actId="700"/>
          <ac:spMkLst>
            <pc:docMk/>
            <pc:sldMk cId="2704162122" sldId="2147472053"/>
            <ac:spMk id="4" creationId="{DCFC7C9E-3356-5F3B-E579-18BD30BB7746}"/>
          </ac:spMkLst>
        </pc:spChg>
        <pc:spChg chg="add mod ord">
          <ac:chgData name="Rao Mannepalli" userId="f084f7b8eac59ca4" providerId="LiveId" clId="{208BBCB5-F8FF-4413-85D1-348FBC935B68}" dt="2026-06-01T00:42:12.210" v="9041" actId="20577"/>
          <ac:spMkLst>
            <pc:docMk/>
            <pc:sldMk cId="2704162122" sldId="2147472053"/>
            <ac:spMk id="5" creationId="{35992A39-ECB2-F9F1-0ABB-29E3D0F1DF06}"/>
          </ac:spMkLst>
        </pc:spChg>
      </pc:sldChg>
      <pc:sldChg chg="delSp modSp new mod modClrScheme chgLayout">
        <pc:chgData name="Rao Mannepalli" userId="f084f7b8eac59ca4" providerId="LiveId" clId="{208BBCB5-F8FF-4413-85D1-348FBC935B68}" dt="2026-06-17T02:48:59.871" v="14514" actId="27636"/>
        <pc:sldMkLst>
          <pc:docMk/>
          <pc:sldMk cId="2645967130" sldId="2147472054"/>
        </pc:sldMkLst>
        <pc:spChg chg="mod ord">
          <ac:chgData name="Rao Mannepalli" userId="f084f7b8eac59ca4" providerId="LiveId" clId="{208BBCB5-F8FF-4413-85D1-348FBC935B68}" dt="2026-06-17T02:48:59.871" v="14514" actId="27636"/>
          <ac:spMkLst>
            <pc:docMk/>
            <pc:sldMk cId="2645967130" sldId="2147472054"/>
            <ac:spMk id="2" creationId="{AEA09D60-A9D6-054C-9F89-F45B1971F378}"/>
          </ac:spMkLst>
        </pc:spChg>
        <pc:spChg chg="mod ord">
          <ac:chgData name="Rao Mannepalli" userId="f084f7b8eac59ca4" providerId="LiveId" clId="{208BBCB5-F8FF-4413-85D1-348FBC935B68}" dt="2026-06-01T00:43:23.329" v="9066" actId="700"/>
          <ac:spMkLst>
            <pc:docMk/>
            <pc:sldMk cId="2645967130" sldId="2147472054"/>
            <ac:spMk id="4" creationId="{49120997-F368-0A6F-F3E7-C9F48239E75C}"/>
          </ac:spMkLst>
        </pc:spChg>
        <pc:spChg chg="mod ord">
          <ac:chgData name="Rao Mannepalli" userId="f084f7b8eac59ca4" providerId="LiveId" clId="{208BBCB5-F8FF-4413-85D1-348FBC935B68}" dt="2026-06-01T00:43:23.329" v="9066" actId="700"/>
          <ac:spMkLst>
            <pc:docMk/>
            <pc:sldMk cId="2645967130" sldId="2147472054"/>
            <ac:spMk id="5" creationId="{9BD3C87D-A410-4C47-99F5-B21BBBFA18C9}"/>
          </ac:spMkLst>
        </pc:spChg>
      </pc:sldChg>
      <pc:sldChg chg="addSp delSp modSp new mod ord modClrScheme chgLayout">
        <pc:chgData name="Rao Mannepalli" userId="f084f7b8eac59ca4" providerId="LiveId" clId="{208BBCB5-F8FF-4413-85D1-348FBC935B68}" dt="2026-06-15T00:02:31.514" v="9753"/>
        <pc:sldMkLst>
          <pc:docMk/>
          <pc:sldMk cId="1737121791" sldId="2147472055"/>
        </pc:sldMkLst>
        <pc:spChg chg="mod ord">
          <ac:chgData name="Rao Mannepalli" userId="f084f7b8eac59ca4" providerId="LiveId" clId="{208BBCB5-F8FF-4413-85D1-348FBC935B68}" dt="2026-06-01T00:49:03.580" v="9134" actId="700"/>
          <ac:spMkLst>
            <pc:docMk/>
            <pc:sldMk cId="1737121791" sldId="2147472055"/>
            <ac:spMk id="4" creationId="{D7B8666C-CBAE-F8F0-A1FD-5ED79F470A79}"/>
          </ac:spMkLst>
        </pc:spChg>
        <pc:spChg chg="add mod ord">
          <ac:chgData name="Rao Mannepalli" userId="f084f7b8eac59ca4" providerId="LiveId" clId="{208BBCB5-F8FF-4413-85D1-348FBC935B68}" dt="2026-06-15T00:02:20.533" v="9751" actId="404"/>
          <ac:spMkLst>
            <pc:docMk/>
            <pc:sldMk cId="1737121791" sldId="2147472055"/>
            <ac:spMk id="5" creationId="{11EAD95E-451A-34BF-8AC2-7BCBB2BBCAB9}"/>
          </ac:spMkLst>
        </pc:spChg>
        <pc:picChg chg="add mod">
          <ac:chgData name="Rao Mannepalli" userId="f084f7b8eac59ca4" providerId="LiveId" clId="{208BBCB5-F8FF-4413-85D1-348FBC935B68}" dt="2026-06-01T00:49:07.479" v="9136" actId="1076"/>
          <ac:picMkLst>
            <pc:docMk/>
            <pc:sldMk cId="1737121791" sldId="2147472055"/>
            <ac:picMk id="6" creationId="{5989414C-02C4-B77C-D896-542F3C3A18F5}"/>
          </ac:picMkLst>
        </pc:picChg>
        <pc:picChg chg="add mod">
          <ac:chgData name="Rao Mannepalli" userId="f084f7b8eac59ca4" providerId="LiveId" clId="{208BBCB5-F8FF-4413-85D1-348FBC935B68}" dt="2026-06-01T00:49:49.626" v="9144" actId="1076"/>
          <ac:picMkLst>
            <pc:docMk/>
            <pc:sldMk cId="1737121791" sldId="2147472055"/>
            <ac:picMk id="7" creationId="{5316BBDB-7E41-2DD4-0656-A050A58736EA}"/>
          </ac:picMkLst>
        </pc:picChg>
        <pc:picChg chg="add mod">
          <ac:chgData name="Rao Mannepalli" userId="f084f7b8eac59ca4" providerId="LiveId" clId="{208BBCB5-F8FF-4413-85D1-348FBC935B68}" dt="2026-06-01T00:49:58.091" v="9147" actId="14100"/>
          <ac:picMkLst>
            <pc:docMk/>
            <pc:sldMk cId="1737121791" sldId="2147472055"/>
            <ac:picMk id="8" creationId="{D0978BA5-43EF-CD23-D7D1-BCB6FC0529EC}"/>
          </ac:picMkLst>
        </pc:picChg>
        <pc:picChg chg="add mod">
          <ac:chgData name="Rao Mannepalli" userId="f084f7b8eac59ca4" providerId="LiveId" clId="{208BBCB5-F8FF-4413-85D1-348FBC935B68}" dt="2026-06-01T00:49:54.617" v="9146" actId="1076"/>
          <ac:picMkLst>
            <pc:docMk/>
            <pc:sldMk cId="1737121791" sldId="2147472055"/>
            <ac:picMk id="9" creationId="{FFC90511-A1D9-A1EA-FC59-E4AD3983297B}"/>
          </ac:picMkLst>
        </pc:picChg>
        <pc:picChg chg="add mod">
          <ac:chgData name="Rao Mannepalli" userId="f084f7b8eac59ca4" providerId="LiveId" clId="{208BBCB5-F8FF-4413-85D1-348FBC935B68}" dt="2026-06-01T00:49:48.261" v="9143" actId="1076"/>
          <ac:picMkLst>
            <pc:docMk/>
            <pc:sldMk cId="1737121791" sldId="2147472055"/>
            <ac:picMk id="10" creationId="{72677F45-4CE4-383C-B97E-6A51C581D709}"/>
          </ac:picMkLst>
        </pc:picChg>
        <pc:picChg chg="add mod">
          <ac:chgData name="Rao Mannepalli" userId="f084f7b8eac59ca4" providerId="LiveId" clId="{208BBCB5-F8FF-4413-85D1-348FBC935B68}" dt="2026-06-01T00:49:53.133" v="9145" actId="1076"/>
          <ac:picMkLst>
            <pc:docMk/>
            <pc:sldMk cId="1737121791" sldId="2147472055"/>
            <ac:picMk id="11" creationId="{34EC740B-B13A-9BBE-D25B-B1E8D0190303}"/>
          </ac:picMkLst>
        </pc:picChg>
        <pc:picChg chg="add mod">
          <ac:chgData name="Rao Mannepalli" userId="f084f7b8eac59ca4" providerId="LiveId" clId="{208BBCB5-F8FF-4413-85D1-348FBC935B68}" dt="2026-06-01T00:49:59.575" v="9148" actId="1076"/>
          <ac:picMkLst>
            <pc:docMk/>
            <pc:sldMk cId="1737121791" sldId="2147472055"/>
            <ac:picMk id="12" creationId="{249D8B8C-BF74-0165-8F54-0130E50F79CE}"/>
          </ac:picMkLst>
        </pc:picChg>
      </pc:sldChg>
      <pc:sldChg chg="delSp modSp add mod delAnim">
        <pc:chgData name="Rao Mannepalli" userId="f084f7b8eac59ca4" providerId="LiveId" clId="{208BBCB5-F8FF-4413-85D1-348FBC935B68}" dt="2026-06-17T02:47:43.853" v="14503" actId="27636"/>
        <pc:sldMkLst>
          <pc:docMk/>
          <pc:sldMk cId="3882360788" sldId="2147472056"/>
        </pc:sldMkLst>
        <pc:spChg chg="mod">
          <ac:chgData name="Rao Mannepalli" userId="f084f7b8eac59ca4" providerId="LiveId" clId="{208BBCB5-F8FF-4413-85D1-348FBC935B68}" dt="2026-06-06T23:38:03.264" v="9253" actId="14100"/>
          <ac:spMkLst>
            <pc:docMk/>
            <pc:sldMk cId="3882360788" sldId="2147472056"/>
            <ac:spMk id="2" creationId="{B2FAF953-094B-15FB-EBD8-94DBDCFA91F3}"/>
          </ac:spMkLst>
        </pc:spChg>
        <pc:spChg chg="mod">
          <ac:chgData name="Rao Mannepalli" userId="f084f7b8eac59ca4" providerId="LiveId" clId="{208BBCB5-F8FF-4413-85D1-348FBC935B68}" dt="2026-06-17T02:47:43.853" v="14503" actId="27636"/>
          <ac:spMkLst>
            <pc:docMk/>
            <pc:sldMk cId="3882360788" sldId="2147472056"/>
            <ac:spMk id="3" creationId="{A70B9476-11A1-8D00-FBD3-9CDE79CB598D}"/>
          </ac:spMkLst>
        </pc:spChg>
        <pc:picChg chg="mod">
          <ac:chgData name="Rao Mannepalli" userId="f084f7b8eac59ca4" providerId="LiveId" clId="{208BBCB5-F8FF-4413-85D1-348FBC935B68}" dt="2026-06-17T02:47:06.537" v="14486" actId="1076"/>
          <ac:picMkLst>
            <pc:docMk/>
            <pc:sldMk cId="3882360788" sldId="2147472056"/>
            <ac:picMk id="5" creationId="{9D975519-C8E1-B8A6-4A8E-16E8FF429A0B}"/>
          </ac:picMkLst>
        </pc:picChg>
      </pc:sldChg>
      <pc:sldChg chg="modSp new mod ord">
        <pc:chgData name="Rao Mannepalli" userId="f084f7b8eac59ca4" providerId="LiveId" clId="{208BBCB5-F8FF-4413-85D1-348FBC935B68}" dt="2026-06-17T01:45:32.599" v="14045" actId="20577"/>
        <pc:sldMkLst>
          <pc:docMk/>
          <pc:sldMk cId="999883287" sldId="2147472057"/>
        </pc:sldMkLst>
        <pc:spChg chg="mod">
          <ac:chgData name="Rao Mannepalli" userId="f084f7b8eac59ca4" providerId="LiveId" clId="{208BBCB5-F8FF-4413-85D1-348FBC935B68}" dt="2026-06-14T21:48:10.945" v="9341" actId="20577"/>
          <ac:spMkLst>
            <pc:docMk/>
            <pc:sldMk cId="999883287" sldId="2147472057"/>
            <ac:spMk id="2" creationId="{69F4AFCB-CA91-4A76-B449-5A8B43A342BD}"/>
          </ac:spMkLst>
        </pc:spChg>
        <pc:spChg chg="mod">
          <ac:chgData name="Rao Mannepalli" userId="f084f7b8eac59ca4" providerId="LiveId" clId="{208BBCB5-F8FF-4413-85D1-348FBC935B68}" dt="2026-06-17T01:45:32.599" v="14045" actId="20577"/>
          <ac:spMkLst>
            <pc:docMk/>
            <pc:sldMk cId="999883287" sldId="2147472057"/>
            <ac:spMk id="3" creationId="{0F8C348C-AEF4-A0E8-0557-B452E25A1CA3}"/>
          </ac:spMkLst>
        </pc:spChg>
      </pc:sldChg>
      <pc:sldChg chg="addSp modSp new mod modClrScheme chgLayout">
        <pc:chgData name="Rao Mannepalli" userId="f084f7b8eac59ca4" providerId="LiveId" clId="{208BBCB5-F8FF-4413-85D1-348FBC935B68}" dt="2026-06-15T02:36:19.423" v="13762" actId="1076"/>
        <pc:sldMkLst>
          <pc:docMk/>
          <pc:sldMk cId="3414276005" sldId="2147472059"/>
        </pc:sldMkLst>
        <pc:spChg chg="mod ord">
          <ac:chgData name="Rao Mannepalli" userId="f084f7b8eac59ca4" providerId="LiveId" clId="{208BBCB5-F8FF-4413-85D1-348FBC935B68}" dt="2026-06-15T00:33:02.048" v="9919" actId="20577"/>
          <ac:spMkLst>
            <pc:docMk/>
            <pc:sldMk cId="3414276005" sldId="2147472059"/>
            <ac:spMk id="2" creationId="{355A77E7-A65F-F36B-56EE-461324F15D73}"/>
          </ac:spMkLst>
        </pc:spChg>
        <pc:spChg chg="mod ord">
          <ac:chgData name="Rao Mannepalli" userId="f084f7b8eac59ca4" providerId="LiveId" clId="{208BBCB5-F8FF-4413-85D1-348FBC935B68}" dt="2026-06-15T00:31:22.437" v="9914" actId="700"/>
          <ac:spMkLst>
            <pc:docMk/>
            <pc:sldMk cId="3414276005" sldId="2147472059"/>
            <ac:spMk id="3" creationId="{D4311072-A7E8-731C-E90B-645F87D1D203}"/>
          </ac:spMkLst>
        </pc:spChg>
        <pc:spChg chg="add mod">
          <ac:chgData name="Rao Mannepalli" userId="f084f7b8eac59ca4" providerId="LiveId" clId="{208BBCB5-F8FF-4413-85D1-348FBC935B68}" dt="2026-06-15T02:36:19.423" v="13762" actId="1076"/>
          <ac:spMkLst>
            <pc:docMk/>
            <pc:sldMk cId="3414276005" sldId="2147472059"/>
            <ac:spMk id="4" creationId="{094E07AC-F6B0-E6FC-133D-6F012774EA14}"/>
          </ac:spMkLst>
        </pc:spChg>
        <pc:spChg chg="add mod ord">
          <ac:chgData name="Rao Mannepalli" userId="f084f7b8eac59ca4" providerId="LiveId" clId="{208BBCB5-F8FF-4413-85D1-348FBC935B68}" dt="2026-06-15T00:33:45.673" v="9924" actId="14100"/>
          <ac:spMkLst>
            <pc:docMk/>
            <pc:sldMk cId="3414276005" sldId="2147472059"/>
            <ac:spMk id="5" creationId="{D354D79F-841A-673C-D8E7-C7F5E2A1E01D}"/>
          </ac:spMkLst>
        </pc:spChg>
      </pc:sldChg>
      <pc:sldChg chg="addSp delSp modSp add mod ord modClrScheme chgLayout">
        <pc:chgData name="Rao Mannepalli" userId="f084f7b8eac59ca4" providerId="LiveId" clId="{208BBCB5-F8FF-4413-85D1-348FBC935B68}" dt="2026-06-15T00:39:02.122" v="9958" actId="14100"/>
        <pc:sldMkLst>
          <pc:docMk/>
          <pc:sldMk cId="1528261676" sldId="2147472061"/>
        </pc:sldMkLst>
        <pc:spChg chg="add mod ord">
          <ac:chgData name="Rao Mannepalli" userId="f084f7b8eac59ca4" providerId="LiveId" clId="{208BBCB5-F8FF-4413-85D1-348FBC935B68}" dt="2026-06-15T00:39:02.122" v="9958" actId="14100"/>
          <ac:spMkLst>
            <pc:docMk/>
            <pc:sldMk cId="1528261676" sldId="2147472061"/>
            <ac:spMk id="2" creationId="{B3B5CACB-BA43-A5C8-54FE-F711AFF38D0B}"/>
          </ac:spMkLst>
        </pc:spChg>
        <pc:spChg chg="mod ord">
          <ac:chgData name="Rao Mannepalli" userId="f084f7b8eac59ca4" providerId="LiveId" clId="{208BBCB5-F8FF-4413-85D1-348FBC935B68}" dt="2026-06-15T00:35:02.660" v="9929" actId="700"/>
          <ac:spMkLst>
            <pc:docMk/>
            <pc:sldMk cId="1528261676" sldId="2147472061"/>
            <ac:spMk id="4" creationId="{D435C315-F6EB-5B96-28DF-C223F6FB0D8C}"/>
          </ac:spMkLst>
        </pc:spChg>
        <pc:spChg chg="mod">
          <ac:chgData name="Rao Mannepalli" userId="f084f7b8eac59ca4" providerId="LiveId" clId="{208BBCB5-F8FF-4413-85D1-348FBC935B68}" dt="2026-06-15T00:37:22.630" v="9950" actId="34136"/>
          <ac:spMkLst>
            <pc:docMk/>
            <pc:sldMk cId="1528261676" sldId="2147472061"/>
            <ac:spMk id="9" creationId="{76900CC6-ABBE-C7DA-71D8-1D5D650A3142}"/>
          </ac:spMkLst>
        </pc:spChg>
      </pc:sldChg>
      <pc:sldChg chg="addSp delSp modSp new mod modClrScheme chgLayout">
        <pc:chgData name="Rao Mannepalli" userId="f084f7b8eac59ca4" providerId="LiveId" clId="{208BBCB5-F8FF-4413-85D1-348FBC935B68}" dt="2026-06-15T00:43:44.004" v="10013" actId="207"/>
        <pc:sldMkLst>
          <pc:docMk/>
          <pc:sldMk cId="4106178695" sldId="2147472062"/>
        </pc:sldMkLst>
        <pc:spChg chg="mod ord">
          <ac:chgData name="Rao Mannepalli" userId="f084f7b8eac59ca4" providerId="LiveId" clId="{208BBCB5-F8FF-4413-85D1-348FBC935B68}" dt="2026-06-15T00:40:57.176" v="9985" actId="700"/>
          <ac:spMkLst>
            <pc:docMk/>
            <pc:sldMk cId="4106178695" sldId="2147472062"/>
            <ac:spMk id="2" creationId="{30039906-28C7-8B1B-72ED-467AF23157A9}"/>
          </ac:spMkLst>
        </pc:spChg>
        <pc:spChg chg="mod ord">
          <ac:chgData name="Rao Mannepalli" userId="f084f7b8eac59ca4" providerId="LiveId" clId="{208BBCB5-F8FF-4413-85D1-348FBC935B68}" dt="2026-06-15T00:40:57.176" v="9985" actId="700"/>
          <ac:spMkLst>
            <pc:docMk/>
            <pc:sldMk cId="4106178695" sldId="2147472062"/>
            <ac:spMk id="4" creationId="{A567651B-35E9-2F1C-DEB5-0A1593652456}"/>
          </ac:spMkLst>
        </pc:spChg>
        <pc:spChg chg="add mod">
          <ac:chgData name="Rao Mannepalli" userId="f084f7b8eac59ca4" providerId="LiveId" clId="{208BBCB5-F8FF-4413-85D1-348FBC935B68}" dt="2026-06-15T00:43:44.004" v="10013" actId="207"/>
          <ac:spMkLst>
            <pc:docMk/>
            <pc:sldMk cId="4106178695" sldId="2147472062"/>
            <ac:spMk id="7" creationId="{5EC61C48-60C9-80F5-2109-4BABABC0577B}"/>
          </ac:spMkLst>
        </pc:spChg>
        <pc:picChg chg="add mod">
          <ac:chgData name="Rao Mannepalli" userId="f084f7b8eac59ca4" providerId="LiveId" clId="{208BBCB5-F8FF-4413-85D1-348FBC935B68}" dt="2026-06-15T00:42:32.393" v="10003" actId="14100"/>
          <ac:picMkLst>
            <pc:docMk/>
            <pc:sldMk cId="4106178695" sldId="2147472062"/>
            <ac:picMk id="5" creationId="{57FB700E-0457-8C8F-905F-8EC6AA765582}"/>
          </ac:picMkLst>
        </pc:picChg>
        <pc:picChg chg="add mod">
          <ac:chgData name="Rao Mannepalli" userId="f084f7b8eac59ca4" providerId="LiveId" clId="{208BBCB5-F8FF-4413-85D1-348FBC935B68}" dt="2026-06-15T00:42:36.348" v="10005" actId="14100"/>
          <ac:picMkLst>
            <pc:docMk/>
            <pc:sldMk cId="4106178695" sldId="2147472062"/>
            <ac:picMk id="6" creationId="{15790B44-1CE4-C455-1EE7-FFD8BA31606F}"/>
          </ac:picMkLst>
        </pc:picChg>
      </pc:sldChg>
      <pc:sldChg chg="delSp modSp add mod delAnim">
        <pc:chgData name="Rao Mannepalli" userId="f084f7b8eac59ca4" providerId="LiveId" clId="{208BBCB5-F8FF-4413-85D1-348FBC935B68}" dt="2026-06-15T00:52:47.783" v="10289" actId="1076"/>
        <pc:sldMkLst>
          <pc:docMk/>
          <pc:sldMk cId="3332658008" sldId="2147472063"/>
        </pc:sldMkLst>
        <pc:spChg chg="mod">
          <ac:chgData name="Rao Mannepalli" userId="f084f7b8eac59ca4" providerId="LiveId" clId="{208BBCB5-F8FF-4413-85D1-348FBC935B68}" dt="2026-06-15T00:52:17.040" v="10276" actId="20577"/>
          <ac:spMkLst>
            <pc:docMk/>
            <pc:sldMk cId="3332658008" sldId="2147472063"/>
            <ac:spMk id="6" creationId="{BC2C22B8-B64C-71D2-2A5A-3488BC2E8B51}"/>
          </ac:spMkLst>
        </pc:spChg>
        <pc:picChg chg="mod">
          <ac:chgData name="Rao Mannepalli" userId="f084f7b8eac59ca4" providerId="LiveId" clId="{208BBCB5-F8FF-4413-85D1-348FBC935B68}" dt="2026-06-15T00:52:46.449" v="10288" actId="14100"/>
          <ac:picMkLst>
            <pc:docMk/>
            <pc:sldMk cId="3332658008" sldId="2147472063"/>
            <ac:picMk id="3" creationId="{BF1AE62F-1092-CDE6-4043-F3DC81D8DCA0}"/>
          </ac:picMkLst>
        </pc:picChg>
        <pc:picChg chg="mod">
          <ac:chgData name="Rao Mannepalli" userId="f084f7b8eac59ca4" providerId="LiveId" clId="{208BBCB5-F8FF-4413-85D1-348FBC935B68}" dt="2026-06-15T00:52:47.783" v="10289" actId="1076"/>
          <ac:picMkLst>
            <pc:docMk/>
            <pc:sldMk cId="3332658008" sldId="2147472063"/>
            <ac:picMk id="4" creationId="{6634218E-FE25-FFA1-7E45-98E9B2A258E0}"/>
          </ac:picMkLst>
        </pc:picChg>
      </pc:sldChg>
      <pc:sldChg chg="modSp add mod">
        <pc:chgData name="Rao Mannepalli" userId="f084f7b8eac59ca4" providerId="LiveId" clId="{208BBCB5-F8FF-4413-85D1-348FBC935B68}" dt="2026-06-17T02:50:25.225" v="14523" actId="27636"/>
        <pc:sldMkLst>
          <pc:docMk/>
          <pc:sldMk cId="3316057863" sldId="2147472064"/>
        </pc:sldMkLst>
        <pc:spChg chg="mod">
          <ac:chgData name="Rao Mannepalli" userId="f084f7b8eac59ca4" providerId="LiveId" clId="{208BBCB5-F8FF-4413-85D1-348FBC935B68}" dt="2026-06-15T01:04:51.660" v="11039" actId="20577"/>
          <ac:spMkLst>
            <pc:docMk/>
            <pc:sldMk cId="3316057863" sldId="2147472064"/>
            <ac:spMk id="2" creationId="{464D57B6-4632-3FB0-6804-0132040B6B8A}"/>
          </ac:spMkLst>
        </pc:spChg>
        <pc:spChg chg="mod">
          <ac:chgData name="Rao Mannepalli" userId="f084f7b8eac59ca4" providerId="LiveId" clId="{208BBCB5-F8FF-4413-85D1-348FBC935B68}" dt="2026-06-17T02:50:25.225" v="14523" actId="27636"/>
          <ac:spMkLst>
            <pc:docMk/>
            <pc:sldMk cId="3316057863" sldId="2147472064"/>
            <ac:spMk id="3" creationId="{F997C5B6-AAC2-B1CF-8B55-381018074A89}"/>
          </ac:spMkLst>
        </pc:spChg>
      </pc:sldChg>
      <pc:sldChg chg="modSp add del mod">
        <pc:chgData name="Rao Mannepalli" userId="f084f7b8eac59ca4" providerId="LiveId" clId="{208BBCB5-F8FF-4413-85D1-348FBC935B68}" dt="2026-06-17T02:14:44.615" v="14177" actId="2696"/>
        <pc:sldMkLst>
          <pc:docMk/>
          <pc:sldMk cId="3720399619" sldId="2147472065"/>
        </pc:sldMkLst>
      </pc:sldChg>
      <pc:sldChg chg="addSp modSp new mod">
        <pc:chgData name="Rao Mannepalli" userId="f084f7b8eac59ca4" providerId="LiveId" clId="{208BBCB5-F8FF-4413-85D1-348FBC935B68}" dt="2026-06-17T02:19:35.332" v="14266" actId="20577"/>
        <pc:sldMkLst>
          <pc:docMk/>
          <pc:sldMk cId="617119947" sldId="2147472066"/>
        </pc:sldMkLst>
        <pc:spChg chg="mod">
          <ac:chgData name="Rao Mannepalli" userId="f084f7b8eac59ca4" providerId="LiveId" clId="{208BBCB5-F8FF-4413-85D1-348FBC935B68}" dt="2026-06-15T01:11:52.847" v="11650" actId="20577"/>
          <ac:spMkLst>
            <pc:docMk/>
            <pc:sldMk cId="617119947" sldId="2147472066"/>
            <ac:spMk id="2" creationId="{8E12A26B-BEA5-C148-295D-38095376CF34}"/>
          </ac:spMkLst>
        </pc:spChg>
        <pc:spChg chg="mod">
          <ac:chgData name="Rao Mannepalli" userId="f084f7b8eac59ca4" providerId="LiveId" clId="{208BBCB5-F8FF-4413-85D1-348FBC935B68}" dt="2026-06-17T02:19:01.487" v="14263" actId="27636"/>
          <ac:spMkLst>
            <pc:docMk/>
            <pc:sldMk cId="617119947" sldId="2147472066"/>
            <ac:spMk id="3" creationId="{1093A2D2-03B7-A258-C401-D34481B24781}"/>
          </ac:spMkLst>
        </pc:spChg>
        <pc:spChg chg="add mod">
          <ac:chgData name="Rao Mannepalli" userId="f084f7b8eac59ca4" providerId="LiveId" clId="{208BBCB5-F8FF-4413-85D1-348FBC935B68}" dt="2026-06-17T02:19:35.332" v="14266" actId="20577"/>
          <ac:spMkLst>
            <pc:docMk/>
            <pc:sldMk cId="617119947" sldId="2147472066"/>
            <ac:spMk id="5" creationId="{277F6CAE-B71F-FF0B-0BA1-8BC67461DD8A}"/>
          </ac:spMkLst>
        </pc:spChg>
      </pc:sldChg>
      <pc:sldChg chg="delSp modSp add mod delAnim">
        <pc:chgData name="Rao Mannepalli" userId="f084f7b8eac59ca4" providerId="LiveId" clId="{208BBCB5-F8FF-4413-85D1-348FBC935B68}" dt="2026-06-15T02:09:56.063" v="13153" actId="14100"/>
        <pc:sldMkLst>
          <pc:docMk/>
          <pc:sldMk cId="3223175282" sldId="2147472067"/>
        </pc:sldMkLst>
        <pc:spChg chg="mod">
          <ac:chgData name="Rao Mannepalli" userId="f084f7b8eac59ca4" providerId="LiveId" clId="{208BBCB5-F8FF-4413-85D1-348FBC935B68}" dt="2026-06-15T02:08:11.440" v="13115" actId="20577"/>
          <ac:spMkLst>
            <pc:docMk/>
            <pc:sldMk cId="3223175282" sldId="2147472067"/>
            <ac:spMk id="8" creationId="{1AC67FC7-B58B-20E2-C6BA-41E44F1BC0EF}"/>
          </ac:spMkLst>
        </pc:spChg>
        <pc:picChg chg="mod">
          <ac:chgData name="Rao Mannepalli" userId="f084f7b8eac59ca4" providerId="LiveId" clId="{208BBCB5-F8FF-4413-85D1-348FBC935B68}" dt="2026-06-15T02:09:52.972" v="13151" actId="14100"/>
          <ac:picMkLst>
            <pc:docMk/>
            <pc:sldMk cId="3223175282" sldId="2147472067"/>
            <ac:picMk id="4" creationId="{4DDF65FB-8E6F-C572-F547-850B0D79E542}"/>
          </ac:picMkLst>
        </pc:picChg>
        <pc:picChg chg="mod">
          <ac:chgData name="Rao Mannepalli" userId="f084f7b8eac59ca4" providerId="LiveId" clId="{208BBCB5-F8FF-4413-85D1-348FBC935B68}" dt="2026-06-15T02:09:56.063" v="13153" actId="14100"/>
          <ac:picMkLst>
            <pc:docMk/>
            <pc:sldMk cId="3223175282" sldId="2147472067"/>
            <ac:picMk id="6" creationId="{F673168D-6199-3082-51D8-870CFAFC1B6C}"/>
          </ac:picMkLst>
        </pc:picChg>
      </pc:sldChg>
      <pc:sldChg chg="delSp modSp add mod">
        <pc:chgData name="Rao Mannepalli" userId="f084f7b8eac59ca4" providerId="LiveId" clId="{208BBCB5-F8FF-4413-85D1-348FBC935B68}" dt="2026-06-15T02:24:45.197" v="13497" actId="1076"/>
        <pc:sldMkLst>
          <pc:docMk/>
          <pc:sldMk cId="1590400816" sldId="2147472069"/>
        </pc:sldMkLst>
        <pc:spChg chg="mod">
          <ac:chgData name="Rao Mannepalli" userId="f084f7b8eac59ca4" providerId="LiveId" clId="{208BBCB5-F8FF-4413-85D1-348FBC935B68}" dt="2026-06-15T02:09:13.675" v="13135" actId="20577"/>
          <ac:spMkLst>
            <pc:docMk/>
            <pc:sldMk cId="1590400816" sldId="2147472069"/>
            <ac:spMk id="8" creationId="{119F5D68-4712-9840-3DF2-8CE02CB94229}"/>
          </ac:spMkLst>
        </pc:spChg>
        <pc:picChg chg="mod">
          <ac:chgData name="Rao Mannepalli" userId="f084f7b8eac59ca4" providerId="LiveId" clId="{208BBCB5-F8FF-4413-85D1-348FBC935B68}" dt="2026-06-15T02:24:45.197" v="13497" actId="1076"/>
          <ac:picMkLst>
            <pc:docMk/>
            <pc:sldMk cId="1590400816" sldId="2147472069"/>
            <ac:picMk id="5" creationId="{6EDCF668-ECF5-CB91-7486-886522B04D8A}"/>
          </ac:picMkLst>
        </pc:picChg>
      </pc:sldChg>
      <pc:sldChg chg="delSp modSp add mod delAnim">
        <pc:chgData name="Rao Mannepalli" userId="f084f7b8eac59ca4" providerId="LiveId" clId="{208BBCB5-F8FF-4413-85D1-348FBC935B68}" dt="2026-06-15T02:13:10.686" v="13274" actId="692"/>
        <pc:sldMkLst>
          <pc:docMk/>
          <pc:sldMk cId="3869816333" sldId="2147472070"/>
        </pc:sldMkLst>
        <pc:spChg chg="mod">
          <ac:chgData name="Rao Mannepalli" userId="f084f7b8eac59ca4" providerId="LiveId" clId="{208BBCB5-F8FF-4413-85D1-348FBC935B68}" dt="2026-06-15T02:12:56.619" v="13270" actId="20577"/>
          <ac:spMkLst>
            <pc:docMk/>
            <pc:sldMk cId="3869816333" sldId="2147472070"/>
            <ac:spMk id="6" creationId="{AB8C3C72-453C-1707-FD8C-51ABF0BBE7C7}"/>
          </ac:spMkLst>
        </pc:spChg>
        <pc:picChg chg="mod">
          <ac:chgData name="Rao Mannepalli" userId="f084f7b8eac59ca4" providerId="LiveId" clId="{208BBCB5-F8FF-4413-85D1-348FBC935B68}" dt="2026-06-15T02:13:10.686" v="13274" actId="692"/>
          <ac:picMkLst>
            <pc:docMk/>
            <pc:sldMk cId="3869816333" sldId="2147472070"/>
            <ac:picMk id="4" creationId="{1075FE0C-85A4-9512-37F1-DED9A77D0227}"/>
          </ac:picMkLst>
        </pc:picChg>
      </pc:sldChg>
      <pc:sldChg chg="delSp modSp add mod delAnim">
        <pc:chgData name="Rao Mannepalli" userId="f084f7b8eac59ca4" providerId="LiveId" clId="{208BBCB5-F8FF-4413-85D1-348FBC935B68}" dt="2026-06-15T02:12:33.894" v="13234" actId="692"/>
        <pc:sldMkLst>
          <pc:docMk/>
          <pc:sldMk cId="487887190" sldId="2147472072"/>
        </pc:sldMkLst>
        <pc:spChg chg="mod">
          <ac:chgData name="Rao Mannepalli" userId="f084f7b8eac59ca4" providerId="LiveId" clId="{208BBCB5-F8FF-4413-85D1-348FBC935B68}" dt="2026-06-15T02:12:27.472" v="13233" actId="20577"/>
          <ac:spMkLst>
            <pc:docMk/>
            <pc:sldMk cId="487887190" sldId="2147472072"/>
            <ac:spMk id="6" creationId="{AB8C3C72-453C-1707-FD8C-51ABF0BBE7C7}"/>
          </ac:spMkLst>
        </pc:spChg>
        <pc:picChg chg="mod">
          <ac:chgData name="Rao Mannepalli" userId="f084f7b8eac59ca4" providerId="LiveId" clId="{208BBCB5-F8FF-4413-85D1-348FBC935B68}" dt="2026-06-15T02:12:33.894" v="13234" actId="692"/>
          <ac:picMkLst>
            <pc:docMk/>
            <pc:sldMk cId="487887190" sldId="2147472072"/>
            <ac:picMk id="3" creationId="{8306D195-3916-B0E2-B6DB-C43F7AF39E76}"/>
          </ac:picMkLst>
        </pc:picChg>
      </pc:sldChg>
      <pc:sldChg chg="delSp modSp add mod">
        <pc:chgData name="Rao Mannepalli" userId="f084f7b8eac59ca4" providerId="LiveId" clId="{208BBCB5-F8FF-4413-85D1-348FBC935B68}" dt="2026-06-15T02:16:29.921" v="13352" actId="404"/>
        <pc:sldMkLst>
          <pc:docMk/>
          <pc:sldMk cId="746297371" sldId="2147472073"/>
        </pc:sldMkLst>
        <pc:spChg chg="mod">
          <ac:chgData name="Rao Mannepalli" userId="f084f7b8eac59ca4" providerId="LiveId" clId="{208BBCB5-F8FF-4413-85D1-348FBC935B68}" dt="2026-06-15T02:16:29.921" v="13352" actId="404"/>
          <ac:spMkLst>
            <pc:docMk/>
            <pc:sldMk cId="746297371" sldId="2147472073"/>
            <ac:spMk id="5" creationId="{B61B6CAF-A71B-6069-95CC-821407506F2A}"/>
          </ac:spMkLst>
        </pc:spChg>
        <pc:picChg chg="mod">
          <ac:chgData name="Rao Mannepalli" userId="f084f7b8eac59ca4" providerId="LiveId" clId="{208BBCB5-F8FF-4413-85D1-348FBC935B68}" dt="2026-06-15T02:16:25.435" v="13351" actId="14100"/>
          <ac:picMkLst>
            <pc:docMk/>
            <pc:sldMk cId="746297371" sldId="2147472073"/>
            <ac:picMk id="3" creationId="{E277DCD2-23C7-4BAC-BA46-4671EEB72DC3}"/>
          </ac:picMkLst>
        </pc:picChg>
      </pc:sldChg>
      <pc:sldChg chg="addSp delSp modSp add mod modClrScheme chgLayout">
        <pc:chgData name="Rao Mannepalli" userId="f084f7b8eac59ca4" providerId="LiveId" clId="{208BBCB5-F8FF-4413-85D1-348FBC935B68}" dt="2026-06-17T02:49:24.119" v="14516" actId="1076"/>
        <pc:sldMkLst>
          <pc:docMk/>
          <pc:sldMk cId="732393425" sldId="2147472074"/>
        </pc:sldMkLst>
        <pc:spChg chg="mod ord">
          <ac:chgData name="Rao Mannepalli" userId="f084f7b8eac59ca4" providerId="LiveId" clId="{208BBCB5-F8FF-4413-85D1-348FBC935B68}" dt="2026-06-17T02:49:24.119" v="14516" actId="1076"/>
          <ac:spMkLst>
            <pc:docMk/>
            <pc:sldMk cId="732393425" sldId="2147472074"/>
            <ac:spMk id="2" creationId="{647271E9-615E-3EC0-C986-0ACA0494112D}"/>
          </ac:spMkLst>
        </pc:spChg>
        <pc:picChg chg="mod">
          <ac:chgData name="Rao Mannepalli" userId="f084f7b8eac59ca4" providerId="LiveId" clId="{208BBCB5-F8FF-4413-85D1-348FBC935B68}" dt="2026-06-15T02:20:00.823" v="13374" actId="692"/>
          <ac:picMkLst>
            <pc:docMk/>
            <pc:sldMk cId="732393425" sldId="2147472074"/>
            <ac:picMk id="5" creationId="{A91D0562-1D3D-2FC1-994B-EFBAEE211701}"/>
          </ac:picMkLst>
        </pc:picChg>
        <pc:picChg chg="mod">
          <ac:chgData name="Rao Mannepalli" userId="f084f7b8eac59ca4" providerId="LiveId" clId="{208BBCB5-F8FF-4413-85D1-348FBC935B68}" dt="2026-06-15T02:19:57.564" v="13373" actId="692"/>
          <ac:picMkLst>
            <pc:docMk/>
            <pc:sldMk cId="732393425" sldId="2147472074"/>
            <ac:picMk id="6" creationId="{52B1B630-CF6B-CFDA-E3D0-5D5ECC381C0B}"/>
          </ac:picMkLst>
        </pc:picChg>
      </pc:sldChg>
      <pc:sldChg chg="delSp modSp add mod delAnim">
        <pc:chgData name="Rao Mannepalli" userId="f084f7b8eac59ca4" providerId="LiveId" clId="{208BBCB5-F8FF-4413-85D1-348FBC935B68}" dt="2026-06-15T02:22:07.365" v="13413" actId="1076"/>
        <pc:sldMkLst>
          <pc:docMk/>
          <pc:sldMk cId="284583567" sldId="2147472075"/>
        </pc:sldMkLst>
        <pc:spChg chg="mod">
          <ac:chgData name="Rao Mannepalli" userId="f084f7b8eac59ca4" providerId="LiveId" clId="{208BBCB5-F8FF-4413-85D1-348FBC935B68}" dt="2026-06-15T02:21:08.823" v="13398" actId="20577"/>
          <ac:spMkLst>
            <pc:docMk/>
            <pc:sldMk cId="284583567" sldId="2147472075"/>
            <ac:spMk id="9" creationId="{7983400D-C532-9427-3723-4CB9EBBCAC01}"/>
          </ac:spMkLst>
        </pc:spChg>
        <pc:picChg chg="mod">
          <ac:chgData name="Rao Mannepalli" userId="f084f7b8eac59ca4" providerId="LiveId" clId="{208BBCB5-F8FF-4413-85D1-348FBC935B68}" dt="2026-06-15T02:22:07.365" v="13413" actId="1076"/>
          <ac:picMkLst>
            <pc:docMk/>
            <pc:sldMk cId="284583567" sldId="2147472075"/>
            <ac:picMk id="7" creationId="{9C33A229-ABB8-272D-90C5-F0A982BC68EA}"/>
          </ac:picMkLst>
        </pc:picChg>
      </pc:sldChg>
      <pc:sldChg chg="delSp modSp add mod ord delAnim">
        <pc:chgData name="Rao Mannepalli" userId="f084f7b8eac59ca4" providerId="LiveId" clId="{208BBCB5-F8FF-4413-85D1-348FBC935B68}" dt="2026-06-15T02:23:20.993" v="13451" actId="692"/>
        <pc:sldMkLst>
          <pc:docMk/>
          <pc:sldMk cId="361935764" sldId="2147472076"/>
        </pc:sldMkLst>
        <pc:spChg chg="mod">
          <ac:chgData name="Rao Mannepalli" userId="f084f7b8eac59ca4" providerId="LiveId" clId="{208BBCB5-F8FF-4413-85D1-348FBC935B68}" dt="2026-06-15T02:22:33.439" v="13436" actId="20577"/>
          <ac:spMkLst>
            <pc:docMk/>
            <pc:sldMk cId="361935764" sldId="2147472076"/>
            <ac:spMk id="7" creationId="{6C0646C3-E367-301E-C397-1059B343A9B7}"/>
          </ac:spMkLst>
        </pc:spChg>
        <pc:picChg chg="mod">
          <ac:chgData name="Rao Mannepalli" userId="f084f7b8eac59ca4" providerId="LiveId" clId="{208BBCB5-F8FF-4413-85D1-348FBC935B68}" dt="2026-06-15T02:23:17.722" v="13450" actId="692"/>
          <ac:picMkLst>
            <pc:docMk/>
            <pc:sldMk cId="361935764" sldId="2147472076"/>
            <ac:picMk id="2" creationId="{78314C26-FCD2-5260-DF9F-B76ED2261BAF}"/>
          </ac:picMkLst>
        </pc:picChg>
        <pc:picChg chg="mod">
          <ac:chgData name="Rao Mannepalli" userId="f084f7b8eac59ca4" providerId="LiveId" clId="{208BBCB5-F8FF-4413-85D1-348FBC935B68}" dt="2026-06-15T02:23:20.993" v="13451" actId="692"/>
          <ac:picMkLst>
            <pc:docMk/>
            <pc:sldMk cId="361935764" sldId="2147472076"/>
            <ac:picMk id="3" creationId="{652CD9C4-7CA5-1F3D-E064-405FA4000B85}"/>
          </ac:picMkLst>
        </pc:picChg>
      </pc:sldChg>
      <pc:sldChg chg="delSp modSp add mod">
        <pc:chgData name="Rao Mannepalli" userId="f084f7b8eac59ca4" providerId="LiveId" clId="{208BBCB5-F8FF-4413-85D1-348FBC935B68}" dt="2026-06-15T02:39:56.415" v="13863" actId="20577"/>
        <pc:sldMkLst>
          <pc:docMk/>
          <pc:sldMk cId="2855253329" sldId="2147472077"/>
        </pc:sldMkLst>
        <pc:spChg chg="mod">
          <ac:chgData name="Rao Mannepalli" userId="f084f7b8eac59ca4" providerId="LiveId" clId="{208BBCB5-F8FF-4413-85D1-348FBC935B68}" dt="2026-06-15T02:39:56.415" v="13863" actId="20577"/>
          <ac:spMkLst>
            <pc:docMk/>
            <pc:sldMk cId="2855253329" sldId="2147472077"/>
            <ac:spMk id="6" creationId="{08C05A46-C392-3976-329A-3BEC06C190A5}"/>
          </ac:spMkLst>
        </pc:spChg>
        <pc:picChg chg="mod">
          <ac:chgData name="Rao Mannepalli" userId="f084f7b8eac59ca4" providerId="LiveId" clId="{208BBCB5-F8FF-4413-85D1-348FBC935B68}" dt="2026-06-15T02:38:51.589" v="13834" actId="14100"/>
          <ac:picMkLst>
            <pc:docMk/>
            <pc:sldMk cId="2855253329" sldId="2147472077"/>
            <ac:picMk id="4" creationId="{76721508-1F53-385B-498E-DAD1C25DDD20}"/>
          </ac:picMkLst>
        </pc:picChg>
      </pc:sldChg>
      <pc:sldChg chg="delSp modSp add mod">
        <pc:chgData name="Rao Mannepalli" userId="f084f7b8eac59ca4" providerId="LiveId" clId="{208BBCB5-F8FF-4413-85D1-348FBC935B68}" dt="2026-06-15T02:40:04.079" v="13872" actId="20577"/>
        <pc:sldMkLst>
          <pc:docMk/>
          <pc:sldMk cId="1690155485" sldId="2147472078"/>
        </pc:sldMkLst>
        <pc:spChg chg="mod">
          <ac:chgData name="Rao Mannepalli" userId="f084f7b8eac59ca4" providerId="LiveId" clId="{208BBCB5-F8FF-4413-85D1-348FBC935B68}" dt="2026-06-15T02:40:04.079" v="13872" actId="20577"/>
          <ac:spMkLst>
            <pc:docMk/>
            <pc:sldMk cId="1690155485" sldId="2147472078"/>
            <ac:spMk id="6" creationId="{9923F114-E896-B949-446D-E078D5B32FA8}"/>
          </ac:spMkLst>
        </pc:spChg>
        <pc:picChg chg="mod">
          <ac:chgData name="Rao Mannepalli" userId="f084f7b8eac59ca4" providerId="LiveId" clId="{208BBCB5-F8FF-4413-85D1-348FBC935B68}" dt="2026-06-15T02:39:02.688" v="13840" actId="1076"/>
          <ac:picMkLst>
            <pc:docMk/>
            <pc:sldMk cId="1690155485" sldId="2147472078"/>
            <ac:picMk id="5" creationId="{48EB6C89-E178-E72F-DD32-C776580E1779}"/>
          </ac:picMkLst>
        </pc:picChg>
      </pc:sldChg>
      <pc:sldChg chg="delSp modSp add mod ord">
        <pc:chgData name="Rao Mannepalli" userId="f084f7b8eac59ca4" providerId="LiveId" clId="{208BBCB5-F8FF-4413-85D1-348FBC935B68}" dt="2026-06-15T02:39:30.806" v="13842"/>
        <pc:sldMkLst>
          <pc:docMk/>
          <pc:sldMk cId="2833231391" sldId="2147472079"/>
        </pc:sldMkLst>
        <pc:spChg chg="mod">
          <ac:chgData name="Rao Mannepalli" userId="f084f7b8eac59ca4" providerId="LiveId" clId="{208BBCB5-F8FF-4413-85D1-348FBC935B68}" dt="2026-06-15T02:39:30.806" v="13842"/>
          <ac:spMkLst>
            <pc:docMk/>
            <pc:sldMk cId="2833231391" sldId="2147472079"/>
            <ac:spMk id="6" creationId="{A6BF91BF-E423-D7AC-AF78-B4CE35B9E397}"/>
          </ac:spMkLst>
        </pc:spChg>
        <pc:picChg chg="mod">
          <ac:chgData name="Rao Mannepalli" userId="f084f7b8eac59ca4" providerId="LiveId" clId="{208BBCB5-F8FF-4413-85D1-348FBC935B68}" dt="2026-06-15T02:39:10.036" v="13841" actId="1076"/>
          <ac:picMkLst>
            <pc:docMk/>
            <pc:sldMk cId="2833231391" sldId="2147472079"/>
            <ac:picMk id="2" creationId="{C50698A9-BF35-B60D-A86B-5B4211960810}"/>
          </ac:picMkLst>
        </pc:picChg>
      </pc:sldChg>
      <pc:sldChg chg="addSp modSp new mod">
        <pc:chgData name="Rao Mannepalli" userId="f084f7b8eac59ca4" providerId="LiveId" clId="{208BBCB5-F8FF-4413-85D1-348FBC935B68}" dt="2026-06-15T02:48:35.747" v="14014" actId="14100"/>
        <pc:sldMkLst>
          <pc:docMk/>
          <pc:sldMk cId="1879817073" sldId="2147472080"/>
        </pc:sldMkLst>
        <pc:spChg chg="mod">
          <ac:chgData name="Rao Mannepalli" userId="f084f7b8eac59ca4" providerId="LiveId" clId="{208BBCB5-F8FF-4413-85D1-348FBC935B68}" dt="2026-06-15T02:42:34.390" v="13913" actId="20577"/>
          <ac:spMkLst>
            <pc:docMk/>
            <pc:sldMk cId="1879817073" sldId="2147472080"/>
            <ac:spMk id="2" creationId="{388ED2B2-A6C0-F4C6-FC5F-A81550F4585B}"/>
          </ac:spMkLst>
        </pc:spChg>
        <pc:spChg chg="mod">
          <ac:chgData name="Rao Mannepalli" userId="f084f7b8eac59ca4" providerId="LiveId" clId="{208BBCB5-F8FF-4413-85D1-348FBC935B68}" dt="2026-06-15T02:48:29.856" v="14013" actId="20577"/>
          <ac:spMkLst>
            <pc:docMk/>
            <pc:sldMk cId="1879817073" sldId="2147472080"/>
            <ac:spMk id="3" creationId="{C502B5CB-AB35-63D0-A2DE-722C784C72A5}"/>
          </ac:spMkLst>
        </pc:spChg>
        <pc:picChg chg="add mod">
          <ac:chgData name="Rao Mannepalli" userId="f084f7b8eac59ca4" providerId="LiveId" clId="{208BBCB5-F8FF-4413-85D1-348FBC935B68}" dt="2026-06-15T02:48:35.747" v="14014" actId="14100"/>
          <ac:picMkLst>
            <pc:docMk/>
            <pc:sldMk cId="1879817073" sldId="2147472080"/>
            <ac:picMk id="6" creationId="{3E37CA3E-3355-A798-8E04-61E904EFC9E9}"/>
          </ac:picMkLst>
        </pc:picChg>
      </pc:sldChg>
      <pc:sldChg chg="addSp modSp add mod">
        <pc:chgData name="Rao Mannepalli" userId="f084f7b8eac59ca4" providerId="LiveId" clId="{208BBCB5-F8FF-4413-85D1-348FBC935B68}" dt="2026-06-15T02:49:06.800" v="14017" actId="14100"/>
        <pc:sldMkLst>
          <pc:docMk/>
          <pc:sldMk cId="771007870" sldId="2147472081"/>
        </pc:sldMkLst>
        <pc:spChg chg="mod">
          <ac:chgData name="Rao Mannepalli" userId="f084f7b8eac59ca4" providerId="LiveId" clId="{208BBCB5-F8FF-4413-85D1-348FBC935B68}" dt="2026-06-15T02:43:41.592" v="14006" actId="20577"/>
          <ac:spMkLst>
            <pc:docMk/>
            <pc:sldMk cId="771007870" sldId="2147472081"/>
            <ac:spMk id="2" creationId="{53108F14-05B0-E737-2CD2-EDAE468F799C}"/>
          </ac:spMkLst>
        </pc:spChg>
        <pc:picChg chg="add mod">
          <ac:chgData name="Rao Mannepalli" userId="f084f7b8eac59ca4" providerId="LiveId" clId="{208BBCB5-F8FF-4413-85D1-348FBC935B68}" dt="2026-06-15T02:49:06.800" v="14017" actId="14100"/>
          <ac:picMkLst>
            <pc:docMk/>
            <pc:sldMk cId="771007870" sldId="2147472081"/>
            <ac:picMk id="6" creationId="{B1C03A00-6D2E-6B78-7AFC-85E5A77F7976}"/>
          </ac:picMkLst>
        </pc:picChg>
      </pc:sldChg>
      <pc:sldChg chg="modSp mod">
        <pc:chgData name="Rao Mannepalli" userId="f084f7b8eac59ca4" providerId="LiveId" clId="{208BBCB5-F8FF-4413-85D1-348FBC935B68}" dt="2026-06-17T02:51:15.525" v="14527" actId="1076"/>
        <pc:sldMkLst>
          <pc:docMk/>
          <pc:sldMk cId="622939165" sldId="2147472084"/>
        </pc:sldMkLst>
        <pc:picChg chg="mod">
          <ac:chgData name="Rao Mannepalli" userId="f084f7b8eac59ca4" providerId="LiveId" clId="{208BBCB5-F8FF-4413-85D1-348FBC935B68}" dt="2026-06-17T02:51:15.525" v="14527" actId="1076"/>
          <ac:picMkLst>
            <pc:docMk/>
            <pc:sldMk cId="622939165" sldId="2147472084"/>
            <ac:picMk id="7" creationId="{6D42E9CE-69DA-3C39-E3C8-C2ADAC8434E7}"/>
          </ac:picMkLst>
        </pc:picChg>
      </pc:sldChg>
      <pc:sldChg chg="modSp mod">
        <pc:chgData name="Rao Mannepalli" userId="f084f7b8eac59ca4" providerId="LiveId" clId="{208BBCB5-F8FF-4413-85D1-348FBC935B68}" dt="2026-06-17T02:38:07.082" v="14477" actId="14100"/>
        <pc:sldMkLst>
          <pc:docMk/>
          <pc:sldMk cId="2017284257" sldId="2147472086"/>
        </pc:sldMkLst>
        <pc:picChg chg="mod">
          <ac:chgData name="Rao Mannepalli" userId="f084f7b8eac59ca4" providerId="LiveId" clId="{208BBCB5-F8FF-4413-85D1-348FBC935B68}" dt="2026-06-17T02:38:07.082" v="14477" actId="14100"/>
          <ac:picMkLst>
            <pc:docMk/>
            <pc:sldMk cId="2017284257" sldId="2147472086"/>
            <ac:picMk id="5" creationId="{76B9773E-B833-FA17-9856-2818F36A1DCA}"/>
          </ac:picMkLst>
        </pc:picChg>
      </pc:sldChg>
      <pc:sldChg chg="modSp mod">
        <pc:chgData name="Rao Mannepalli" userId="f084f7b8eac59ca4" providerId="LiveId" clId="{208BBCB5-F8FF-4413-85D1-348FBC935B68}" dt="2026-06-17T02:37:41.499" v="14475" actId="20577"/>
        <pc:sldMkLst>
          <pc:docMk/>
          <pc:sldMk cId="1076105410" sldId="2147472087"/>
        </pc:sldMkLst>
        <pc:spChg chg="mod">
          <ac:chgData name="Rao Mannepalli" userId="f084f7b8eac59ca4" providerId="LiveId" clId="{208BBCB5-F8FF-4413-85D1-348FBC935B68}" dt="2026-06-17T02:37:41.499" v="14475" actId="20577"/>
          <ac:spMkLst>
            <pc:docMk/>
            <pc:sldMk cId="1076105410" sldId="2147472087"/>
            <ac:spMk id="6" creationId="{2EBEC4D6-CE32-D591-494D-834A57F576DE}"/>
          </ac:spMkLst>
        </pc:spChg>
        <pc:graphicFrameChg chg="mod">
          <ac:chgData name="Rao Mannepalli" userId="f084f7b8eac59ca4" providerId="LiveId" clId="{208BBCB5-F8FF-4413-85D1-348FBC935B68}" dt="2026-06-17T02:36:53.134" v="14471"/>
          <ac:graphicFrameMkLst>
            <pc:docMk/>
            <pc:sldMk cId="1076105410" sldId="2147472087"/>
            <ac:graphicFrameMk id="7" creationId="{2A68D5C9-E5EC-0610-D5F3-58D821ED3D95}"/>
          </ac:graphicFrameMkLst>
        </pc:graphicFrameChg>
      </pc:sldChg>
      <pc:sldChg chg="modSp mod">
        <pc:chgData name="Rao Mannepalli" userId="f084f7b8eac59ca4" providerId="LiveId" clId="{208BBCB5-F8FF-4413-85D1-348FBC935B68}" dt="2026-06-17T02:21:40.940" v="14316" actId="20577"/>
        <pc:sldMkLst>
          <pc:docMk/>
          <pc:sldMk cId="2654495073" sldId="2147472088"/>
        </pc:sldMkLst>
        <pc:spChg chg="mod">
          <ac:chgData name="Rao Mannepalli" userId="f084f7b8eac59ca4" providerId="LiveId" clId="{208BBCB5-F8FF-4413-85D1-348FBC935B68}" dt="2026-06-17T02:21:40.940" v="14316" actId="20577"/>
          <ac:spMkLst>
            <pc:docMk/>
            <pc:sldMk cId="2654495073" sldId="2147472088"/>
            <ac:spMk id="3" creationId="{CDF32A2F-E372-3DC3-6565-7882EE1D53EB}"/>
          </ac:spMkLst>
        </pc:spChg>
      </pc:sldChg>
    </pc:docChg>
  </pc:docChgLst>
  <pc:docChgLst>
    <pc:chgData name="Mannepalli, Rao [US] (DS)" userId="c5c913e0-0f56-41a4-85e1-d5ada0ff574f" providerId="ADAL" clId="{412B1256-1091-476F-800D-14F501CE16F7}"/>
    <pc:docChg chg="undo redo custSel addSld delSld modSld sldOrd">
      <pc:chgData name="Mannepalli, Rao [US] (DS)" userId="c5c913e0-0f56-41a4-85e1-d5ada0ff574f" providerId="ADAL" clId="{412B1256-1091-476F-800D-14F501CE16F7}" dt="2026-06-16T16:34:14.909" v="566" actId="21"/>
      <pc:docMkLst>
        <pc:docMk/>
      </pc:docMkLst>
      <pc:sldChg chg="modSp mod">
        <pc:chgData name="Mannepalli, Rao [US] (DS)" userId="c5c913e0-0f56-41a4-85e1-d5ada0ff574f" providerId="ADAL" clId="{412B1256-1091-476F-800D-14F501CE16F7}" dt="2026-06-16T16:00:30.377" v="470" actId="20577"/>
        <pc:sldMkLst>
          <pc:docMk/>
          <pc:sldMk cId="324064373" sldId="404"/>
        </pc:sldMkLst>
        <pc:spChg chg="mod">
          <ac:chgData name="Mannepalli, Rao [US] (DS)" userId="c5c913e0-0f56-41a4-85e1-d5ada0ff574f" providerId="ADAL" clId="{412B1256-1091-476F-800D-14F501CE16F7}" dt="2026-06-16T16:00:30.377" v="470" actId="20577"/>
          <ac:spMkLst>
            <pc:docMk/>
            <pc:sldMk cId="324064373" sldId="404"/>
            <ac:spMk id="4" creationId="{00000000-0000-0000-0000-000000000000}"/>
          </ac:spMkLst>
        </pc:spChg>
      </pc:sldChg>
      <pc:sldChg chg="modSp mod">
        <pc:chgData name="Mannepalli, Rao [US] (DS)" userId="c5c913e0-0f56-41a4-85e1-d5ada0ff574f" providerId="ADAL" clId="{412B1256-1091-476F-800D-14F501CE16F7}" dt="2026-06-16T16:33:33.350" v="560" actId="27636"/>
        <pc:sldMkLst>
          <pc:docMk/>
          <pc:sldMk cId="2825249196" sldId="513"/>
        </pc:sldMkLst>
        <pc:spChg chg="mod">
          <ac:chgData name="Mannepalli, Rao [US] (DS)" userId="c5c913e0-0f56-41a4-85e1-d5ada0ff574f" providerId="ADAL" clId="{412B1256-1091-476F-800D-14F501CE16F7}" dt="2026-06-16T16:33:33.350" v="560" actId="27636"/>
          <ac:spMkLst>
            <pc:docMk/>
            <pc:sldMk cId="2825249196" sldId="513"/>
            <ac:spMk id="3" creationId="{A125704D-DEBC-0CF4-794D-9BF5A9617D3F}"/>
          </ac:spMkLst>
        </pc:spChg>
      </pc:sldChg>
      <pc:sldChg chg="modSp mod">
        <pc:chgData name="Mannepalli, Rao [US] (DS)" userId="c5c913e0-0f56-41a4-85e1-d5ada0ff574f" providerId="ADAL" clId="{412B1256-1091-476F-800D-14F501CE16F7}" dt="2026-06-16T16:21:11.612" v="515" actId="113"/>
        <pc:sldMkLst>
          <pc:docMk/>
          <pc:sldMk cId="1635003479" sldId="2810"/>
        </pc:sldMkLst>
        <pc:spChg chg="mod">
          <ac:chgData name="Mannepalli, Rao [US] (DS)" userId="c5c913e0-0f56-41a4-85e1-d5ada0ff574f" providerId="ADAL" clId="{412B1256-1091-476F-800D-14F501CE16F7}" dt="2026-06-16T16:21:11.612" v="515" actId="113"/>
          <ac:spMkLst>
            <pc:docMk/>
            <pc:sldMk cId="1635003479" sldId="2810"/>
            <ac:spMk id="3" creationId="{5C28FD58-A227-405A-FD6D-B6054609EAC5}"/>
          </ac:spMkLst>
        </pc:spChg>
      </pc:sldChg>
      <pc:sldChg chg="modSp mod">
        <pc:chgData name="Mannepalli, Rao [US] (DS)" userId="c5c913e0-0f56-41a4-85e1-d5ada0ff574f" providerId="ADAL" clId="{412B1256-1091-476F-800D-14F501CE16F7}" dt="2026-06-16T16:19:23.615" v="513" actId="207"/>
        <pc:sldMkLst>
          <pc:docMk/>
          <pc:sldMk cId="1718478114" sldId="2813"/>
        </pc:sldMkLst>
        <pc:spChg chg="mod">
          <ac:chgData name="Mannepalli, Rao [US] (DS)" userId="c5c913e0-0f56-41a4-85e1-d5ada0ff574f" providerId="ADAL" clId="{412B1256-1091-476F-800D-14F501CE16F7}" dt="2026-06-16T16:19:23.615" v="513" actId="207"/>
          <ac:spMkLst>
            <pc:docMk/>
            <pc:sldMk cId="1718478114" sldId="2813"/>
            <ac:spMk id="3" creationId="{5EBDC261-1D71-4FA7-A2B7-DE49DF0594BC}"/>
          </ac:spMkLst>
        </pc:spChg>
      </pc:sldChg>
      <pc:sldChg chg="modSp mod">
        <pc:chgData name="Mannepalli, Rao [US] (DS)" userId="c5c913e0-0f56-41a4-85e1-d5ada0ff574f" providerId="ADAL" clId="{412B1256-1091-476F-800D-14F501CE16F7}" dt="2026-06-16T16:06:04.691" v="486" actId="20577"/>
        <pc:sldMkLst>
          <pc:docMk/>
          <pc:sldMk cId="3664611603" sldId="2817"/>
        </pc:sldMkLst>
        <pc:spChg chg="mod">
          <ac:chgData name="Mannepalli, Rao [US] (DS)" userId="c5c913e0-0f56-41a4-85e1-d5ada0ff574f" providerId="ADAL" clId="{412B1256-1091-476F-800D-14F501CE16F7}" dt="2026-06-16T16:05:32.685" v="484" actId="20577"/>
          <ac:spMkLst>
            <pc:docMk/>
            <pc:sldMk cId="3664611603" sldId="2817"/>
            <ac:spMk id="3" creationId="{4746E2D5-B12D-3CB8-57B8-A5E1D2AC4ACA}"/>
          </ac:spMkLst>
        </pc:spChg>
        <pc:spChg chg="mod">
          <ac:chgData name="Mannepalli, Rao [US] (DS)" userId="c5c913e0-0f56-41a4-85e1-d5ada0ff574f" providerId="ADAL" clId="{412B1256-1091-476F-800D-14F501CE16F7}" dt="2026-06-16T16:06:04.691" v="486" actId="20577"/>
          <ac:spMkLst>
            <pc:docMk/>
            <pc:sldMk cId="3664611603" sldId="2817"/>
            <ac:spMk id="5" creationId="{6E2B8D16-7FFA-FD04-1A13-FF5B343920A7}"/>
          </ac:spMkLst>
        </pc:spChg>
      </pc:sldChg>
      <pc:sldChg chg="modSp mod">
        <pc:chgData name="Mannepalli, Rao [US] (DS)" userId="c5c913e0-0f56-41a4-85e1-d5ada0ff574f" providerId="ADAL" clId="{412B1256-1091-476F-800D-14F501CE16F7}" dt="2026-06-16T16:07:13.150" v="487" actId="20577"/>
        <pc:sldMkLst>
          <pc:docMk/>
          <pc:sldMk cId="649285589" sldId="2818"/>
        </pc:sldMkLst>
        <pc:spChg chg="mod">
          <ac:chgData name="Mannepalli, Rao [US] (DS)" userId="c5c913e0-0f56-41a4-85e1-d5ada0ff574f" providerId="ADAL" clId="{412B1256-1091-476F-800D-14F501CE16F7}" dt="2026-06-16T16:07:13.150" v="487" actId="20577"/>
          <ac:spMkLst>
            <pc:docMk/>
            <pc:sldMk cId="649285589" sldId="2818"/>
            <ac:spMk id="3" creationId="{77264619-29EF-E74C-29CA-0C74F80224C0}"/>
          </ac:spMkLst>
        </pc:spChg>
      </pc:sldChg>
      <pc:sldChg chg="addSp delSp modSp mod">
        <pc:chgData name="Mannepalli, Rao [US] (DS)" userId="c5c913e0-0f56-41a4-85e1-d5ada0ff574f" providerId="ADAL" clId="{412B1256-1091-476F-800D-14F501CE16F7}" dt="2026-06-16T16:34:14.909" v="566" actId="21"/>
        <pc:sldMkLst>
          <pc:docMk/>
          <pc:sldMk cId="1423252962" sldId="2147472004"/>
        </pc:sldMkLst>
        <pc:spChg chg="add del mod">
          <ac:chgData name="Mannepalli, Rao [US] (DS)" userId="c5c913e0-0f56-41a4-85e1-d5ada0ff574f" providerId="ADAL" clId="{412B1256-1091-476F-800D-14F501CE16F7}" dt="2026-06-16T16:34:14.909" v="566" actId="21"/>
          <ac:spMkLst>
            <pc:docMk/>
            <pc:sldMk cId="1423252962" sldId="2147472004"/>
            <ac:spMk id="3" creationId="{E3582910-AEEB-BFE3-FAF9-F3D390CB9124}"/>
          </ac:spMkLst>
        </pc:spChg>
        <pc:spChg chg="del mod">
          <ac:chgData name="Mannepalli, Rao [US] (DS)" userId="c5c913e0-0f56-41a4-85e1-d5ada0ff574f" providerId="ADAL" clId="{412B1256-1091-476F-800D-14F501CE16F7}" dt="2026-06-16T16:33:50.015" v="561" actId="21"/>
          <ac:spMkLst>
            <pc:docMk/>
            <pc:sldMk cId="1423252962" sldId="2147472004"/>
            <ac:spMk id="5" creationId="{86F172E7-470F-4A72-A5EA-25D6098A0189}"/>
          </ac:spMkLst>
        </pc:spChg>
        <pc:spChg chg="mod">
          <ac:chgData name="Mannepalli, Rao [US] (DS)" userId="c5c913e0-0f56-41a4-85e1-d5ada0ff574f" providerId="ADAL" clId="{412B1256-1091-476F-800D-14F501CE16F7}" dt="2026-06-16T16:34:12.141" v="564" actId="14100"/>
          <ac:spMkLst>
            <pc:docMk/>
            <pc:sldMk cId="1423252962" sldId="2147472004"/>
            <ac:spMk id="6" creationId="{899106EE-60C7-24A9-A60E-1F1A40E30858}"/>
          </ac:spMkLst>
        </pc:spChg>
      </pc:sldChg>
      <pc:sldChg chg="modSp mod">
        <pc:chgData name="Mannepalli, Rao [US] (DS)" userId="c5c913e0-0f56-41a4-85e1-d5ada0ff574f" providerId="ADAL" clId="{412B1256-1091-476F-800D-14F501CE16F7}" dt="2026-06-16T16:25:39.764" v="535" actId="179"/>
        <pc:sldMkLst>
          <pc:docMk/>
          <pc:sldMk cId="1904439333" sldId="2147472047"/>
        </pc:sldMkLst>
        <pc:spChg chg="mod">
          <ac:chgData name="Mannepalli, Rao [US] (DS)" userId="c5c913e0-0f56-41a4-85e1-d5ada0ff574f" providerId="ADAL" clId="{412B1256-1091-476F-800D-14F501CE16F7}" dt="2026-06-16T16:25:39.764" v="535" actId="179"/>
          <ac:spMkLst>
            <pc:docMk/>
            <pc:sldMk cId="1904439333" sldId="2147472047"/>
            <ac:spMk id="3" creationId="{6F5049FB-8F9B-B2D0-CB1F-109F64A457A8}"/>
          </ac:spMkLst>
        </pc:spChg>
        <pc:spChg chg="mod">
          <ac:chgData name="Mannepalli, Rao [US] (DS)" userId="c5c913e0-0f56-41a4-85e1-d5ada0ff574f" providerId="ADAL" clId="{412B1256-1091-476F-800D-14F501CE16F7}" dt="2026-06-16T16:23:05.710" v="524" actId="404"/>
          <ac:spMkLst>
            <pc:docMk/>
            <pc:sldMk cId="1904439333" sldId="2147472047"/>
            <ac:spMk id="5" creationId="{953B2E5F-A0B9-6CAB-9E7E-DC1648CC7FDA}"/>
          </ac:spMkLst>
        </pc:spChg>
      </pc:sldChg>
      <pc:sldChg chg="modSp mod">
        <pc:chgData name="Mannepalli, Rao [US] (DS)" userId="c5c913e0-0f56-41a4-85e1-d5ada0ff574f" providerId="ADAL" clId="{412B1256-1091-476F-800D-14F501CE16F7}" dt="2026-06-16T16:09:02.879" v="494" actId="20577"/>
        <pc:sldMkLst>
          <pc:docMk/>
          <pc:sldMk cId="635817161" sldId="2147472049"/>
        </pc:sldMkLst>
        <pc:spChg chg="mod">
          <ac:chgData name="Mannepalli, Rao [US] (DS)" userId="c5c913e0-0f56-41a4-85e1-d5ada0ff574f" providerId="ADAL" clId="{412B1256-1091-476F-800D-14F501CE16F7}" dt="2026-06-16T16:09:02.879" v="494" actId="20577"/>
          <ac:spMkLst>
            <pc:docMk/>
            <pc:sldMk cId="635817161" sldId="2147472049"/>
            <ac:spMk id="3" creationId="{9148CD67-D8F9-2447-05A7-9C222E014C3C}"/>
          </ac:spMkLst>
        </pc:spChg>
      </pc:sldChg>
      <pc:sldChg chg="modSp mod">
        <pc:chgData name="Mannepalli, Rao [US] (DS)" userId="c5c913e0-0f56-41a4-85e1-d5ada0ff574f" providerId="ADAL" clId="{412B1256-1091-476F-800D-14F501CE16F7}" dt="2026-06-16T16:11:06.179" v="496" actId="20577"/>
        <pc:sldMkLst>
          <pc:docMk/>
          <pc:sldMk cId="3487880934" sldId="2147472050"/>
        </pc:sldMkLst>
        <pc:spChg chg="mod">
          <ac:chgData name="Mannepalli, Rao [US] (DS)" userId="c5c913e0-0f56-41a4-85e1-d5ada0ff574f" providerId="ADAL" clId="{412B1256-1091-476F-800D-14F501CE16F7}" dt="2026-06-16T16:11:06.179" v="496" actId="20577"/>
          <ac:spMkLst>
            <pc:docMk/>
            <pc:sldMk cId="3487880934" sldId="2147472050"/>
            <ac:spMk id="7" creationId="{5005A944-84B4-E33E-5DF6-834CC27308FC}"/>
          </ac:spMkLst>
        </pc:spChg>
      </pc:sldChg>
      <pc:sldChg chg="modSp mod">
        <pc:chgData name="Mannepalli, Rao [US] (DS)" userId="c5c913e0-0f56-41a4-85e1-d5ada0ff574f" providerId="ADAL" clId="{412B1256-1091-476F-800D-14F501CE16F7}" dt="2026-06-16T16:16:16.778" v="506" actId="1076"/>
        <pc:sldMkLst>
          <pc:docMk/>
          <pc:sldMk cId="3061814352" sldId="2147472052"/>
        </pc:sldMkLst>
        <pc:spChg chg="mod">
          <ac:chgData name="Mannepalli, Rao [US] (DS)" userId="c5c913e0-0f56-41a4-85e1-d5ada0ff574f" providerId="ADAL" clId="{412B1256-1091-476F-800D-14F501CE16F7}" dt="2026-06-16T16:16:16.778" v="506" actId="1076"/>
          <ac:spMkLst>
            <pc:docMk/>
            <pc:sldMk cId="3061814352" sldId="2147472052"/>
            <ac:spMk id="3" creationId="{B87A04F8-E3CB-FE7E-8D14-B9A579078D04}"/>
          </ac:spMkLst>
        </pc:spChg>
        <pc:spChg chg="mod">
          <ac:chgData name="Mannepalli, Rao [US] (DS)" userId="c5c913e0-0f56-41a4-85e1-d5ada0ff574f" providerId="ADAL" clId="{412B1256-1091-476F-800D-14F501CE16F7}" dt="2026-06-16T16:16:14.931" v="505" actId="207"/>
          <ac:spMkLst>
            <pc:docMk/>
            <pc:sldMk cId="3061814352" sldId="2147472052"/>
            <ac:spMk id="5" creationId="{F5A8D390-0540-95CF-673B-4733A70190B0}"/>
          </ac:spMkLst>
        </pc:spChg>
      </pc:sldChg>
      <pc:sldChg chg="modSp mod">
        <pc:chgData name="Mannepalli, Rao [US] (DS)" userId="c5c913e0-0f56-41a4-85e1-d5ada0ff574f" providerId="ADAL" clId="{412B1256-1091-476F-800D-14F501CE16F7}" dt="2026-06-16T16:03:20.857" v="471" actId="20577"/>
        <pc:sldMkLst>
          <pc:docMk/>
          <pc:sldMk cId="999883287" sldId="2147472057"/>
        </pc:sldMkLst>
        <pc:spChg chg="mod">
          <ac:chgData name="Mannepalli, Rao [US] (DS)" userId="c5c913e0-0f56-41a4-85e1-d5ada0ff574f" providerId="ADAL" clId="{412B1256-1091-476F-800D-14F501CE16F7}" dt="2026-06-16T16:03:20.857" v="471" actId="20577"/>
          <ac:spMkLst>
            <pc:docMk/>
            <pc:sldMk cId="999883287" sldId="2147472057"/>
            <ac:spMk id="3" creationId="{0F8C348C-AEF4-A0E8-0557-B452E25A1CA3}"/>
          </ac:spMkLst>
        </pc:spChg>
      </pc:sldChg>
      <pc:sldChg chg="modSp mod">
        <pc:chgData name="Mannepalli, Rao [US] (DS)" userId="c5c913e0-0f56-41a4-85e1-d5ada0ff574f" providerId="ADAL" clId="{412B1256-1091-476F-800D-14F501CE16F7}" dt="2026-06-15T20:34:18.779" v="463" actId="207"/>
        <pc:sldMkLst>
          <pc:docMk/>
          <pc:sldMk cId="3414276005" sldId="2147472059"/>
        </pc:sldMkLst>
        <pc:spChg chg="mod">
          <ac:chgData name="Mannepalli, Rao [US] (DS)" userId="c5c913e0-0f56-41a4-85e1-d5ada0ff574f" providerId="ADAL" clId="{412B1256-1091-476F-800D-14F501CE16F7}" dt="2026-06-15T20:34:18.779" v="463" actId="207"/>
          <ac:spMkLst>
            <pc:docMk/>
            <pc:sldMk cId="3414276005" sldId="2147472059"/>
            <ac:spMk id="5" creationId="{D354D79F-841A-673C-D8E7-C7F5E2A1E01D}"/>
          </ac:spMkLst>
        </pc:spChg>
      </pc:sldChg>
      <pc:sldChg chg="modSp mod">
        <pc:chgData name="Mannepalli, Rao [US] (DS)" userId="c5c913e0-0f56-41a4-85e1-d5ada0ff574f" providerId="ADAL" clId="{412B1256-1091-476F-800D-14F501CE16F7}" dt="2026-06-16T16:15:31.804" v="504" actId="122"/>
        <pc:sldMkLst>
          <pc:docMk/>
          <pc:sldMk cId="1528261676" sldId="2147472061"/>
        </pc:sldMkLst>
        <pc:spChg chg="mod">
          <ac:chgData name="Mannepalli, Rao [US] (DS)" userId="c5c913e0-0f56-41a4-85e1-d5ada0ff574f" providerId="ADAL" clId="{412B1256-1091-476F-800D-14F501CE16F7}" dt="2026-06-16T16:14:57.207" v="498" actId="27636"/>
          <ac:spMkLst>
            <pc:docMk/>
            <pc:sldMk cId="1528261676" sldId="2147472061"/>
            <ac:spMk id="2" creationId="{B3B5CACB-BA43-A5C8-54FE-F711AFF38D0B}"/>
          </ac:spMkLst>
        </pc:spChg>
        <pc:spChg chg="mod">
          <ac:chgData name="Mannepalli, Rao [US] (DS)" userId="c5c913e0-0f56-41a4-85e1-d5ada0ff574f" providerId="ADAL" clId="{412B1256-1091-476F-800D-14F501CE16F7}" dt="2026-06-16T16:15:31.804" v="504" actId="122"/>
          <ac:spMkLst>
            <pc:docMk/>
            <pc:sldMk cId="1528261676" sldId="2147472061"/>
            <ac:spMk id="9" creationId="{76900CC6-ABBE-C7DA-71D8-1D5D650A3142}"/>
          </ac:spMkLst>
        </pc:spChg>
      </pc:sldChg>
      <pc:sldChg chg="modSp mod">
        <pc:chgData name="Mannepalli, Rao [US] (DS)" userId="c5c913e0-0f56-41a4-85e1-d5ada0ff574f" providerId="ADAL" clId="{412B1256-1091-476F-800D-14F501CE16F7}" dt="2026-06-16T16:26:03.393" v="538" actId="179"/>
        <pc:sldMkLst>
          <pc:docMk/>
          <pc:sldMk cId="3316057863" sldId="2147472064"/>
        </pc:sldMkLst>
        <pc:spChg chg="mod">
          <ac:chgData name="Mannepalli, Rao [US] (DS)" userId="c5c913e0-0f56-41a4-85e1-d5ada0ff574f" providerId="ADAL" clId="{412B1256-1091-476F-800D-14F501CE16F7}" dt="2026-06-16T16:26:03.393" v="538" actId="179"/>
          <ac:spMkLst>
            <pc:docMk/>
            <pc:sldMk cId="3316057863" sldId="2147472064"/>
            <ac:spMk id="3" creationId="{F997C5B6-AAC2-B1CF-8B55-381018074A89}"/>
          </ac:spMkLst>
        </pc:spChg>
      </pc:sldChg>
      <pc:sldChg chg="modSp mod">
        <pc:chgData name="Mannepalli, Rao [US] (DS)" userId="c5c913e0-0f56-41a4-85e1-d5ada0ff574f" providerId="ADAL" clId="{412B1256-1091-476F-800D-14F501CE16F7}" dt="2026-06-16T16:27:28.803" v="551" actId="404"/>
        <pc:sldMkLst>
          <pc:docMk/>
          <pc:sldMk cId="3720399619" sldId="2147472065"/>
        </pc:sldMkLst>
        <pc:spChg chg="mod">
          <ac:chgData name="Mannepalli, Rao [US] (DS)" userId="c5c913e0-0f56-41a4-85e1-d5ada0ff574f" providerId="ADAL" clId="{412B1256-1091-476F-800D-14F501CE16F7}" dt="2026-06-16T16:27:28.803" v="551" actId="404"/>
          <ac:spMkLst>
            <pc:docMk/>
            <pc:sldMk cId="3720399619" sldId="2147472065"/>
            <ac:spMk id="3" creationId="{0CEB366D-1B18-4CC5-277A-CDA7844D5BC0}"/>
          </ac:spMkLst>
        </pc:spChg>
      </pc:sldChg>
      <pc:sldChg chg="modSp mod">
        <pc:chgData name="Mannepalli, Rao [US] (DS)" userId="c5c913e0-0f56-41a4-85e1-d5ada0ff574f" providerId="ADAL" clId="{412B1256-1091-476F-800D-14F501CE16F7}" dt="2026-06-16T16:27:44.110" v="552" actId="179"/>
        <pc:sldMkLst>
          <pc:docMk/>
          <pc:sldMk cId="617119947" sldId="2147472066"/>
        </pc:sldMkLst>
        <pc:spChg chg="mod">
          <ac:chgData name="Mannepalli, Rao [US] (DS)" userId="c5c913e0-0f56-41a4-85e1-d5ada0ff574f" providerId="ADAL" clId="{412B1256-1091-476F-800D-14F501CE16F7}" dt="2026-06-16T16:27:44.110" v="552" actId="179"/>
          <ac:spMkLst>
            <pc:docMk/>
            <pc:sldMk cId="617119947" sldId="2147472066"/>
            <ac:spMk id="3" creationId="{1093A2D2-03B7-A258-C401-D34481B24781}"/>
          </ac:spMkLst>
        </pc:spChg>
      </pc:sldChg>
      <pc:sldChg chg="addSp delSp modSp new mod modClrScheme chgLayout">
        <pc:chgData name="Mannepalli, Rao [US] (DS)" userId="c5c913e0-0f56-41a4-85e1-d5ada0ff574f" providerId="ADAL" clId="{412B1256-1091-476F-800D-14F501CE16F7}" dt="2026-06-15T20:05:37.346" v="105" actId="700"/>
        <pc:sldMkLst>
          <pc:docMk/>
          <pc:sldMk cId="1115974736" sldId="2147472083"/>
        </pc:sldMkLst>
        <pc:spChg chg="mod ord">
          <ac:chgData name="Mannepalli, Rao [US] (DS)" userId="c5c913e0-0f56-41a4-85e1-d5ada0ff574f" providerId="ADAL" clId="{412B1256-1091-476F-800D-14F501CE16F7}" dt="2026-06-15T20:05:37.346" v="105" actId="700"/>
          <ac:spMkLst>
            <pc:docMk/>
            <pc:sldMk cId="1115974736" sldId="2147472083"/>
            <ac:spMk id="4" creationId="{AC6B977A-5BC4-EE45-BEFF-50EC9C38AC33}"/>
          </ac:spMkLst>
        </pc:spChg>
        <pc:spChg chg="add del mod ord">
          <ac:chgData name="Mannepalli, Rao [US] (DS)" userId="c5c913e0-0f56-41a4-85e1-d5ada0ff574f" providerId="ADAL" clId="{412B1256-1091-476F-800D-14F501CE16F7}" dt="2026-06-15T20:05:37.346" v="105" actId="700"/>
          <ac:spMkLst>
            <pc:docMk/>
            <pc:sldMk cId="1115974736" sldId="2147472083"/>
            <ac:spMk id="5" creationId="{440FF16E-02E2-BA5F-69FC-FF073B967532}"/>
          </ac:spMkLst>
        </pc:spChg>
        <pc:picChg chg="add mod">
          <ac:chgData name="Mannepalli, Rao [US] (DS)" userId="c5c913e0-0f56-41a4-85e1-d5ada0ff574f" providerId="ADAL" clId="{412B1256-1091-476F-800D-14F501CE16F7}" dt="2026-06-15T19:57:09.518" v="44" actId="14100"/>
          <ac:picMkLst>
            <pc:docMk/>
            <pc:sldMk cId="1115974736" sldId="2147472083"/>
            <ac:picMk id="11" creationId="{9A05038A-591B-DBCB-EEC4-9BC226630FAC}"/>
          </ac:picMkLst>
        </pc:picChg>
      </pc:sldChg>
      <pc:sldChg chg="addSp delSp modSp new mod">
        <pc:chgData name="Mannepalli, Rao [US] (DS)" userId="c5c913e0-0f56-41a4-85e1-d5ada0ff574f" providerId="ADAL" clId="{412B1256-1091-476F-800D-14F501CE16F7}" dt="2026-06-15T19:59:04.026" v="57" actId="14100"/>
        <pc:sldMkLst>
          <pc:docMk/>
          <pc:sldMk cId="622939165" sldId="2147472084"/>
        </pc:sldMkLst>
        <pc:spChg chg="mod">
          <ac:chgData name="Mannepalli, Rao [US] (DS)" userId="c5c913e0-0f56-41a4-85e1-d5ada0ff574f" providerId="ADAL" clId="{412B1256-1091-476F-800D-14F501CE16F7}" dt="2026-06-15T19:57:52.689" v="49" actId="20577"/>
          <ac:spMkLst>
            <pc:docMk/>
            <pc:sldMk cId="622939165" sldId="2147472084"/>
            <ac:spMk id="2" creationId="{F3755999-A0CC-7B14-61CF-07426C3FB86A}"/>
          </ac:spMkLst>
        </pc:spChg>
        <pc:picChg chg="add mod">
          <ac:chgData name="Mannepalli, Rao [US] (DS)" userId="c5c913e0-0f56-41a4-85e1-d5ada0ff574f" providerId="ADAL" clId="{412B1256-1091-476F-800D-14F501CE16F7}" dt="2026-06-15T19:59:04.026" v="57" actId="14100"/>
          <ac:picMkLst>
            <pc:docMk/>
            <pc:sldMk cId="622939165" sldId="2147472084"/>
            <ac:picMk id="7" creationId="{6D42E9CE-69DA-3C39-E3C8-C2ADAC8434E7}"/>
          </ac:picMkLst>
        </pc:picChg>
      </pc:sldChg>
      <pc:sldChg chg="addSp modSp new mod ord">
        <pc:chgData name="Mannepalli, Rao [US] (DS)" userId="c5c913e0-0f56-41a4-85e1-d5ada0ff574f" providerId="ADAL" clId="{412B1256-1091-476F-800D-14F501CE16F7}" dt="2026-06-15T20:04:44.749" v="101" actId="207"/>
        <pc:sldMkLst>
          <pc:docMk/>
          <pc:sldMk cId="345201468" sldId="2147472085"/>
        </pc:sldMkLst>
        <pc:spChg chg="mod">
          <ac:chgData name="Mannepalli, Rao [US] (DS)" userId="c5c913e0-0f56-41a4-85e1-d5ada0ff574f" providerId="ADAL" clId="{412B1256-1091-476F-800D-14F501CE16F7}" dt="2026-06-15T19:59:42.667" v="62"/>
          <ac:spMkLst>
            <pc:docMk/>
            <pc:sldMk cId="345201468" sldId="2147472085"/>
            <ac:spMk id="2" creationId="{A1DB5C22-A1A4-B17D-BA14-001A8BF029E4}"/>
          </ac:spMkLst>
        </pc:spChg>
        <pc:spChg chg="add mod">
          <ac:chgData name="Mannepalli, Rao [US] (DS)" userId="c5c913e0-0f56-41a4-85e1-d5ada0ff574f" providerId="ADAL" clId="{412B1256-1091-476F-800D-14F501CE16F7}" dt="2026-06-15T20:04:44.749" v="101" actId="207"/>
          <ac:spMkLst>
            <pc:docMk/>
            <pc:sldMk cId="345201468" sldId="2147472085"/>
            <ac:spMk id="6" creationId="{87EEB277-E737-305D-B207-C4FBEB846CAF}"/>
          </ac:spMkLst>
        </pc:spChg>
        <pc:picChg chg="add mod">
          <ac:chgData name="Mannepalli, Rao [US] (DS)" userId="c5c913e0-0f56-41a4-85e1-d5ada0ff574f" providerId="ADAL" clId="{412B1256-1091-476F-800D-14F501CE16F7}" dt="2026-06-15T20:00:02.158" v="64" actId="1076"/>
          <ac:picMkLst>
            <pc:docMk/>
            <pc:sldMk cId="345201468" sldId="2147472085"/>
            <ac:picMk id="5" creationId="{BF7BEA26-E6BF-C5DC-C3E5-004837911E02}"/>
          </ac:picMkLst>
        </pc:picChg>
      </pc:sldChg>
      <pc:sldChg chg="addSp delSp modSp new mod">
        <pc:chgData name="Mannepalli, Rao [US] (DS)" userId="c5c913e0-0f56-41a4-85e1-d5ada0ff574f" providerId="ADAL" clId="{412B1256-1091-476F-800D-14F501CE16F7}" dt="2026-06-15T20:05:04.585" v="103" actId="1076"/>
        <pc:sldMkLst>
          <pc:docMk/>
          <pc:sldMk cId="2017284257" sldId="2147472086"/>
        </pc:sldMkLst>
        <pc:spChg chg="mod">
          <ac:chgData name="Mannepalli, Rao [US] (DS)" userId="c5c913e0-0f56-41a4-85e1-d5ada0ff574f" providerId="ADAL" clId="{412B1256-1091-476F-800D-14F501CE16F7}" dt="2026-06-15T20:05:00.254" v="102" actId="20577"/>
          <ac:spMkLst>
            <pc:docMk/>
            <pc:sldMk cId="2017284257" sldId="2147472086"/>
            <ac:spMk id="2" creationId="{61E51296-2707-A53D-6CD9-B1318419F59E}"/>
          </ac:spMkLst>
        </pc:spChg>
        <pc:picChg chg="add mod">
          <ac:chgData name="Mannepalli, Rao [US] (DS)" userId="c5c913e0-0f56-41a4-85e1-d5ada0ff574f" providerId="ADAL" clId="{412B1256-1091-476F-800D-14F501CE16F7}" dt="2026-06-15T20:05:04.585" v="103" actId="1076"/>
          <ac:picMkLst>
            <pc:docMk/>
            <pc:sldMk cId="2017284257" sldId="2147472086"/>
            <ac:picMk id="5" creationId="{76B9773E-B833-FA17-9856-2818F36A1DCA}"/>
          </ac:picMkLst>
        </pc:picChg>
      </pc:sldChg>
      <pc:sldChg chg="addSp delSp modSp new mod modClrScheme chgLayout">
        <pc:chgData name="Mannepalli, Rao [US] (DS)" userId="c5c913e0-0f56-41a4-85e1-d5ada0ff574f" providerId="ADAL" clId="{412B1256-1091-476F-800D-14F501CE16F7}" dt="2026-06-15T20:08:34.868" v="118" actId="404"/>
        <pc:sldMkLst>
          <pc:docMk/>
          <pc:sldMk cId="1076105410" sldId="2147472087"/>
        </pc:sldMkLst>
        <pc:spChg chg="mod ord">
          <ac:chgData name="Mannepalli, Rao [US] (DS)" userId="c5c913e0-0f56-41a4-85e1-d5ada0ff574f" providerId="ADAL" clId="{412B1256-1091-476F-800D-14F501CE16F7}" dt="2026-06-15T20:05:54.233" v="107" actId="700"/>
          <ac:spMkLst>
            <pc:docMk/>
            <pc:sldMk cId="1076105410" sldId="2147472087"/>
            <ac:spMk id="4" creationId="{00215812-A6F8-8A07-6935-92ADDAEDFA14}"/>
          </ac:spMkLst>
        </pc:spChg>
        <pc:spChg chg="add mod ord">
          <ac:chgData name="Mannepalli, Rao [US] (DS)" userId="c5c913e0-0f56-41a4-85e1-d5ada0ff574f" providerId="ADAL" clId="{412B1256-1091-476F-800D-14F501CE16F7}" dt="2026-06-15T20:06:20.330" v="110" actId="6549"/>
          <ac:spMkLst>
            <pc:docMk/>
            <pc:sldMk cId="1076105410" sldId="2147472087"/>
            <ac:spMk id="5" creationId="{47A94D44-2BCB-FF94-277F-A240D9DA2814}"/>
          </ac:spMkLst>
        </pc:spChg>
        <pc:spChg chg="add mod ord">
          <ac:chgData name="Mannepalli, Rao [US] (DS)" userId="c5c913e0-0f56-41a4-85e1-d5ada0ff574f" providerId="ADAL" clId="{412B1256-1091-476F-800D-14F501CE16F7}" dt="2026-06-15T20:08:34.868" v="118" actId="404"/>
          <ac:spMkLst>
            <pc:docMk/>
            <pc:sldMk cId="1076105410" sldId="2147472087"/>
            <ac:spMk id="6" creationId="{2EBEC4D6-CE32-D591-494D-834A57F576DE}"/>
          </ac:spMkLst>
        </pc:spChg>
        <pc:graphicFrameChg chg="add mod">
          <ac:chgData name="Mannepalli, Rao [US] (DS)" userId="c5c913e0-0f56-41a4-85e1-d5ada0ff574f" providerId="ADAL" clId="{412B1256-1091-476F-800D-14F501CE16F7}" dt="2026-06-15T20:08:15.581" v="115" actId="1076"/>
          <ac:graphicFrameMkLst>
            <pc:docMk/>
            <pc:sldMk cId="1076105410" sldId="2147472087"/>
            <ac:graphicFrameMk id="7" creationId="{2A68D5C9-E5EC-0610-D5F3-58D821ED3D95}"/>
          </ac:graphicFrameMkLst>
        </pc:graphicFrameChg>
      </pc:sldChg>
      <pc:sldChg chg="delSp modSp add mod">
        <pc:chgData name="Mannepalli, Rao [US] (DS)" userId="c5c913e0-0f56-41a4-85e1-d5ada0ff574f" providerId="ADAL" clId="{412B1256-1091-476F-800D-14F501CE16F7}" dt="2026-06-16T16:28:57.550" v="555" actId="404"/>
        <pc:sldMkLst>
          <pc:docMk/>
          <pc:sldMk cId="2654495073" sldId="2147472088"/>
        </pc:sldMkLst>
        <pc:spChg chg="mod">
          <ac:chgData name="Mannepalli, Rao [US] (DS)" userId="c5c913e0-0f56-41a4-85e1-d5ada0ff574f" providerId="ADAL" clId="{412B1256-1091-476F-800D-14F501CE16F7}" dt="2026-06-16T16:28:57.550" v="555" actId="404"/>
          <ac:spMkLst>
            <pc:docMk/>
            <pc:sldMk cId="2654495073" sldId="2147472088"/>
            <ac:spMk id="3" creationId="{CDF32A2F-E372-3DC3-6565-7882EE1D53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56323" name="Rectangle 3"/>
          <p:cNvSpPr>
            <a:spLocks noGrp="1" noChangeArrowheads="1"/>
          </p:cNvSpPr>
          <p:nvPr>
            <p:ph type="dt" sz="quarter"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dirty="0"/>
          </a:p>
        </p:txBody>
      </p:sp>
      <p:sp>
        <p:nvSpPr>
          <p:cNvPr id="56324" name="Rectangle 4"/>
          <p:cNvSpPr>
            <a:spLocks noGrp="1" noChangeArrowheads="1"/>
          </p:cNvSpPr>
          <p:nvPr>
            <p:ph type="ftr" sz="quarter" idx="2"/>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56325" name="Rectangle 5"/>
          <p:cNvSpPr>
            <a:spLocks noGrp="1" noChangeArrowheads="1"/>
          </p:cNvSpPr>
          <p:nvPr>
            <p:ph type="sldNum" sz="quarter" idx="3"/>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9301CC6A-B4E8-405F-AE79-859651258FE4}" type="slidenum">
              <a:rPr lang="en-US"/>
              <a:pPr>
                <a:defRPr/>
              </a:pPr>
              <a:t>‹#›</a:t>
            </a:fld>
            <a:endParaRPr lang="en-US" dirty="0"/>
          </a:p>
        </p:txBody>
      </p:sp>
    </p:spTree>
    <p:extLst>
      <p:ext uri="{BB962C8B-B14F-4D97-AF65-F5344CB8AC3E}">
        <p14:creationId xmlns:p14="http://schemas.microsoft.com/office/powerpoint/2010/main" val="818623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6147" name="Rectangle 3"/>
          <p:cNvSpPr>
            <a:spLocks noGrp="1" noChangeArrowheads="1"/>
          </p:cNvSpPr>
          <p:nvPr>
            <p:ph type="dt"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dirty="0"/>
          </a:p>
        </p:txBody>
      </p:sp>
      <p:sp>
        <p:nvSpPr>
          <p:cNvPr id="1946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txBody>
          <a:bodyPr/>
          <a:lstStyle/>
          <a:p>
            <a:endParaRPr lang="en-US" dirty="0"/>
          </a:p>
        </p:txBody>
      </p:sp>
      <p:sp>
        <p:nvSpPr>
          <p:cNvPr id="6149"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6151" name="Rectangle 7"/>
          <p:cNvSpPr>
            <a:spLocks noGrp="1" noChangeArrowheads="1"/>
          </p:cNvSpPr>
          <p:nvPr>
            <p:ph type="sldNum" sz="quarter" idx="5"/>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B7B05DEF-6DE7-4BF9-8DBB-FF904A788E50}" type="slidenum">
              <a:rPr lang="en-US"/>
              <a:pPr>
                <a:defRPr/>
              </a:pPr>
              <a:t>‹#›</a:t>
            </a:fld>
            <a:endParaRPr lang="en-US" dirty="0"/>
          </a:p>
        </p:txBody>
      </p:sp>
    </p:spTree>
    <p:extLst>
      <p:ext uri="{BB962C8B-B14F-4D97-AF65-F5344CB8AC3E}">
        <p14:creationId xmlns:p14="http://schemas.microsoft.com/office/powerpoint/2010/main" val="3823580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1pPr>
    <a:lvl2pPr marL="3429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2pPr>
    <a:lvl3pPr marL="6858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3pPr>
    <a:lvl4pPr marL="10287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4pPr>
    <a:lvl5pPr marL="13716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A35A-AFB3-E058-664B-0A5E51E26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88D93-043A-F538-D134-158213B079D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BED6E84-4C77-3205-679F-722A48B03CF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974BAC3-2053-C2F8-D29A-C2434F48FE63}"/>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DB155862-9BB3-878F-CD40-45D1DE8ADE52}"/>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1EEF19F4-6FA7-70EB-FF1E-7B2B9190391E}"/>
              </a:ext>
            </a:extLst>
          </p:cNvPr>
          <p:cNvSpPr>
            <a:spLocks noGrp="1"/>
          </p:cNvSpPr>
          <p:nvPr>
            <p:ph type="sldNum" sz="quarter" idx="5"/>
          </p:nvPr>
        </p:nvSpPr>
        <p:spPr/>
        <p:txBody>
          <a:bodyPr/>
          <a:lstStyle/>
          <a:p>
            <a:fld id="{5B2E6A60-2D8D-47C3-9E04-B06A60C9DAEF}" type="slidenum">
              <a:rPr lang="en-US" smtClean="0"/>
              <a:pPr/>
              <a:t>7</a:t>
            </a:fld>
            <a:endParaRPr lang="en-US" dirty="0"/>
          </a:p>
        </p:txBody>
      </p:sp>
    </p:spTree>
    <p:extLst>
      <p:ext uri="{BB962C8B-B14F-4D97-AF65-F5344CB8AC3E}">
        <p14:creationId xmlns:p14="http://schemas.microsoft.com/office/powerpoint/2010/main" val="321410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19</a:t>
            </a:fld>
            <a:endParaRPr lang="en-US" dirty="0"/>
          </a:p>
        </p:txBody>
      </p:sp>
    </p:spTree>
    <p:extLst>
      <p:ext uri="{BB962C8B-B14F-4D97-AF65-F5344CB8AC3E}">
        <p14:creationId xmlns:p14="http://schemas.microsoft.com/office/powerpoint/2010/main" val="1849159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22</a:t>
            </a:fld>
            <a:endParaRPr lang="en-US" dirty="0"/>
          </a:p>
        </p:txBody>
      </p:sp>
    </p:spTree>
    <p:extLst>
      <p:ext uri="{BB962C8B-B14F-4D97-AF65-F5344CB8AC3E}">
        <p14:creationId xmlns:p14="http://schemas.microsoft.com/office/powerpoint/2010/main" val="294994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7E06-C9F6-91F2-FDA5-F968FA158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05DDD-1F53-67A9-B986-9DBAD0D4EB5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651586E-A7B5-B71B-B911-764E623FDE3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9008615-6DA3-6D61-DA72-9C5643F155BB}"/>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93BF670-6C76-A3EC-41B4-AAC16CE6297E}"/>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9CA68970-598D-EE69-30AF-57ABA9FB5D7F}"/>
              </a:ext>
            </a:extLst>
          </p:cNvPr>
          <p:cNvSpPr>
            <a:spLocks noGrp="1"/>
          </p:cNvSpPr>
          <p:nvPr>
            <p:ph type="sldNum" sz="quarter" idx="5"/>
          </p:nvPr>
        </p:nvSpPr>
        <p:spPr/>
        <p:txBody>
          <a:bodyPr/>
          <a:lstStyle/>
          <a:p>
            <a:fld id="{5B2E6A60-2D8D-47C3-9E04-B06A60C9DAEF}" type="slidenum">
              <a:rPr lang="en-US" smtClean="0"/>
              <a:pPr/>
              <a:t>23</a:t>
            </a:fld>
            <a:endParaRPr lang="en-US" dirty="0"/>
          </a:p>
        </p:txBody>
      </p:sp>
    </p:spTree>
    <p:extLst>
      <p:ext uri="{BB962C8B-B14F-4D97-AF65-F5344CB8AC3E}">
        <p14:creationId xmlns:p14="http://schemas.microsoft.com/office/powerpoint/2010/main" val="388032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850FF1DF-6562-40DB-BE28-25DA1215219A}" type="slidenum">
              <a:rPr lang="en-US" smtClean="0"/>
              <a:t>24</a:t>
            </a:fld>
            <a:endParaRPr lang="en-US" dirty="0"/>
          </a:p>
        </p:txBody>
      </p:sp>
    </p:spTree>
    <p:extLst>
      <p:ext uri="{BB962C8B-B14F-4D97-AF65-F5344CB8AC3E}">
        <p14:creationId xmlns:p14="http://schemas.microsoft.com/office/powerpoint/2010/main" val="192725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850FF1DF-6562-40DB-BE28-25DA1215219A}" type="slidenum">
              <a:rPr lang="en-US" smtClean="0"/>
              <a:t>25</a:t>
            </a:fld>
            <a:endParaRPr lang="en-US" dirty="0"/>
          </a:p>
        </p:txBody>
      </p:sp>
    </p:spTree>
    <p:extLst>
      <p:ext uri="{BB962C8B-B14F-4D97-AF65-F5344CB8AC3E}">
        <p14:creationId xmlns:p14="http://schemas.microsoft.com/office/powerpoint/2010/main" val="36877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26</a:t>
            </a:fld>
            <a:endParaRPr lang="en-US" dirty="0"/>
          </a:p>
        </p:txBody>
      </p:sp>
    </p:spTree>
    <p:extLst>
      <p:ext uri="{BB962C8B-B14F-4D97-AF65-F5344CB8AC3E}">
        <p14:creationId xmlns:p14="http://schemas.microsoft.com/office/powerpoint/2010/main" val="2895464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31</a:t>
            </a:fld>
            <a:endParaRPr lang="en-US" dirty="0"/>
          </a:p>
        </p:txBody>
      </p:sp>
    </p:spTree>
    <p:extLst>
      <p:ext uri="{BB962C8B-B14F-4D97-AF65-F5344CB8AC3E}">
        <p14:creationId xmlns:p14="http://schemas.microsoft.com/office/powerpoint/2010/main" val="2019296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98EB2-2189-3B3C-84BD-627695B32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B9287-4B1E-5AC8-85CA-E2368B01CDD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01F4603-813A-D90D-5855-4B2C9304E08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6A312ED-D62B-FA00-6C79-97A5023C999A}"/>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AC9A0063-C06A-B3CE-2E3A-5C807A3B792E}"/>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E4F7AA89-2A15-C8F7-C3BF-89FCE001A4DF}"/>
              </a:ext>
            </a:extLst>
          </p:cNvPr>
          <p:cNvSpPr>
            <a:spLocks noGrp="1"/>
          </p:cNvSpPr>
          <p:nvPr>
            <p:ph type="sldNum" sz="quarter" idx="5"/>
          </p:nvPr>
        </p:nvSpPr>
        <p:spPr/>
        <p:txBody>
          <a:bodyPr/>
          <a:lstStyle/>
          <a:p>
            <a:fld id="{5B2E6A60-2D8D-47C3-9E04-B06A60C9DAEF}" type="slidenum">
              <a:rPr lang="en-US" smtClean="0"/>
              <a:pPr/>
              <a:t>32</a:t>
            </a:fld>
            <a:endParaRPr lang="en-US" dirty="0"/>
          </a:p>
        </p:txBody>
      </p:sp>
    </p:spTree>
    <p:extLst>
      <p:ext uri="{BB962C8B-B14F-4D97-AF65-F5344CB8AC3E}">
        <p14:creationId xmlns:p14="http://schemas.microsoft.com/office/powerpoint/2010/main" val="472800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33</a:t>
            </a:fld>
            <a:endParaRPr lang="en-US" dirty="0"/>
          </a:p>
        </p:txBody>
      </p:sp>
    </p:spTree>
    <p:extLst>
      <p:ext uri="{BB962C8B-B14F-4D97-AF65-F5344CB8AC3E}">
        <p14:creationId xmlns:p14="http://schemas.microsoft.com/office/powerpoint/2010/main" val="78899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34</a:t>
            </a:fld>
            <a:endParaRPr lang="en-US" dirty="0"/>
          </a:p>
        </p:txBody>
      </p:sp>
    </p:spTree>
    <p:extLst>
      <p:ext uri="{BB962C8B-B14F-4D97-AF65-F5344CB8AC3E}">
        <p14:creationId xmlns:p14="http://schemas.microsoft.com/office/powerpoint/2010/main" val="254575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8</a:t>
            </a:fld>
            <a:endParaRPr lang="en-US" dirty="0"/>
          </a:p>
        </p:txBody>
      </p:sp>
    </p:spTree>
    <p:extLst>
      <p:ext uri="{BB962C8B-B14F-4D97-AF65-F5344CB8AC3E}">
        <p14:creationId xmlns:p14="http://schemas.microsoft.com/office/powerpoint/2010/main" val="3533131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35</a:t>
            </a:fld>
            <a:endParaRPr lang="en-US" dirty="0"/>
          </a:p>
        </p:txBody>
      </p:sp>
    </p:spTree>
    <p:extLst>
      <p:ext uri="{BB962C8B-B14F-4D97-AF65-F5344CB8AC3E}">
        <p14:creationId xmlns:p14="http://schemas.microsoft.com/office/powerpoint/2010/main" val="1540153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36</a:t>
            </a:fld>
            <a:endParaRPr lang="en-US" dirty="0"/>
          </a:p>
        </p:txBody>
      </p:sp>
    </p:spTree>
    <p:extLst>
      <p:ext uri="{BB962C8B-B14F-4D97-AF65-F5344CB8AC3E}">
        <p14:creationId xmlns:p14="http://schemas.microsoft.com/office/powerpoint/2010/main" val="164610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37</a:t>
            </a:fld>
            <a:endParaRPr lang="en-US" dirty="0"/>
          </a:p>
        </p:txBody>
      </p:sp>
    </p:spTree>
    <p:extLst>
      <p:ext uri="{BB962C8B-B14F-4D97-AF65-F5344CB8AC3E}">
        <p14:creationId xmlns:p14="http://schemas.microsoft.com/office/powerpoint/2010/main" val="1021185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38</a:t>
            </a:fld>
            <a:endParaRPr lang="en-US" dirty="0"/>
          </a:p>
        </p:txBody>
      </p:sp>
    </p:spTree>
    <p:extLst>
      <p:ext uri="{BB962C8B-B14F-4D97-AF65-F5344CB8AC3E}">
        <p14:creationId xmlns:p14="http://schemas.microsoft.com/office/powerpoint/2010/main" val="2072918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39</a:t>
            </a:fld>
            <a:endParaRPr lang="en-US" dirty="0"/>
          </a:p>
        </p:txBody>
      </p:sp>
    </p:spTree>
    <p:extLst>
      <p:ext uri="{BB962C8B-B14F-4D97-AF65-F5344CB8AC3E}">
        <p14:creationId xmlns:p14="http://schemas.microsoft.com/office/powerpoint/2010/main" val="2392033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40</a:t>
            </a:fld>
            <a:endParaRPr lang="en-US" dirty="0"/>
          </a:p>
        </p:txBody>
      </p:sp>
    </p:spTree>
    <p:extLst>
      <p:ext uri="{BB962C8B-B14F-4D97-AF65-F5344CB8AC3E}">
        <p14:creationId xmlns:p14="http://schemas.microsoft.com/office/powerpoint/2010/main" val="3907038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1381-8535-2F5F-AE3D-5046754AA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5D266-AFF9-0444-37FE-30A6AFAEEF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2E2C8D4-77C2-9CB9-217F-C2A94FA805D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4ACC19B-FD81-982B-D84C-F91F724430DE}"/>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7917FAAE-EE82-1DC1-7099-18135D43C176}"/>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39BC60DF-144E-E7E1-D16F-E6DDE610EFB2}"/>
              </a:ext>
            </a:extLst>
          </p:cNvPr>
          <p:cNvSpPr>
            <a:spLocks noGrp="1"/>
          </p:cNvSpPr>
          <p:nvPr>
            <p:ph type="sldNum" sz="quarter" idx="5"/>
          </p:nvPr>
        </p:nvSpPr>
        <p:spPr/>
        <p:txBody>
          <a:bodyPr/>
          <a:lstStyle/>
          <a:p>
            <a:fld id="{5B2E6A60-2D8D-47C3-9E04-B06A60C9DAEF}" type="slidenum">
              <a:rPr lang="en-US" smtClean="0"/>
              <a:pPr/>
              <a:t>41</a:t>
            </a:fld>
            <a:endParaRPr lang="en-US" dirty="0"/>
          </a:p>
        </p:txBody>
      </p:sp>
    </p:spTree>
    <p:extLst>
      <p:ext uri="{BB962C8B-B14F-4D97-AF65-F5344CB8AC3E}">
        <p14:creationId xmlns:p14="http://schemas.microsoft.com/office/powerpoint/2010/main" val="606705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42</a:t>
            </a:fld>
            <a:endParaRPr lang="en-US" dirty="0"/>
          </a:p>
        </p:txBody>
      </p:sp>
    </p:spTree>
    <p:extLst>
      <p:ext uri="{BB962C8B-B14F-4D97-AF65-F5344CB8AC3E}">
        <p14:creationId xmlns:p14="http://schemas.microsoft.com/office/powerpoint/2010/main" val="1153058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43</a:t>
            </a:fld>
            <a:endParaRPr lang="en-US" dirty="0"/>
          </a:p>
        </p:txBody>
      </p:sp>
    </p:spTree>
    <p:extLst>
      <p:ext uri="{BB962C8B-B14F-4D97-AF65-F5344CB8AC3E}">
        <p14:creationId xmlns:p14="http://schemas.microsoft.com/office/powerpoint/2010/main" val="2866109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44</a:t>
            </a:fld>
            <a:endParaRPr lang="en-US" dirty="0"/>
          </a:p>
        </p:txBody>
      </p:sp>
    </p:spTree>
    <p:extLst>
      <p:ext uri="{BB962C8B-B14F-4D97-AF65-F5344CB8AC3E}">
        <p14:creationId xmlns:p14="http://schemas.microsoft.com/office/powerpoint/2010/main" val="43535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B4141-34BD-7B2F-254E-6F2091C2A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3EA00-2C8A-5A82-F6C6-F40F7E7C00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3D8F499-1175-E04F-9E53-9C069B6E3A5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63C07E0-0F8D-4B5A-DA59-7B73493CD1FA}"/>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71B99DB-A39F-8AF1-3914-AE03D1E3DF9C}"/>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0E42C269-848C-2E4A-543F-5E640C458712}"/>
              </a:ext>
            </a:extLst>
          </p:cNvPr>
          <p:cNvSpPr>
            <a:spLocks noGrp="1"/>
          </p:cNvSpPr>
          <p:nvPr>
            <p:ph type="sldNum" sz="quarter" idx="5"/>
          </p:nvPr>
        </p:nvSpPr>
        <p:spPr/>
        <p:txBody>
          <a:bodyPr/>
          <a:lstStyle/>
          <a:p>
            <a:fld id="{5B2E6A60-2D8D-47C3-9E04-B06A60C9DAEF}" type="slidenum">
              <a:rPr lang="en-US" smtClean="0"/>
              <a:pPr/>
              <a:t>9</a:t>
            </a:fld>
            <a:endParaRPr lang="en-US" dirty="0"/>
          </a:p>
        </p:txBody>
      </p:sp>
    </p:spTree>
    <p:extLst>
      <p:ext uri="{BB962C8B-B14F-4D97-AF65-F5344CB8AC3E}">
        <p14:creationId xmlns:p14="http://schemas.microsoft.com/office/powerpoint/2010/main" val="1597662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46</a:t>
            </a:fld>
            <a:endParaRPr lang="en-US" dirty="0"/>
          </a:p>
        </p:txBody>
      </p:sp>
    </p:spTree>
    <p:extLst>
      <p:ext uri="{BB962C8B-B14F-4D97-AF65-F5344CB8AC3E}">
        <p14:creationId xmlns:p14="http://schemas.microsoft.com/office/powerpoint/2010/main" val="1993537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57</a:t>
            </a:fld>
            <a:endParaRPr lang="en-US" dirty="0"/>
          </a:p>
        </p:txBody>
      </p:sp>
    </p:spTree>
    <p:extLst>
      <p:ext uri="{BB962C8B-B14F-4D97-AF65-F5344CB8AC3E}">
        <p14:creationId xmlns:p14="http://schemas.microsoft.com/office/powerpoint/2010/main" val="286553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58</a:t>
            </a:fld>
            <a:endParaRPr lang="en-US" dirty="0"/>
          </a:p>
        </p:txBody>
      </p:sp>
    </p:spTree>
    <p:extLst>
      <p:ext uri="{BB962C8B-B14F-4D97-AF65-F5344CB8AC3E}">
        <p14:creationId xmlns:p14="http://schemas.microsoft.com/office/powerpoint/2010/main" val="2521546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62</a:t>
            </a:fld>
            <a:endParaRPr lang="en-US" dirty="0"/>
          </a:p>
        </p:txBody>
      </p:sp>
    </p:spTree>
    <p:extLst>
      <p:ext uri="{BB962C8B-B14F-4D97-AF65-F5344CB8AC3E}">
        <p14:creationId xmlns:p14="http://schemas.microsoft.com/office/powerpoint/2010/main" val="2935747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66</a:t>
            </a:fld>
            <a:endParaRPr lang="en-US" dirty="0"/>
          </a:p>
        </p:txBody>
      </p:sp>
    </p:spTree>
    <p:extLst>
      <p:ext uri="{BB962C8B-B14F-4D97-AF65-F5344CB8AC3E}">
        <p14:creationId xmlns:p14="http://schemas.microsoft.com/office/powerpoint/2010/main" val="305929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6A28B-A4D7-A76C-751F-966C36FD5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BEF12-0913-6990-2298-048F0227FAA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1226E08-B034-B196-448F-74B871E1120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D5A48E3-7E20-D3B4-2675-688C251A23AB}"/>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749B185-9AF6-8F92-B9CD-56B376B37650}"/>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621ECB4D-DFA9-156A-A887-EAE0318188E1}"/>
              </a:ext>
            </a:extLst>
          </p:cNvPr>
          <p:cNvSpPr>
            <a:spLocks noGrp="1"/>
          </p:cNvSpPr>
          <p:nvPr>
            <p:ph type="sldNum" sz="quarter" idx="5"/>
          </p:nvPr>
        </p:nvSpPr>
        <p:spPr/>
        <p:txBody>
          <a:bodyPr/>
          <a:lstStyle/>
          <a:p>
            <a:fld id="{5B2E6A60-2D8D-47C3-9E04-B06A60C9DAEF}" type="slidenum">
              <a:rPr lang="en-US" smtClean="0"/>
              <a:pPr/>
              <a:t>10</a:t>
            </a:fld>
            <a:endParaRPr lang="en-US" dirty="0"/>
          </a:p>
        </p:txBody>
      </p:sp>
    </p:spTree>
    <p:extLst>
      <p:ext uri="{BB962C8B-B14F-4D97-AF65-F5344CB8AC3E}">
        <p14:creationId xmlns:p14="http://schemas.microsoft.com/office/powerpoint/2010/main" val="374443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14</a:t>
            </a:fld>
            <a:endParaRPr lang="en-US" dirty="0"/>
          </a:p>
        </p:txBody>
      </p:sp>
    </p:spTree>
    <p:extLst>
      <p:ext uri="{BB962C8B-B14F-4D97-AF65-F5344CB8AC3E}">
        <p14:creationId xmlns:p14="http://schemas.microsoft.com/office/powerpoint/2010/main" val="922724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15</a:t>
            </a:fld>
            <a:endParaRPr lang="en-US" dirty="0"/>
          </a:p>
        </p:txBody>
      </p:sp>
    </p:spTree>
    <p:extLst>
      <p:ext uri="{BB962C8B-B14F-4D97-AF65-F5344CB8AC3E}">
        <p14:creationId xmlns:p14="http://schemas.microsoft.com/office/powerpoint/2010/main" val="34708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16</a:t>
            </a:fld>
            <a:endParaRPr lang="en-US" dirty="0"/>
          </a:p>
        </p:txBody>
      </p:sp>
    </p:spTree>
    <p:extLst>
      <p:ext uri="{BB962C8B-B14F-4D97-AF65-F5344CB8AC3E}">
        <p14:creationId xmlns:p14="http://schemas.microsoft.com/office/powerpoint/2010/main" val="130527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E6A60-2D8D-47C3-9E04-B06A60C9DAEF}" type="slidenum">
              <a:rPr lang="en-US" smtClean="0"/>
              <a:pPr/>
              <a:t>17</a:t>
            </a:fld>
            <a:endParaRPr lang="en-US" dirty="0"/>
          </a:p>
        </p:txBody>
      </p:sp>
    </p:spTree>
    <p:extLst>
      <p:ext uri="{BB962C8B-B14F-4D97-AF65-F5344CB8AC3E}">
        <p14:creationId xmlns:p14="http://schemas.microsoft.com/office/powerpoint/2010/main" val="686861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66B45-8E07-2B03-3AC5-BDA4B99AB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2C075-F7F3-27E0-7EE8-DF886A345F5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C709763-618A-643A-E94B-F61AF55A007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5A7E8C6-67E3-8A22-CA43-9BF60DC3CB70}"/>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96E8932-E459-1A89-2A7D-42E7C39FB453}"/>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3E6FDA06-7A8E-8356-7ECA-777622D2C6A1}"/>
              </a:ext>
            </a:extLst>
          </p:cNvPr>
          <p:cNvSpPr>
            <a:spLocks noGrp="1"/>
          </p:cNvSpPr>
          <p:nvPr>
            <p:ph type="sldNum" sz="quarter" idx="5"/>
          </p:nvPr>
        </p:nvSpPr>
        <p:spPr/>
        <p:txBody>
          <a:bodyPr/>
          <a:lstStyle/>
          <a:p>
            <a:fld id="{5B2E6A60-2D8D-47C3-9E04-B06A60C9DAEF}" type="slidenum">
              <a:rPr lang="en-US" smtClean="0"/>
              <a:pPr/>
              <a:t>18</a:t>
            </a:fld>
            <a:endParaRPr lang="en-US" dirty="0"/>
          </a:p>
        </p:txBody>
      </p:sp>
    </p:spTree>
    <p:extLst>
      <p:ext uri="{BB962C8B-B14F-4D97-AF65-F5344CB8AC3E}">
        <p14:creationId xmlns:p14="http://schemas.microsoft.com/office/powerpoint/2010/main" val="306740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1555" y="-19050"/>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9" name="Subtitle 2"/>
          <p:cNvSpPr txBox="1">
            <a:spLocks/>
          </p:cNvSpPr>
          <p:nvPr userDrawn="1"/>
        </p:nvSpPr>
        <p:spPr bwMode="auto">
          <a:xfrm>
            <a:off x="0" y="264795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dirty="0">
                <a:solidFill>
                  <a:schemeClr val="bg1"/>
                </a:solidFill>
                <a:latin typeface="+mj-lt"/>
              </a:rPr>
              <a:t>Author</a:t>
            </a:r>
          </a:p>
          <a:p>
            <a:pPr marL="0" indent="0" algn="ctr" eaLnBrk="1" hangingPunct="1">
              <a:buClr>
                <a:srgbClr val="00529B"/>
              </a:buClr>
              <a:buNone/>
            </a:pPr>
            <a:r>
              <a:rPr lang="en-US" altLang="en-US" sz="1600" b="1" kern="0" dirty="0">
                <a:solidFill>
                  <a:schemeClr val="bg1"/>
                </a:solidFill>
                <a:latin typeface="+mj-lt"/>
              </a:rPr>
              <a:t>Company/Organization</a:t>
            </a:r>
          </a:p>
          <a:p>
            <a:pPr marL="0" indent="0" algn="ctr" eaLnBrk="1" hangingPunct="1">
              <a:buClr>
                <a:srgbClr val="00529B"/>
              </a:buClr>
              <a:buNone/>
            </a:pPr>
            <a:r>
              <a:rPr lang="en-US" altLang="en-US" sz="1600" kern="0" dirty="0">
                <a:solidFill>
                  <a:schemeClr val="bg1"/>
                </a:solidFill>
                <a:latin typeface="+mj-lt"/>
              </a:rPr>
              <a:t>Conference Name, Conference Dates</a:t>
            </a:r>
          </a:p>
          <a:p>
            <a:pPr marL="0" indent="0" algn="ctr" eaLnBrk="1" hangingPunct="1">
              <a:buClr>
                <a:srgbClr val="00529B"/>
              </a:buClr>
              <a:buNone/>
            </a:pPr>
            <a:r>
              <a:rPr lang="en-US" altLang="en-US" sz="1600" kern="0" dirty="0">
                <a:solidFill>
                  <a:schemeClr val="bg1"/>
                </a:solidFill>
                <a:latin typeface="+mj-lt"/>
              </a:rPr>
              <a:t>Conference Location</a:t>
            </a:r>
          </a:p>
          <a:p>
            <a:pPr>
              <a:buClr>
                <a:srgbClr val="00529B"/>
              </a:buClr>
              <a:buFont typeface="Wingdings" charset="2"/>
              <a:buChar char="Ø"/>
            </a:pPr>
            <a:endParaRPr lang="en-US" sz="2400" kern="0" dirty="0"/>
          </a:p>
        </p:txBody>
      </p:sp>
      <p:sp>
        <p:nvSpPr>
          <p:cNvPr id="10" name="Title 1"/>
          <p:cNvSpPr txBox="1">
            <a:spLocks/>
          </p:cNvSpPr>
          <p:nvPr userDrawn="1"/>
        </p:nvSpPr>
        <p:spPr bwMode="auto">
          <a:xfrm>
            <a:off x="0" y="742950"/>
            <a:ext cx="9144000" cy="9906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5400" b="1" kern="0" dirty="0">
                <a:solidFill>
                  <a:schemeClr val="bg1"/>
                </a:solidFill>
              </a:rPr>
              <a:t>Presentation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1B3D6C"/>
              </a:buClr>
              <a:buFont typeface="Wingdings" charset="2"/>
              <a:buChar char="Ø"/>
              <a:defRPr/>
            </a:lvl1pPr>
            <a:lvl2pPr marL="685800" indent="-342900">
              <a:buClr>
                <a:srgbClr val="1B3D6C"/>
              </a:buClr>
              <a:buFont typeface="Wingdings" charset="2"/>
              <a:buChar char="Ø"/>
              <a:defRPr/>
            </a:lvl2pPr>
            <a:lvl3pPr marL="971550" indent="-285750">
              <a:buClr>
                <a:srgbClr val="1B3D6C"/>
              </a:buClr>
              <a:buFont typeface="Wingdings" charset="2"/>
              <a:buChar char="Ø"/>
              <a:defRPr/>
            </a:lvl3pPr>
            <a:lvl4pPr marL="1314450" indent="-285750">
              <a:buClr>
                <a:srgbClr val="1B3D6C"/>
              </a:buClr>
              <a:buFont typeface="Wingdings" charset="2"/>
              <a:buChar char="Ø"/>
              <a:defRPr/>
            </a:lvl4pPr>
            <a:lvl5pPr marL="1657350" indent="-285750">
              <a:buClr>
                <a:srgbClr val="1B3D6C"/>
              </a:buClr>
              <a:buFont typeface="Wingdings"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368715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23950"/>
            <a:ext cx="39624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123950"/>
            <a:ext cx="4419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
        <p:nvSpPr>
          <p:cNvPr id="11" name="Title 1"/>
          <p:cNvSpPr>
            <a:spLocks noGrp="1"/>
          </p:cNvSpPr>
          <p:nvPr>
            <p:ph type="title"/>
          </p:nvPr>
        </p:nvSpPr>
        <p:spPr>
          <a:xfrm>
            <a:off x="228600" y="144198"/>
            <a:ext cx="8686800" cy="514350"/>
          </a:xfrm>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 and/or 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Tree>
    <p:extLst>
      <p:ext uri="{BB962C8B-B14F-4D97-AF65-F5344CB8AC3E}">
        <p14:creationId xmlns:p14="http://schemas.microsoft.com/office/powerpoint/2010/main" val="383842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FC34-5206-45FA-A6B2-955DFABF1CC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603E2-753D-49F2-B2B1-D76008093D9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FD0B8-A1D4-4313-AC8C-31D5E0DBD376}"/>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E9CFA06F-9FF0-4DD3-9CA0-DF2D4EF2E0C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3CCD405-43AD-4B88-9D41-03F2E0B3D058}"/>
              </a:ext>
            </a:extLst>
          </p:cNvPr>
          <p:cNvSpPr>
            <a:spLocks noGrp="1"/>
          </p:cNvSpPr>
          <p:nvPr>
            <p:ph type="sldNum" sz="quarter" idx="12"/>
          </p:nvPr>
        </p:nvSpPr>
        <p:spPr/>
        <p:txBody>
          <a:body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374036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3B87-A000-ABF2-D0AA-3A9034E8A7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B1FEC-ACE6-A20B-E9B7-DED5F19175F3}"/>
              </a:ext>
            </a:extLst>
          </p:cNvPr>
          <p:cNvSpPr>
            <a:spLocks noGrp="1"/>
          </p:cNvSpPr>
          <p:nvPr>
            <p:ph type="dt" sz="half" idx="10"/>
          </p:nvPr>
        </p:nvSpPr>
        <p:spPr/>
        <p:txBody>
          <a:bodyPr/>
          <a:lstStyle/>
          <a:p>
            <a:fld id="{899389EC-0C9B-4B2B-9AB5-A94CBD101731}" type="datetimeFigureOut">
              <a:rPr lang="en-US" smtClean="0"/>
              <a:t>6/16/2026</a:t>
            </a:fld>
            <a:endParaRPr lang="en-US" dirty="0"/>
          </a:p>
        </p:txBody>
      </p:sp>
      <p:sp>
        <p:nvSpPr>
          <p:cNvPr id="4" name="Footer Placeholder 3">
            <a:extLst>
              <a:ext uri="{FF2B5EF4-FFF2-40B4-BE49-F238E27FC236}">
                <a16:creationId xmlns:a16="http://schemas.microsoft.com/office/drawing/2014/main" id="{24501A4A-E8AA-1959-5399-9D27F81ED9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71CAB31-1D6B-8862-7F3A-CDF2E131E529}"/>
              </a:ext>
            </a:extLst>
          </p:cNvPr>
          <p:cNvSpPr>
            <a:spLocks noGrp="1"/>
          </p:cNvSpPr>
          <p:nvPr>
            <p:ph type="sldNum" sz="quarter" idx="12"/>
          </p:nvPr>
        </p:nvSpPr>
        <p:spPr/>
        <p:txBody>
          <a:bodyPr/>
          <a:lstStyle/>
          <a:p>
            <a:fld id="{530C31C4-7C0E-43A5-BF35-C4C02D0E1223}" type="slidenum">
              <a:rPr lang="en-US" smtClean="0"/>
              <a:t>‹#›</a:t>
            </a:fld>
            <a:endParaRPr lang="en-US" dirty="0"/>
          </a:p>
        </p:txBody>
      </p:sp>
    </p:spTree>
    <p:extLst>
      <p:ext uri="{BB962C8B-B14F-4D97-AF65-F5344CB8AC3E}">
        <p14:creationId xmlns:p14="http://schemas.microsoft.com/office/powerpoint/2010/main" val="365326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9031"/>
            <a:ext cx="8229600" cy="457200"/>
          </a:xfrm>
        </p:spPr>
        <p:txBody>
          <a:bodyPr/>
          <a:lstStyle>
            <a:lvl1pPr>
              <a:defRPr/>
            </a:lvl1pPr>
          </a:lstStyle>
          <a:p>
            <a:r>
              <a:rPr lang="en-US" dirty="0"/>
              <a:t>Title goes here</a:t>
            </a:r>
          </a:p>
        </p:txBody>
      </p:sp>
      <p:sp>
        <p:nvSpPr>
          <p:cNvPr id="5" name="Content Placeholder 8"/>
          <p:cNvSpPr>
            <a:spLocks noGrp="1"/>
          </p:cNvSpPr>
          <p:nvPr>
            <p:ph sz="quarter" idx="15"/>
          </p:nvPr>
        </p:nvSpPr>
        <p:spPr>
          <a:xfrm>
            <a:off x="457200" y="985837"/>
            <a:ext cx="8229600" cy="3562566"/>
          </a:xfrm>
          <a:prstGeom prst="rect">
            <a:avLst/>
          </a:prstGeom>
        </p:spPr>
        <p:txBody>
          <a:bodyPr lIns="0"/>
          <a:lstStyle>
            <a:lvl1pPr marL="173831" indent="-173831">
              <a:buSzPct val="150000"/>
              <a:buFont typeface="Arial" pitchFamily="34" charset="0"/>
              <a:buChar char="•"/>
              <a:defRPr sz="1200">
                <a:solidFill>
                  <a:schemeClr val="accent2"/>
                </a:solidFill>
                <a:latin typeface="Arial" pitchFamily="34" charset="0"/>
                <a:cs typeface="Arial" pitchFamily="34" charset="0"/>
              </a:defRPr>
            </a:lvl1pPr>
            <a:lvl2pPr marL="429816" indent="-170260">
              <a:buClr>
                <a:schemeClr val="accent1"/>
              </a:buClr>
              <a:defRPr sz="1050">
                <a:solidFill>
                  <a:schemeClr val="accent2"/>
                </a:solidFill>
                <a:latin typeface="Arial" pitchFamily="34" charset="0"/>
                <a:cs typeface="Arial" pitchFamily="34" charset="0"/>
              </a:defRPr>
            </a:lvl2pPr>
            <a:lvl3pPr marL="603647" indent="-90488" defTabSz="601266">
              <a:buClr>
                <a:schemeClr val="accent1"/>
              </a:buClr>
              <a:defRPr sz="900">
                <a:solidFill>
                  <a:schemeClr val="accent2"/>
                </a:solidFill>
                <a:latin typeface="Arial" pitchFamily="34" charset="0"/>
                <a:cs typeface="Arial" pitchFamily="34" charset="0"/>
              </a:defRPr>
            </a:lvl3pPr>
            <a:lvl4pPr marL="859631" indent="-132160">
              <a:buClr>
                <a:schemeClr val="accent1"/>
              </a:buClr>
              <a:tabLst/>
              <a:defRPr sz="788">
                <a:solidFill>
                  <a:schemeClr val="accent2"/>
                </a:solidFill>
                <a:latin typeface="Arial" pitchFamily="34" charset="0"/>
                <a:cs typeface="Arial"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Rectangle 10"/>
          <p:cNvSpPr/>
          <p:nvPr userDrawn="1"/>
        </p:nvSpPr>
        <p:spPr>
          <a:xfrm>
            <a:off x="0" y="703613"/>
            <a:ext cx="9144000" cy="534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p:cNvSpPr/>
          <p:nvPr userDrawn="1"/>
        </p:nvSpPr>
        <p:spPr>
          <a:xfrm>
            <a:off x="-1975" y="755570"/>
            <a:ext cx="9144000" cy="53439"/>
          </a:xfrm>
          <a:prstGeom prst="rect">
            <a:avLst/>
          </a:prstGeom>
          <a:solidFill>
            <a:srgbClr val="BE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Slide Number Placeholder 5"/>
          <p:cNvSpPr>
            <a:spLocks noGrp="1"/>
          </p:cNvSpPr>
          <p:nvPr>
            <p:ph type="sldNum" sz="quarter" idx="4"/>
          </p:nvPr>
        </p:nvSpPr>
        <p:spPr>
          <a:xfrm>
            <a:off x="8077200" y="4767264"/>
            <a:ext cx="838200" cy="273844"/>
          </a:xfrm>
          <a:prstGeom prst="rect">
            <a:avLst/>
          </a:prstGeom>
        </p:spPr>
        <p:txBody>
          <a:bodyPr vert="horz" lIns="0" tIns="0" rIns="0" bIns="0" rtlCol="0" anchor="b" anchorCtr="0"/>
          <a:lstStyle>
            <a:lvl1pPr algn="r">
              <a:defRPr sz="900">
                <a:solidFill>
                  <a:schemeClr val="bg1">
                    <a:lumMod val="50000"/>
                  </a:schemeClr>
                </a:solidFill>
                <a:latin typeface="+mn-lt"/>
              </a:defRPr>
            </a:lvl1pPr>
          </a:lstStyle>
          <a:p>
            <a:fld id="{161B0F4A-5E93-4270-B3D6-1BC07F1644AA}" type="slidenum">
              <a:rPr lang="en-US" smtClean="0"/>
              <a:pPr/>
              <a:t>‹#›</a:t>
            </a:fld>
            <a:endParaRPr lang="en-US" dirty="0"/>
          </a:p>
        </p:txBody>
      </p:sp>
    </p:spTree>
    <p:extLst>
      <p:ext uri="{BB962C8B-B14F-4D97-AF65-F5344CB8AC3E}">
        <p14:creationId xmlns:p14="http://schemas.microsoft.com/office/powerpoint/2010/main" val="2240630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FC34-5206-45FA-A6B2-955DFABF1CC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603E2-753D-49F2-B2B1-D76008093D9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FD0B8-A1D4-4313-AC8C-31D5E0DBD376}"/>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E9CFA06F-9FF0-4DD3-9CA0-DF2D4EF2E0C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3CCD405-43AD-4B88-9D41-03F2E0B3D058}"/>
              </a:ext>
            </a:extLst>
          </p:cNvPr>
          <p:cNvSpPr>
            <a:spLocks noGrp="1"/>
          </p:cNvSpPr>
          <p:nvPr>
            <p:ph type="sldNum" sz="quarter" idx="12"/>
          </p:nvPr>
        </p:nvSpPr>
        <p:spPr/>
        <p:txBody>
          <a:body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212572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1028" name="Rectangle 3"/>
          <p:cNvSpPr>
            <a:spLocks noGrp="1" noChangeArrowheads="1"/>
          </p:cNvSpPr>
          <p:nvPr>
            <p:ph type="body" idx="1"/>
          </p:nvPr>
        </p:nvSpPr>
        <p:spPr bwMode="auto">
          <a:xfrm>
            <a:off x="230886" y="1123950"/>
            <a:ext cx="8686800" cy="3363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a:spLocks noGrp="1" noChangeArrowheads="1"/>
          </p:cNvSpPr>
          <p:nvPr userDrawn="1"/>
        </p:nvSpPr>
        <p:spPr bwMode="auto">
          <a:xfrm>
            <a:off x="1181100" y="4572000"/>
            <a:ext cx="19050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dirty="0"/>
          </a:p>
        </p:txBody>
      </p:sp>
      <p:sp>
        <p:nvSpPr>
          <p:cNvPr id="10" name="Rectangle 9"/>
          <p:cNvSpPr>
            <a:spLocks noGrp="1" noChangeArrowheads="1"/>
          </p:cNvSpPr>
          <p:nvPr userDrawn="1"/>
        </p:nvSpPr>
        <p:spPr bwMode="auto">
          <a:xfrm>
            <a:off x="3181350" y="4572000"/>
            <a:ext cx="28956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dirty="0"/>
          </a:p>
        </p:txBody>
      </p:sp>
      <p:sp>
        <p:nvSpPr>
          <p:cNvPr id="12"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dirty="0"/>
          </a:p>
        </p:txBody>
      </p:sp>
      <p:sp>
        <p:nvSpPr>
          <p:cNvPr id="13"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dirty="0"/>
          </a:p>
        </p:txBody>
      </p:sp>
      <p:sp>
        <p:nvSpPr>
          <p:cNvPr id="14"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
        <p:nvSpPr>
          <p:cNvPr id="15" name="Rectangle 14"/>
          <p:cNvSpPr/>
          <p:nvPr userDrawn="1"/>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1027" name="Rectangle 2"/>
          <p:cNvSpPr>
            <a:spLocks noGrp="1" noChangeArrowheads="1"/>
          </p:cNvSpPr>
          <p:nvPr>
            <p:ph type="title"/>
          </p:nvPr>
        </p:nvSpPr>
        <p:spPr bwMode="auto">
          <a:xfrm>
            <a:off x="228600" y="144198"/>
            <a:ext cx="8686800" cy="51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b="1" kern="0">
                <a:solidFill>
                  <a:schemeClr val="bg1"/>
                </a:solidFill>
              </a:rPr>
              <a:t>Presentation Title</a:t>
            </a:r>
          </a:p>
        </p:txBody>
      </p:sp>
    </p:spTree>
  </p:cSld>
  <p:clrMap bg1="lt1" tx1="dk1" bg2="lt2" tx2="dk2" accent1="accent1" accent2="accent2" accent3="accent3" accent4="accent4" accent5="accent5" accent6="accent6" hlink="hlink" folHlink="folHlink"/>
  <p:sldLayoutIdLst>
    <p:sldLayoutId id="2147484830" r:id="rId1"/>
    <p:sldLayoutId id="2147484825" r:id="rId2"/>
    <p:sldLayoutId id="2147484840" r:id="rId3"/>
    <p:sldLayoutId id="2147484827" r:id="rId4"/>
    <p:sldLayoutId id="2147484836" r:id="rId5"/>
    <p:sldLayoutId id="2147484839" r:id="rId6"/>
    <p:sldLayoutId id="2147484841" r:id="rId7"/>
    <p:sldLayoutId id="2147484842" r:id="rId8"/>
  </p:sldLayoutIdLst>
  <p:hf hdr="0" ftr="0" dt="0"/>
  <p:txStyles>
    <p:titleStyle>
      <a:lvl1pPr marL="0" marR="0" indent="0" algn="ctr" defTabSz="914400" rtl="0" eaLnBrk="0" fontAlgn="base" latinLnBrk="0" hangingPunct="0">
        <a:lnSpc>
          <a:spcPct val="100000"/>
        </a:lnSpc>
        <a:spcBef>
          <a:spcPct val="0"/>
        </a:spcBef>
        <a:spcAft>
          <a:spcPct val="0"/>
        </a:spcAft>
        <a:buClrTx/>
        <a:buSzTx/>
        <a:buFontTx/>
        <a:buNone/>
        <a:tabLst/>
        <a:defRPr sz="280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Arial" charset="0"/>
          <a:ea typeface="ＭＳ Ｐゴシック" pitchFamily="80" charset="-128"/>
        </a:defRPr>
      </a:lvl2pPr>
      <a:lvl3pPr algn="l" rtl="0" eaLnBrk="0" fontAlgn="base" hangingPunct="0">
        <a:spcBef>
          <a:spcPct val="0"/>
        </a:spcBef>
        <a:spcAft>
          <a:spcPct val="0"/>
        </a:spcAft>
        <a:defRPr sz="1800">
          <a:solidFill>
            <a:schemeClr val="tx2"/>
          </a:solidFill>
          <a:latin typeface="Arial" charset="0"/>
          <a:ea typeface="ＭＳ Ｐゴシック" pitchFamily="80" charset="-128"/>
        </a:defRPr>
      </a:lvl3pPr>
      <a:lvl4pPr algn="l" rtl="0" eaLnBrk="0" fontAlgn="base" hangingPunct="0">
        <a:spcBef>
          <a:spcPct val="0"/>
        </a:spcBef>
        <a:spcAft>
          <a:spcPct val="0"/>
        </a:spcAft>
        <a:defRPr sz="1800">
          <a:solidFill>
            <a:schemeClr val="tx2"/>
          </a:solidFill>
          <a:latin typeface="Arial" charset="0"/>
          <a:ea typeface="ＭＳ Ｐゴシック" pitchFamily="80" charset="-128"/>
        </a:defRPr>
      </a:lvl4pPr>
      <a:lvl5pPr algn="l" rtl="0" eaLnBrk="0" fontAlgn="base" hangingPunct="0">
        <a:spcBef>
          <a:spcPct val="0"/>
        </a:spcBef>
        <a:spcAft>
          <a:spcPct val="0"/>
        </a:spcAft>
        <a:defRPr sz="1800">
          <a:solidFill>
            <a:schemeClr val="tx2"/>
          </a:solidFill>
          <a:latin typeface="Arial" charset="0"/>
          <a:ea typeface="ＭＳ Ｐゴシック" pitchFamily="80" charset="-128"/>
        </a:defRPr>
      </a:lvl5pPr>
      <a:lvl6pPr marL="342900" algn="l" rtl="0" fontAlgn="base">
        <a:spcBef>
          <a:spcPct val="0"/>
        </a:spcBef>
        <a:spcAft>
          <a:spcPct val="0"/>
        </a:spcAft>
        <a:defRPr sz="1800">
          <a:solidFill>
            <a:schemeClr val="tx2"/>
          </a:solidFill>
          <a:latin typeface="Arial" charset="0"/>
          <a:ea typeface="ＭＳ Ｐゴシック" pitchFamily="80" charset="-128"/>
        </a:defRPr>
      </a:lvl6pPr>
      <a:lvl7pPr marL="685800" algn="l" rtl="0" fontAlgn="base">
        <a:spcBef>
          <a:spcPct val="0"/>
        </a:spcBef>
        <a:spcAft>
          <a:spcPct val="0"/>
        </a:spcAft>
        <a:defRPr sz="1800">
          <a:solidFill>
            <a:schemeClr val="tx2"/>
          </a:solidFill>
          <a:latin typeface="Arial" charset="0"/>
          <a:ea typeface="ＭＳ Ｐゴシック" pitchFamily="80" charset="-128"/>
        </a:defRPr>
      </a:lvl7pPr>
      <a:lvl8pPr marL="1028700" algn="l" rtl="0" fontAlgn="base">
        <a:spcBef>
          <a:spcPct val="0"/>
        </a:spcBef>
        <a:spcAft>
          <a:spcPct val="0"/>
        </a:spcAft>
        <a:defRPr sz="1800">
          <a:solidFill>
            <a:schemeClr val="tx2"/>
          </a:solidFill>
          <a:latin typeface="Arial" charset="0"/>
          <a:ea typeface="ＭＳ Ｐゴシック" pitchFamily="80" charset="-128"/>
        </a:defRPr>
      </a:lvl8pPr>
      <a:lvl9pPr marL="1371600" algn="l" rtl="0" fontAlgn="base">
        <a:spcBef>
          <a:spcPct val="0"/>
        </a:spcBef>
        <a:spcAft>
          <a:spcPct val="0"/>
        </a:spcAft>
        <a:defRPr sz="18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557213" indent="-214313"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857250" indent="-1714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2001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5430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8" name="Rectangle 3"/>
          <p:cNvSpPr>
            <a:spLocks noGrp="1" noChangeArrowheads="1"/>
          </p:cNvSpPr>
          <p:nvPr>
            <p:ph type="body" idx="1"/>
          </p:nvPr>
        </p:nvSpPr>
        <p:spPr bwMode="auto">
          <a:xfrm>
            <a:off x="230886" y="438150"/>
            <a:ext cx="8686800" cy="4049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dirty="0"/>
          </a:p>
        </p:txBody>
      </p:sp>
      <p:sp>
        <p:nvSpPr>
          <p:cNvPr id="10"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dirty="0"/>
          </a:p>
        </p:txBody>
      </p:sp>
      <p:sp>
        <p:nvSpPr>
          <p:cNvPr id="11"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749289507"/>
      </p:ext>
    </p:extLst>
  </p:cSld>
  <p:clrMap bg1="lt1" tx1="dk1" bg2="lt2" tx2="dk2" accent1="accent1" accent2="accent2" accent3="accent3" accent4="accent4" accent5="accent5" accent6="accent6" hlink="hlink" folHlink="folHlink"/>
  <p:sldLayoutIdLst>
    <p:sldLayoutId id="21474848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B3D6C"/>
        </a:buClr>
        <a:buFont typeface="Wingdings" charset="2"/>
        <a:buChar char="Ø"/>
        <a:defRPr sz="24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1B3D6C"/>
        </a:buClr>
        <a:buFont typeface="Wingdings" charset="2"/>
        <a:buChar char="Ø"/>
        <a:defRPr sz="21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1B3D6C"/>
        </a:buClr>
        <a:buFont typeface="Wingdings" charset="2"/>
        <a:buChar char="Ø"/>
        <a:defRPr sz="18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Cooperative_Engagement_Capability" TargetMode="External"/><Relationship Id="rId7" Type="http://schemas.openxmlformats.org/officeDocument/2006/relationships/hyperlink" Target="chrome-extension://efaidnbmnnnibpcajpcglclefindmkaj/https:/apps.dtic.mil/sti/tr/pdf/ADA444530.pdf" TargetMode="External"/><Relationship Id="rId2" Type="http://schemas.openxmlformats.org/officeDocument/2006/relationships/hyperlink" Target="https://en.wikipedia.org/wiki/Aegis_Ballistic_Missile_Defense_System" TargetMode="External"/><Relationship Id="rId1" Type="http://schemas.openxmlformats.org/officeDocument/2006/relationships/slideLayout" Target="../slideLayouts/slideLayout2.xml"/><Relationship Id="rId6" Type="http://schemas.openxmlformats.org/officeDocument/2006/relationships/hyperlink" Target="https://en.wikipedia.org/wiki/AN/SPY-6" TargetMode="External"/><Relationship Id="rId5" Type="http://schemas.openxmlformats.org/officeDocument/2006/relationships/hyperlink" Target="https://en.wikipedia.org/wiki/AN/SPY-1" TargetMode="External"/><Relationship Id="rId4" Type="http://schemas.openxmlformats.org/officeDocument/2006/relationships/hyperlink" Target="https://ciaotest.cc.columbia.edu/wps/wgd02/index.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DYs3be0qs6Q"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Ascension_Island" TargetMode="External"/><Relationship Id="rId7" Type="http://schemas.openxmlformats.org/officeDocument/2006/relationships/hyperlink" Target="https://en.wikipedia.org/wiki/National_Laboratory_of_the_Rocki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chrome-extension://efaidnbmnnnibpcajpcglclefindmkaj/https:/ppubs.uspto.gov/api/pdf/downloadPdf/US-8903561-B1?source=USPAT&amp;requestToken=eyJzdWIiOiIzYmMzMDkxYi05MWIwLTQ5NTctYTA5OS02ZjIzZDY5YzgzNDUiLCJ2ZXIiOiJjYjJhNmVlOC00ODBhLTQxMDMtYTEzYS05NGIzOGU4ZjUyNGUiLCJleHAiOjB9" TargetMode="External"/><Relationship Id="rId5" Type="http://schemas.openxmlformats.org/officeDocument/2006/relationships/hyperlink" Target="chrome-extension://efaidnbmnnnibpcajpcglclefindmkaj/https:/ppubs.uspto.gov/api/pdf/downloadPdf/US-8095245-B1?source=USPAT&amp;requestToken=eyJzdWIiOiIzYmMzMDkxYi05MWIwLTQ5NTctYTA5OS02ZjIzZDY5YzgzNDUiLCJ2ZXIiOiJjYjJhNmVlOC00ODBhLTQxMDMtYTEzYS05NGIzOGU4ZjUyNGUiLCJleHAiOjB9" TargetMode="External"/><Relationship Id="rId4" Type="http://schemas.openxmlformats.org/officeDocument/2006/relationships/hyperlink" Target="https://en.wikipedia.org/wiki/Levelized_cost_of_electricit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anteverti.com/projects/barcelona-digital-twi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anteverti.com/projects/barcelona-digital-twin/"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fra.global/singapores-digital-twin-from-science-fiction-to-hi-tech-reality/" TargetMode="External"/><Relationship Id="rId2" Type="http://schemas.openxmlformats.org/officeDocument/2006/relationships/hyperlink" Target="https://venturebeat.com/business/how-singapore-created-the-first-country-scale-digital-twi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hyperlink" Target="https://www.geoweeknews.com/news/singapore-land-authority-digital-twin-bentley-systems-3d-mapp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ieeesystemscouncil.org/presentation/webinar/digital-engineering-too-important-be-left-alone-mbse-practitioners-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Lawrence_Livermore_National_Laboratory" TargetMode="External"/><Relationship Id="rId2" Type="http://schemas.openxmlformats.org/officeDocument/2006/relationships/hyperlink" Target="https://en.wikipedia.org/wiki/Partial_Nuclear_Test_Ban_Treaty" TargetMode="External"/><Relationship Id="rId1" Type="http://schemas.openxmlformats.org/officeDocument/2006/relationships/slideLayout" Target="../slideLayouts/slideLayout2.xml"/><Relationship Id="rId5" Type="http://schemas.openxmlformats.org/officeDocument/2006/relationships/hyperlink" Target="https://en.wikipedia.org/wiki/Distributed_Interactive_Simulation" TargetMode="External"/><Relationship Id="rId4" Type="http://schemas.openxmlformats.org/officeDocument/2006/relationships/hyperlink" Target="https://en.wikipedia.org/wiki/High_Level_Architectur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OS/360_and_successors" TargetMode="External"/><Relationship Id="rId2" Type="http://schemas.openxmlformats.org/officeDocument/2006/relationships/hyperlink" Target="https://en.wikipedia.org/wiki/Fred_Brooks" TargetMode="External"/><Relationship Id="rId1" Type="http://schemas.openxmlformats.org/officeDocument/2006/relationships/slideLayout" Target="../slideLayouts/slideLayout2.xml"/><Relationship Id="rId4" Type="http://schemas.openxmlformats.org/officeDocument/2006/relationships/hyperlink" Target="https://en.wikipedia.org/wiki/The_Mythical_Man-Month"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infoworld.com/article/2260101/when-a-digital-twin-becomes-the-evil-twin.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en.wikipedia.org/wiki/Conjoined_twin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npr.org/2023/10/23/1197956188/the-indicator-watson-jr-ibm-big-gambl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en.wikipedia.org/wiki/Vint_Cerf" TargetMode="External"/><Relationship Id="rId3" Type="http://schemas.openxmlformats.org/officeDocument/2006/relationships/hyperlink" Target="https://en.wikipedia.org/wiki/Michael_D._Griffin" TargetMode="External"/><Relationship Id="rId7" Type="http://schemas.openxmlformats.org/officeDocument/2006/relationships/hyperlink" Target="https://en.wikipedia.org/wiki/Paul_F._McManamon" TargetMode="External"/><Relationship Id="rId2" Type="http://schemas.openxmlformats.org/officeDocument/2006/relationships/hyperlink" Target="https://en.wikipedia.org/wiki/Fred_Brooks" TargetMode="External"/><Relationship Id="rId1" Type="http://schemas.openxmlformats.org/officeDocument/2006/relationships/slideLayout" Target="../slideLayouts/slideLayout2.xml"/><Relationship Id="rId6" Type="http://schemas.openxmlformats.org/officeDocument/2006/relationships/hyperlink" Target="https://en.wikipedia.org/wiki/John_Tracy_(aerospace_executive)" TargetMode="External"/><Relationship Id="rId5" Type="http://schemas.openxmlformats.org/officeDocument/2006/relationships/hyperlink" Target="https://en.wikipedia.org/wiki/Paul_G._Kaminski" TargetMode="External"/><Relationship Id="rId4" Type="http://schemas.openxmlformats.org/officeDocument/2006/relationships/hyperlink" Target="https://en.wikipedia.org/wiki/Norman_R._Augustine" TargetMode="External"/><Relationship Id="rId9" Type="http://schemas.openxmlformats.org/officeDocument/2006/relationships/hyperlink" Target="https://www.af.mil/About-Us/Biographies/Display/Article/108603/brigadier-general-kenneth-e-todorov/"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ieeesystemscouncil.org/contact/rao-mannepalli"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hyperlink" Target="https://arc.aiaa.org/doi/10.2514/6.2021-3700" TargetMode="External"/><Relationship Id="rId4" Type="http://schemas.openxmlformats.org/officeDocument/2006/relationships/hyperlink" Target="https://www.amazon.com/Rocket-Propulsion-Elements-George-Sutton/dp/1118753658"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33.xml"/></Relationships>
</file>

<file path=ppt/slides/_rels/slide6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4667"/>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4" name="Subtitle 2"/>
          <p:cNvSpPr txBox="1">
            <a:spLocks/>
          </p:cNvSpPr>
          <p:nvPr/>
        </p:nvSpPr>
        <p:spPr bwMode="auto">
          <a:xfrm>
            <a:off x="-60556" y="201930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dirty="0">
                <a:solidFill>
                  <a:schemeClr val="bg1"/>
                </a:solidFill>
                <a:latin typeface="+mj-lt"/>
              </a:rPr>
              <a:t>Rao Mannepalli</a:t>
            </a:r>
          </a:p>
          <a:p>
            <a:pPr marL="0" indent="0" algn="ctr" eaLnBrk="1" hangingPunct="1">
              <a:buClr>
                <a:srgbClr val="00529B"/>
              </a:buClr>
              <a:buNone/>
            </a:pPr>
            <a:r>
              <a:rPr lang="en-US" altLang="en-US" sz="1600" b="1" kern="0" dirty="0">
                <a:solidFill>
                  <a:schemeClr val="bg1"/>
                </a:solidFill>
                <a:latin typeface="+mj-lt"/>
              </a:rPr>
              <a:t>Chief Scientist, Leidos</a:t>
            </a:r>
          </a:p>
          <a:p>
            <a:pPr marL="0" indent="0" algn="ctr" eaLnBrk="1" hangingPunct="1">
              <a:buClr>
                <a:srgbClr val="00529B"/>
              </a:buClr>
              <a:buNone/>
            </a:pPr>
            <a:endParaRPr lang="en-US" sz="1600" dirty="0">
              <a:solidFill>
                <a:schemeClr val="bg1"/>
              </a:solidFill>
            </a:endParaRPr>
          </a:p>
          <a:p>
            <a:pPr marL="0" indent="0" algn="ctr" eaLnBrk="1" hangingPunct="1">
              <a:buClr>
                <a:srgbClr val="00529B"/>
              </a:buClr>
              <a:buNone/>
            </a:pPr>
            <a:endParaRPr lang="en-US" sz="1600" dirty="0">
              <a:solidFill>
                <a:schemeClr val="bg1"/>
              </a:solidFill>
            </a:endParaRPr>
          </a:p>
          <a:p>
            <a:pPr marL="0" indent="0" algn="ctr" eaLnBrk="1" hangingPunct="1">
              <a:buClr>
                <a:srgbClr val="00529B"/>
              </a:buClr>
              <a:buNone/>
            </a:pPr>
            <a:r>
              <a:rPr lang="en-US" sz="1600" dirty="0">
                <a:solidFill>
                  <a:schemeClr val="bg1"/>
                </a:solidFill>
              </a:rPr>
              <a:t>Copyright © by Rao Mannepalli/Leidos</a:t>
            </a:r>
            <a:br>
              <a:rPr lang="en-US" sz="1600" dirty="0">
                <a:solidFill>
                  <a:schemeClr val="bg1"/>
                </a:solidFill>
              </a:rPr>
            </a:br>
            <a:r>
              <a:rPr lang="en-US" sz="1600" dirty="0">
                <a:solidFill>
                  <a:schemeClr val="bg1"/>
                </a:solidFill>
              </a:rPr>
              <a:t>Published by the American Institute of Aeronautics and Astronautics, Inc., with permission.</a:t>
            </a:r>
          </a:p>
          <a:p>
            <a:pPr marL="0" indent="0" algn="ctr" eaLnBrk="1" hangingPunct="1">
              <a:buClr>
                <a:srgbClr val="00529B"/>
              </a:buClr>
              <a:buNone/>
            </a:pPr>
            <a:br>
              <a:rPr lang="en-US" altLang="en-US" sz="1600" kern="0" dirty="0">
                <a:solidFill>
                  <a:schemeClr val="bg1"/>
                </a:solidFill>
                <a:latin typeface="+mj-lt"/>
              </a:rPr>
            </a:br>
            <a:endParaRPr lang="en-US" altLang="en-US" sz="1600" kern="0" dirty="0">
              <a:solidFill>
                <a:schemeClr val="bg1"/>
              </a:solidFill>
              <a:latin typeface="+mj-lt"/>
            </a:endParaRPr>
          </a:p>
          <a:p>
            <a:pPr marL="0" indent="0" algn="ctr" eaLnBrk="1" hangingPunct="1">
              <a:buClr>
                <a:srgbClr val="00529B"/>
              </a:buClr>
              <a:buNone/>
            </a:pPr>
            <a:endParaRPr lang="en-US" altLang="en-US" sz="1600" kern="0" dirty="0">
              <a:solidFill>
                <a:schemeClr val="bg1"/>
              </a:solidFill>
              <a:latin typeface="+mj-lt"/>
            </a:endParaRPr>
          </a:p>
          <a:p>
            <a:pPr>
              <a:buClr>
                <a:srgbClr val="00529B"/>
              </a:buClr>
              <a:buFont typeface="Wingdings" charset="2"/>
              <a:buChar char="Ø"/>
            </a:pPr>
            <a:endParaRPr lang="en-US" sz="2400" kern="0" dirty="0"/>
          </a:p>
        </p:txBody>
      </p:sp>
      <p:sp>
        <p:nvSpPr>
          <p:cNvPr id="6" name="Title 1"/>
          <p:cNvSpPr txBox="1">
            <a:spLocks/>
          </p:cNvSpPr>
          <p:nvPr/>
        </p:nvSpPr>
        <p:spPr bwMode="auto">
          <a:xfrm>
            <a:off x="412694" y="742950"/>
            <a:ext cx="8083943" cy="101302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2000" b="1" dirty="0">
                <a:solidFill>
                  <a:schemeClr val="bg1"/>
                </a:solidFill>
              </a:rPr>
              <a:t>Experiences in developing a light footprint, optimum fidelity, Digital Twin of a legacy system, incrementally (and preventing it from becoming an Evil-twin)</a:t>
            </a:r>
          </a:p>
        </p:txBody>
      </p:sp>
    </p:spTree>
    <p:extLst>
      <p:ext uri="{BB962C8B-B14F-4D97-AF65-F5344CB8AC3E}">
        <p14:creationId xmlns:p14="http://schemas.microsoft.com/office/powerpoint/2010/main" val="32406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2FE40-4CB6-D038-9206-5A4E2FF15928}"/>
            </a:ext>
          </a:extLst>
        </p:cNvPr>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48EB6C89-E178-E72F-DD32-C776580E1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211" y="710201"/>
            <a:ext cx="5269361" cy="4159455"/>
          </a:xfrm>
          <a:prstGeom prst="rect">
            <a:avLst/>
          </a:prstGeom>
          <a:ln>
            <a:solidFill>
              <a:schemeClr val="accent1"/>
            </a:solidFill>
          </a:ln>
        </p:spPr>
      </p:pic>
      <p:sp>
        <p:nvSpPr>
          <p:cNvPr id="6" name="Title 5">
            <a:extLst>
              <a:ext uri="{FF2B5EF4-FFF2-40B4-BE49-F238E27FC236}">
                <a16:creationId xmlns:a16="http://schemas.microsoft.com/office/drawing/2014/main" id="{9923F114-E896-B949-446D-E078D5B32FA8}"/>
              </a:ext>
            </a:extLst>
          </p:cNvPr>
          <p:cNvSpPr>
            <a:spLocks noGrp="1"/>
          </p:cNvSpPr>
          <p:nvPr>
            <p:ph type="title"/>
          </p:nvPr>
        </p:nvSpPr>
        <p:spPr>
          <a:xfrm>
            <a:off x="628650" y="273844"/>
            <a:ext cx="7886700" cy="285707"/>
          </a:xfrm>
        </p:spPr>
        <p:txBody>
          <a:bodyPr>
            <a:normAutofit fontScale="90000"/>
          </a:bodyPr>
          <a:lstStyle/>
          <a:p>
            <a:r>
              <a:rPr lang="en-US" dirty="0">
                <a:solidFill>
                  <a:schemeClr val="bg1"/>
                </a:solidFill>
                <a:latin typeface="Arial Black" panose="020B0A04020102020204" pitchFamily="34" charset="0"/>
              </a:rPr>
              <a:t>Some Examples of Digital Twins (contd.)</a:t>
            </a:r>
          </a:p>
        </p:txBody>
      </p:sp>
    </p:spTree>
    <p:extLst>
      <p:ext uri="{BB962C8B-B14F-4D97-AF65-F5344CB8AC3E}">
        <p14:creationId xmlns:p14="http://schemas.microsoft.com/office/powerpoint/2010/main" val="1690155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EAD95E-451A-34BF-8AC2-7BCBB2BBCAB9}"/>
              </a:ext>
            </a:extLst>
          </p:cNvPr>
          <p:cNvSpPr>
            <a:spLocks noGrp="1"/>
          </p:cNvSpPr>
          <p:nvPr>
            <p:ph type="title"/>
          </p:nvPr>
        </p:nvSpPr>
        <p:spPr/>
        <p:txBody>
          <a:bodyPr/>
          <a:lstStyle/>
          <a:p>
            <a:r>
              <a:rPr lang="en-US" sz="2400" dirty="0">
                <a:latin typeface="Arial Black" panose="020B0A04020102020204" pitchFamily="34" charset="0"/>
              </a:rPr>
              <a:t>Aegis Ballistic Missile Defense System (BMD)</a:t>
            </a:r>
            <a:endParaRPr lang="en-US" sz="2400" dirty="0"/>
          </a:p>
        </p:txBody>
      </p:sp>
      <p:sp>
        <p:nvSpPr>
          <p:cNvPr id="4" name="Slide Number Placeholder 3">
            <a:extLst>
              <a:ext uri="{FF2B5EF4-FFF2-40B4-BE49-F238E27FC236}">
                <a16:creationId xmlns:a16="http://schemas.microsoft.com/office/drawing/2014/main" id="{D7B8666C-CBAE-F8F0-A1FD-5ED79F470A79}"/>
              </a:ext>
            </a:extLst>
          </p:cNvPr>
          <p:cNvSpPr>
            <a:spLocks noGrp="1"/>
          </p:cNvSpPr>
          <p:nvPr>
            <p:ph type="sldNum" sz="quarter" idx="12"/>
          </p:nvPr>
        </p:nvSpPr>
        <p:spPr/>
        <p:txBody>
          <a:bodyPr/>
          <a:lstStyle/>
          <a:p>
            <a:pPr>
              <a:defRPr/>
            </a:pPr>
            <a:fld id="{B586D440-F702-449A-AAC2-9ACFF17038B8}" type="slidenum">
              <a:rPr lang="en-US" smtClean="0"/>
              <a:pPr>
                <a:defRPr/>
              </a:pPr>
              <a:t>11</a:t>
            </a:fld>
            <a:endParaRPr lang="en-US" dirty="0"/>
          </a:p>
        </p:txBody>
      </p:sp>
      <p:pic>
        <p:nvPicPr>
          <p:cNvPr id="6" name="Picture 5" descr="A picture containing logo&#10;&#10;Description automatically generated">
            <a:extLst>
              <a:ext uri="{FF2B5EF4-FFF2-40B4-BE49-F238E27FC236}">
                <a16:creationId xmlns:a16="http://schemas.microsoft.com/office/drawing/2014/main" id="{5989414C-02C4-B77C-D896-542F3C3A18F5}"/>
              </a:ext>
            </a:extLst>
          </p:cNvPr>
          <p:cNvPicPr>
            <a:picLocks noChangeAspect="1"/>
          </p:cNvPicPr>
          <p:nvPr/>
        </p:nvPicPr>
        <p:blipFill>
          <a:blip r:embed="rId2"/>
          <a:stretch>
            <a:fillRect/>
          </a:stretch>
        </p:blipFill>
        <p:spPr>
          <a:xfrm>
            <a:off x="380107" y="803399"/>
            <a:ext cx="2054084" cy="227838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5316BBDB-7E41-2DD4-0656-A050A58736EA}"/>
              </a:ext>
            </a:extLst>
          </p:cNvPr>
          <p:cNvPicPr>
            <a:picLocks noChangeAspect="1"/>
          </p:cNvPicPr>
          <p:nvPr/>
        </p:nvPicPr>
        <p:blipFill>
          <a:blip r:embed="rId3"/>
          <a:stretch>
            <a:fillRect/>
          </a:stretch>
        </p:blipFill>
        <p:spPr>
          <a:xfrm>
            <a:off x="2467943" y="891569"/>
            <a:ext cx="2968364" cy="1978909"/>
          </a:xfrm>
          <a:prstGeom prst="rect">
            <a:avLst/>
          </a:prstGeom>
        </p:spPr>
      </p:pic>
      <p:pic>
        <p:nvPicPr>
          <p:cNvPr id="8" name="Picture 7">
            <a:extLst>
              <a:ext uri="{FF2B5EF4-FFF2-40B4-BE49-F238E27FC236}">
                <a16:creationId xmlns:a16="http://schemas.microsoft.com/office/drawing/2014/main" id="{D0978BA5-43EF-CD23-D7D1-BCB6FC0529EC}"/>
              </a:ext>
            </a:extLst>
          </p:cNvPr>
          <p:cNvPicPr>
            <a:picLocks noChangeAspect="1"/>
          </p:cNvPicPr>
          <p:nvPr/>
        </p:nvPicPr>
        <p:blipFill>
          <a:blip r:embed="rId4"/>
          <a:stretch>
            <a:fillRect/>
          </a:stretch>
        </p:blipFill>
        <p:spPr>
          <a:xfrm>
            <a:off x="5494110" y="891569"/>
            <a:ext cx="1626881" cy="1940178"/>
          </a:xfrm>
          <a:prstGeom prst="rect">
            <a:avLst/>
          </a:prstGeom>
        </p:spPr>
      </p:pic>
      <p:pic>
        <p:nvPicPr>
          <p:cNvPr id="9" name="Picture 8">
            <a:extLst>
              <a:ext uri="{FF2B5EF4-FFF2-40B4-BE49-F238E27FC236}">
                <a16:creationId xmlns:a16="http://schemas.microsoft.com/office/drawing/2014/main" id="{FFC90511-A1D9-A1EA-FC59-E4AD3983297B}"/>
              </a:ext>
            </a:extLst>
          </p:cNvPr>
          <p:cNvPicPr>
            <a:picLocks noChangeAspect="1"/>
          </p:cNvPicPr>
          <p:nvPr/>
        </p:nvPicPr>
        <p:blipFill>
          <a:blip r:embed="rId5"/>
          <a:stretch>
            <a:fillRect/>
          </a:stretch>
        </p:blipFill>
        <p:spPr>
          <a:xfrm>
            <a:off x="3341370" y="3032483"/>
            <a:ext cx="3112770" cy="1796738"/>
          </a:xfrm>
          <a:prstGeom prst="rect">
            <a:avLst/>
          </a:prstGeom>
        </p:spPr>
      </p:pic>
      <p:pic>
        <p:nvPicPr>
          <p:cNvPr id="10" name="Picture 9" descr="A picture containing text, smoke, weapon, transport&#10;&#10;Description automatically generated">
            <a:extLst>
              <a:ext uri="{FF2B5EF4-FFF2-40B4-BE49-F238E27FC236}">
                <a16:creationId xmlns:a16="http://schemas.microsoft.com/office/drawing/2014/main" id="{72677F45-4CE4-383C-B97E-6A51C581D709}"/>
              </a:ext>
            </a:extLst>
          </p:cNvPr>
          <p:cNvPicPr>
            <a:picLocks noChangeAspect="1"/>
          </p:cNvPicPr>
          <p:nvPr/>
        </p:nvPicPr>
        <p:blipFill>
          <a:blip r:embed="rId6"/>
          <a:stretch>
            <a:fillRect/>
          </a:stretch>
        </p:blipFill>
        <p:spPr>
          <a:xfrm>
            <a:off x="7284720" y="922532"/>
            <a:ext cx="1859280" cy="200043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4EC740B-B13A-9BBE-D25B-B1E8D0190303}"/>
              </a:ext>
            </a:extLst>
          </p:cNvPr>
          <p:cNvPicPr>
            <a:picLocks noChangeAspect="1"/>
          </p:cNvPicPr>
          <p:nvPr/>
        </p:nvPicPr>
        <p:blipFill>
          <a:blip r:embed="rId7"/>
          <a:stretch>
            <a:fillRect/>
          </a:stretch>
        </p:blipFill>
        <p:spPr>
          <a:xfrm>
            <a:off x="139169" y="2899067"/>
            <a:ext cx="3112770" cy="1978909"/>
          </a:xfrm>
          <a:prstGeom prst="rect">
            <a:avLst/>
          </a:prstGeom>
        </p:spPr>
      </p:pic>
      <p:pic>
        <p:nvPicPr>
          <p:cNvPr id="12" name="Picture 11">
            <a:extLst>
              <a:ext uri="{FF2B5EF4-FFF2-40B4-BE49-F238E27FC236}">
                <a16:creationId xmlns:a16="http://schemas.microsoft.com/office/drawing/2014/main" id="{249D8B8C-BF74-0165-8F54-0130E50F79CE}"/>
              </a:ext>
            </a:extLst>
          </p:cNvPr>
          <p:cNvPicPr>
            <a:picLocks noChangeAspect="1"/>
          </p:cNvPicPr>
          <p:nvPr/>
        </p:nvPicPr>
        <p:blipFill>
          <a:blip r:embed="rId8"/>
          <a:stretch>
            <a:fillRect/>
          </a:stretch>
        </p:blipFill>
        <p:spPr>
          <a:xfrm>
            <a:off x="6454140" y="2899067"/>
            <a:ext cx="2452780" cy="1878518"/>
          </a:xfrm>
          <a:prstGeom prst="rect">
            <a:avLst/>
          </a:prstGeom>
        </p:spPr>
      </p:pic>
    </p:spTree>
    <p:extLst>
      <p:ext uri="{BB962C8B-B14F-4D97-AF65-F5344CB8AC3E}">
        <p14:creationId xmlns:p14="http://schemas.microsoft.com/office/powerpoint/2010/main" val="1737121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98B9-861F-BAB9-FB79-2D37F1BE63B7}"/>
              </a:ext>
            </a:extLst>
          </p:cNvPr>
          <p:cNvSpPr>
            <a:spLocks noGrp="1"/>
          </p:cNvSpPr>
          <p:nvPr>
            <p:ph type="title"/>
          </p:nvPr>
        </p:nvSpPr>
        <p:spPr>
          <a:xfrm>
            <a:off x="230886" y="141552"/>
            <a:ext cx="8686800" cy="514350"/>
          </a:xfrm>
        </p:spPr>
        <p:txBody>
          <a:bodyPr/>
          <a:lstStyle/>
          <a:p>
            <a:r>
              <a:rPr lang="en-US" sz="2400" dirty="0"/>
              <a:t>Some of the questions Aegis Digital Twin has answered:</a:t>
            </a:r>
          </a:p>
        </p:txBody>
      </p:sp>
      <p:sp>
        <p:nvSpPr>
          <p:cNvPr id="3" name="Content Placeholder 2">
            <a:extLst>
              <a:ext uri="{FF2B5EF4-FFF2-40B4-BE49-F238E27FC236}">
                <a16:creationId xmlns:a16="http://schemas.microsoft.com/office/drawing/2014/main" id="{E2583710-E8BF-9854-F5C8-350D21ED76B1}"/>
              </a:ext>
            </a:extLst>
          </p:cNvPr>
          <p:cNvSpPr>
            <a:spLocks noGrp="1"/>
          </p:cNvSpPr>
          <p:nvPr>
            <p:ph idx="1"/>
          </p:nvPr>
        </p:nvSpPr>
        <p:spPr>
          <a:xfrm>
            <a:off x="230886" y="768743"/>
            <a:ext cx="8686800" cy="3860407"/>
          </a:xfrm>
        </p:spPr>
        <p:txBody>
          <a:bodyPr>
            <a:normAutofit fontScale="70000" lnSpcReduction="20000"/>
          </a:bodyPr>
          <a:lstStyle/>
          <a:p>
            <a:pPr marL="457200" indent="-457200">
              <a:buFont typeface="+mj-lt"/>
              <a:buAutoNum type="arabicPeriod"/>
            </a:pPr>
            <a:r>
              <a:rPr lang="en-US" dirty="0">
                <a:latin typeface="Aptos" panose="020B0004020202020204" pitchFamily="34" charset="0"/>
              </a:rPr>
              <a:t>Can the Aegis BMD shoot down a satellite instead of regular missile? If not, what changes are needed for Radar, Discrimination, SM-3 missile, Kill Vehicle, and Terminal Guidance? </a:t>
            </a:r>
          </a:p>
          <a:p>
            <a:pPr marL="457200" indent="-457200">
              <a:buFont typeface="+mj-lt"/>
              <a:buAutoNum type="arabicPeriod"/>
            </a:pPr>
            <a:r>
              <a:rPr lang="en-US" dirty="0">
                <a:latin typeface="Aptos" panose="020B0004020202020204" pitchFamily="34" charset="0"/>
              </a:rPr>
              <a:t>If one ship with an </a:t>
            </a:r>
            <a:r>
              <a:rPr lang="en-US" dirty="0">
                <a:solidFill>
                  <a:srgbClr val="0000FF"/>
                </a:solidFill>
                <a:latin typeface="Aptos" panose="020B0004020202020204" pitchFamily="34" charset="0"/>
                <a:hlinkClick r:id="rId2">
                  <a:extLst>
                    <a:ext uri="{A12FA001-AC4F-418D-AE19-62706E023703}">
                      <ahyp:hlinkClr xmlns:ahyp="http://schemas.microsoft.com/office/drawing/2018/hyperlinkcolor" val="tx"/>
                    </a:ext>
                  </a:extLst>
                </a:hlinkClick>
              </a:rPr>
              <a:t>Aegis Ballistic Missile Defense System </a:t>
            </a:r>
            <a:r>
              <a:rPr lang="en-US" dirty="0">
                <a:latin typeface="Aptos" panose="020B0004020202020204" pitchFamily="34" charset="0"/>
              </a:rPr>
              <a:t>can handle “n” threats, how many threats 2 ships can handle (2n, &lt;2n, or &gt;2n)? </a:t>
            </a:r>
          </a:p>
          <a:p>
            <a:pPr marL="457200" indent="-457200">
              <a:buFont typeface="+mj-lt"/>
              <a:buAutoNum type="arabicPeriod"/>
            </a:pPr>
            <a:r>
              <a:rPr lang="en-US" dirty="0">
                <a:latin typeface="Aptos" panose="020B0004020202020204" pitchFamily="34" charset="0"/>
              </a:rPr>
              <a:t>How the total number of threats handled changes if CEC</a:t>
            </a:r>
            <a:r>
              <a:rPr lang="en-US" b="1" dirty="0">
                <a:latin typeface="Aptos" panose="020B0004020202020204" pitchFamily="34" charset="0"/>
              </a:rPr>
              <a:t> </a:t>
            </a:r>
            <a:r>
              <a:rPr lang="en-US" dirty="0">
                <a:solidFill>
                  <a:srgbClr val="0000FF"/>
                </a:solidFill>
                <a:latin typeface="Aptos" panose="020B0004020202020204" pitchFamily="34" charset="0"/>
                <a:hlinkClick r:id="rId3">
                  <a:extLst>
                    <a:ext uri="{A12FA001-AC4F-418D-AE19-62706E023703}">
                      <ahyp:hlinkClr xmlns:ahyp="http://schemas.microsoft.com/office/drawing/2018/hyperlinkcolor" val="tx"/>
                    </a:ext>
                  </a:extLst>
                </a:hlinkClick>
              </a:rPr>
              <a:t>(Cooperative Engagement Capability)</a:t>
            </a:r>
            <a:r>
              <a:rPr lang="en-US" dirty="0">
                <a:solidFill>
                  <a:srgbClr val="009999"/>
                </a:solidFill>
                <a:latin typeface="Aptos" panose="020B0004020202020204" pitchFamily="34" charset="0"/>
                <a:hlinkClick r:id="rId3">
                  <a:extLst>
                    <a:ext uri="{A12FA001-AC4F-418D-AE19-62706E023703}">
                      <ahyp:hlinkClr xmlns:ahyp="http://schemas.microsoft.com/office/drawing/2018/hyperlinkcolor" val="tx"/>
                    </a:ext>
                  </a:extLst>
                </a:hlinkClick>
              </a:rPr>
              <a:t> </a:t>
            </a:r>
            <a:r>
              <a:rPr lang="en-US" dirty="0">
                <a:latin typeface="Aptos" panose="020B0004020202020204" pitchFamily="34" charset="0"/>
              </a:rPr>
              <a:t>is used? </a:t>
            </a:r>
          </a:p>
          <a:p>
            <a:pPr marL="457200" indent="-457200">
              <a:buFont typeface="+mj-lt"/>
              <a:buAutoNum type="arabicPeriod"/>
            </a:pPr>
            <a:r>
              <a:rPr lang="en-US" dirty="0">
                <a:latin typeface="Aptos" panose="020B0004020202020204" pitchFamily="34" charset="0"/>
              </a:rPr>
              <a:t>How these numbers change for “Launch on Remote” and “Engage on Remote”? </a:t>
            </a:r>
          </a:p>
          <a:p>
            <a:pPr marL="457200" indent="-457200">
              <a:buFont typeface="+mj-lt"/>
              <a:buAutoNum type="arabicPeriod"/>
            </a:pPr>
            <a:r>
              <a:rPr lang="en-US" dirty="0">
                <a:latin typeface="Aptos" panose="020B0004020202020204" pitchFamily="34" charset="0"/>
              </a:rPr>
              <a:t>How the numbers change for “shoot”, “shoot-look-shoot”, “shoot-shoot-look-shoot” and “shot-shoot-look-shoot-Shoot”? </a:t>
            </a:r>
          </a:p>
          <a:p>
            <a:pPr marL="457200" indent="-457200">
              <a:buFont typeface="+mj-lt"/>
              <a:buAutoNum type="arabicPeriod"/>
            </a:pPr>
            <a:r>
              <a:rPr lang="en-US" dirty="0">
                <a:latin typeface="Aptos" panose="020B0004020202020204" pitchFamily="34" charset="0"/>
              </a:rPr>
              <a:t>Sensitivity analysis for QOS (Quality Of Service) </a:t>
            </a:r>
          </a:p>
          <a:p>
            <a:pPr marL="457200" indent="-457200">
              <a:buFont typeface="+mj-lt"/>
              <a:buAutoNum type="arabicPeriod"/>
            </a:pPr>
            <a:r>
              <a:rPr lang="en-US" dirty="0">
                <a:latin typeface="Aptos" panose="020B0004020202020204" pitchFamily="34" charset="0"/>
              </a:rPr>
              <a:t>How the </a:t>
            </a:r>
            <a:r>
              <a:rPr lang="en-US" dirty="0">
                <a:solidFill>
                  <a:srgbClr val="0000FF"/>
                </a:solidFill>
                <a:latin typeface="Aptos" panose="020B0004020202020204" pitchFamily="34" charset="0"/>
                <a:hlinkClick r:id="rId4">
                  <a:extLst>
                    <a:ext uri="{A12FA001-AC4F-418D-AE19-62706E023703}">
                      <ahyp:hlinkClr xmlns:ahyp="http://schemas.microsoft.com/office/drawing/2018/hyperlinkcolor" val="tx"/>
                    </a:ext>
                  </a:extLst>
                </a:hlinkClick>
              </a:rPr>
              <a:t>Probability of Single Shot Kill (Pₛₛₖ) </a:t>
            </a:r>
            <a:r>
              <a:rPr lang="en-US" dirty="0">
                <a:latin typeface="Aptos" panose="020B0004020202020204" pitchFamily="34" charset="0"/>
              </a:rPr>
              <a:t>changes if </a:t>
            </a:r>
            <a:r>
              <a:rPr lang="en-US" dirty="0">
                <a:solidFill>
                  <a:srgbClr val="0000FF"/>
                </a:solidFill>
                <a:latin typeface="Aptos" panose="020B0004020202020204" pitchFamily="34" charset="0"/>
                <a:hlinkClick r:id="rId5">
                  <a:extLst>
                    <a:ext uri="{A12FA001-AC4F-418D-AE19-62706E023703}">
                      <ahyp:hlinkClr xmlns:ahyp="http://schemas.microsoft.com/office/drawing/2018/hyperlinkcolor" val="tx"/>
                    </a:ext>
                  </a:extLst>
                </a:hlinkClick>
              </a:rPr>
              <a:t>SPY-1 Radar </a:t>
            </a:r>
            <a:r>
              <a:rPr lang="en-US" dirty="0">
                <a:latin typeface="Aptos" panose="020B0004020202020204" pitchFamily="34" charset="0"/>
              </a:rPr>
              <a:t>is replaced by </a:t>
            </a:r>
            <a:r>
              <a:rPr lang="en-US" dirty="0">
                <a:solidFill>
                  <a:srgbClr val="0000FF"/>
                </a:solidFill>
                <a:latin typeface="Aptos" panose="020B0004020202020204" pitchFamily="34" charset="0"/>
                <a:hlinkClick r:id="rId6">
                  <a:extLst>
                    <a:ext uri="{A12FA001-AC4F-418D-AE19-62706E023703}">
                      <ahyp:hlinkClr xmlns:ahyp="http://schemas.microsoft.com/office/drawing/2018/hyperlinkcolor" val="tx"/>
                    </a:ext>
                  </a:extLst>
                </a:hlinkClick>
              </a:rPr>
              <a:t>AMDR (Air and Missile Defense Radar)? </a:t>
            </a:r>
            <a:endParaRPr lang="en-US" dirty="0">
              <a:solidFill>
                <a:srgbClr val="0000FF"/>
              </a:solidFill>
              <a:latin typeface="Aptos" panose="020B0004020202020204" pitchFamily="34" charset="0"/>
            </a:endParaRPr>
          </a:p>
          <a:p>
            <a:pPr marL="457200" indent="-457200">
              <a:buFont typeface="+mj-lt"/>
              <a:buAutoNum type="arabicPeriod"/>
            </a:pPr>
            <a:r>
              <a:rPr lang="en-US" dirty="0">
                <a:latin typeface="Aptos" panose="020B0004020202020204" pitchFamily="34" charset="0"/>
              </a:rPr>
              <a:t>How the </a:t>
            </a:r>
            <a:r>
              <a:rPr lang="en-US" dirty="0">
                <a:solidFill>
                  <a:srgbClr val="0000FF"/>
                </a:solidFill>
                <a:latin typeface="Aptos" panose="020B0004020202020204" pitchFamily="34" charset="0"/>
                <a:hlinkClick r:id="rId7">
                  <a:extLst>
                    <a:ext uri="{A12FA001-AC4F-418D-AE19-62706E023703}">
                      <ahyp:hlinkClr xmlns:ahyp="http://schemas.microsoft.com/office/drawing/2018/hyperlinkcolor" val="tx"/>
                    </a:ext>
                  </a:extLst>
                </a:hlinkClick>
              </a:rPr>
              <a:t>Probability of Raid Annihilation (PRA) </a:t>
            </a:r>
            <a:r>
              <a:rPr lang="en-US" dirty="0">
                <a:latin typeface="Aptos" panose="020B0004020202020204" pitchFamily="34" charset="0"/>
              </a:rPr>
              <a:t>changes with (1 ship, 2 ships, ..., n-ships)?</a:t>
            </a:r>
          </a:p>
        </p:txBody>
      </p:sp>
      <p:sp>
        <p:nvSpPr>
          <p:cNvPr id="4" name="Slide Number Placeholder 3">
            <a:extLst>
              <a:ext uri="{FF2B5EF4-FFF2-40B4-BE49-F238E27FC236}">
                <a16:creationId xmlns:a16="http://schemas.microsoft.com/office/drawing/2014/main" id="{50A9C44C-615E-F6F1-3524-DE6BE016B287}"/>
              </a:ext>
            </a:extLst>
          </p:cNvPr>
          <p:cNvSpPr>
            <a:spLocks noGrp="1"/>
          </p:cNvSpPr>
          <p:nvPr>
            <p:ph type="sldNum" sz="quarter" idx="12"/>
          </p:nvPr>
        </p:nvSpPr>
        <p:spPr/>
        <p:txBody>
          <a:bodyPr/>
          <a:lstStyle/>
          <a:p>
            <a:pPr>
              <a:defRPr/>
            </a:pPr>
            <a:fld id="{B586D440-F702-449A-AAC2-9ACFF17038B8}" type="slidenum">
              <a:rPr lang="en-US" smtClean="0"/>
              <a:pPr>
                <a:defRPr/>
              </a:pPr>
              <a:t>12</a:t>
            </a:fld>
            <a:endParaRPr lang="en-US" dirty="0"/>
          </a:p>
        </p:txBody>
      </p:sp>
    </p:spTree>
    <p:extLst>
      <p:ext uri="{BB962C8B-B14F-4D97-AF65-F5344CB8AC3E}">
        <p14:creationId xmlns:p14="http://schemas.microsoft.com/office/powerpoint/2010/main" val="3643474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6F8E364B-1388-CC2E-D202-2CCD2E8CA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437" y="736226"/>
            <a:ext cx="6524108" cy="3685101"/>
          </a:xfrm>
          <a:prstGeom prst="rect">
            <a:avLst/>
          </a:prstGeom>
        </p:spPr>
      </p:pic>
      <p:sp>
        <p:nvSpPr>
          <p:cNvPr id="3" name="Title 2">
            <a:extLst>
              <a:ext uri="{FF2B5EF4-FFF2-40B4-BE49-F238E27FC236}">
                <a16:creationId xmlns:a16="http://schemas.microsoft.com/office/drawing/2014/main" id="{1081DADA-5D21-BBBB-56F3-FB9B194661C2}"/>
              </a:ext>
            </a:extLst>
          </p:cNvPr>
          <p:cNvSpPr>
            <a:spLocks noGrp="1"/>
          </p:cNvSpPr>
          <p:nvPr>
            <p:ph type="title"/>
          </p:nvPr>
        </p:nvSpPr>
        <p:spPr>
          <a:xfrm>
            <a:off x="628650" y="273845"/>
            <a:ext cx="7886700" cy="447675"/>
          </a:xfrm>
        </p:spPr>
        <p:txBody>
          <a:bodyPr>
            <a:normAutofit fontScale="90000"/>
          </a:bodyPr>
          <a:lstStyle/>
          <a:p>
            <a:r>
              <a:rPr lang="en-US" sz="3000" dirty="0">
                <a:solidFill>
                  <a:schemeClr val="bg1"/>
                </a:solidFill>
                <a:latin typeface="Arial Black" panose="020B0A04020102020204" pitchFamily="34" charset="0"/>
              </a:rPr>
              <a:t>Aegis shoots down an ICBM (video)</a:t>
            </a:r>
          </a:p>
        </p:txBody>
      </p:sp>
      <p:sp>
        <p:nvSpPr>
          <p:cNvPr id="4" name="TextBox 3">
            <a:extLst>
              <a:ext uri="{FF2B5EF4-FFF2-40B4-BE49-F238E27FC236}">
                <a16:creationId xmlns:a16="http://schemas.microsoft.com/office/drawing/2014/main" id="{E943F0CA-3A57-E927-569E-1C4C1DB651C1}"/>
              </a:ext>
            </a:extLst>
          </p:cNvPr>
          <p:cNvSpPr txBox="1"/>
          <p:nvPr/>
        </p:nvSpPr>
        <p:spPr>
          <a:xfrm>
            <a:off x="1122632" y="4569573"/>
            <a:ext cx="4065600" cy="300082"/>
          </a:xfrm>
          <a:prstGeom prst="rect">
            <a:avLst/>
          </a:prstGeom>
          <a:solidFill>
            <a:srgbClr val="0000FF"/>
          </a:solidFill>
        </p:spPr>
        <p:txBody>
          <a:bodyPr wrap="none" rtlCol="0">
            <a:spAutoFit/>
          </a:bodyPr>
          <a:lstStyle/>
          <a:p>
            <a:r>
              <a:rPr lang="en-US" sz="1350" dirty="0">
                <a:solidFill>
                  <a:schemeClr val="bg1"/>
                </a:solidFill>
                <a:hlinkClick r:id="rId3">
                  <a:extLst>
                    <a:ext uri="{A12FA001-AC4F-418D-AE19-62706E023703}">
                      <ahyp:hlinkClr xmlns:ahyp="http://schemas.microsoft.com/office/drawing/2018/hyperlinkcolor" val="tx"/>
                    </a:ext>
                  </a:extLst>
                </a:hlinkClick>
              </a:rPr>
              <a:t>https://www.youtube.com/watch?v=DYs3be0qs6Q</a:t>
            </a:r>
            <a:r>
              <a:rPr lang="en-US" sz="1350" dirty="0">
                <a:solidFill>
                  <a:schemeClr val="bg1"/>
                </a:solidFill>
              </a:rPr>
              <a:t> </a:t>
            </a:r>
          </a:p>
        </p:txBody>
      </p:sp>
    </p:spTree>
    <p:extLst>
      <p:ext uri="{BB962C8B-B14F-4D97-AF65-F5344CB8AC3E}">
        <p14:creationId xmlns:p14="http://schemas.microsoft.com/office/powerpoint/2010/main" val="310411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72BDA2B-186B-AF2B-CCF7-2EA195796D0D}"/>
              </a:ext>
            </a:extLst>
          </p:cNvPr>
          <p:cNvPicPr>
            <a:picLocks noChangeAspect="1"/>
          </p:cNvPicPr>
          <p:nvPr/>
        </p:nvPicPr>
        <p:blipFill>
          <a:blip r:embed="rId3"/>
          <a:stretch>
            <a:fillRect/>
          </a:stretch>
        </p:blipFill>
        <p:spPr>
          <a:xfrm>
            <a:off x="700594" y="712416"/>
            <a:ext cx="6338019" cy="1655291"/>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E1F94EA1-51AB-DB71-1289-43684EB25453}"/>
              </a:ext>
            </a:extLst>
          </p:cNvPr>
          <p:cNvPicPr>
            <a:picLocks noChangeAspect="1"/>
          </p:cNvPicPr>
          <p:nvPr/>
        </p:nvPicPr>
        <p:blipFill>
          <a:blip r:embed="rId4"/>
          <a:stretch>
            <a:fillRect/>
          </a:stretch>
        </p:blipFill>
        <p:spPr>
          <a:xfrm>
            <a:off x="700594" y="2262510"/>
            <a:ext cx="3882800" cy="2655966"/>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9398CC43-9DEA-AD5F-033A-E26D70F33B27}"/>
              </a:ext>
            </a:extLst>
          </p:cNvPr>
          <p:cNvPicPr>
            <a:picLocks noChangeAspect="1"/>
          </p:cNvPicPr>
          <p:nvPr/>
        </p:nvPicPr>
        <p:blipFill>
          <a:blip r:embed="rId5"/>
          <a:stretch>
            <a:fillRect/>
          </a:stretch>
        </p:blipFill>
        <p:spPr>
          <a:xfrm>
            <a:off x="4583393" y="2262511"/>
            <a:ext cx="3767651" cy="2654186"/>
          </a:xfrm>
          <a:prstGeom prst="rect">
            <a:avLst/>
          </a:prstGeom>
        </p:spPr>
      </p:pic>
      <p:sp>
        <p:nvSpPr>
          <p:cNvPr id="5" name="Title 4">
            <a:extLst>
              <a:ext uri="{FF2B5EF4-FFF2-40B4-BE49-F238E27FC236}">
                <a16:creationId xmlns:a16="http://schemas.microsoft.com/office/drawing/2014/main" id="{179E9FB6-3811-C708-F34C-A617032CA1E3}"/>
              </a:ext>
            </a:extLst>
          </p:cNvPr>
          <p:cNvSpPr>
            <a:spLocks noGrp="1"/>
          </p:cNvSpPr>
          <p:nvPr>
            <p:ph type="title"/>
          </p:nvPr>
        </p:nvSpPr>
        <p:spPr>
          <a:xfrm>
            <a:off x="628650" y="273845"/>
            <a:ext cx="7886700" cy="333375"/>
          </a:xfrm>
        </p:spPr>
        <p:txBody>
          <a:bodyPr>
            <a:normAutofit fontScale="90000"/>
          </a:bodyPr>
          <a:lstStyle/>
          <a:p>
            <a:r>
              <a:rPr lang="en-US" sz="2100" dirty="0">
                <a:solidFill>
                  <a:schemeClr val="bg1"/>
                </a:solidFill>
                <a:latin typeface="Arial Black" panose="020B0A04020102020204" pitchFamily="34" charset="0"/>
              </a:rPr>
              <a:t>Solar System Test and Engineering Site (SolSTES)</a:t>
            </a:r>
          </a:p>
        </p:txBody>
      </p:sp>
    </p:spTree>
    <p:extLst>
      <p:ext uri="{BB962C8B-B14F-4D97-AF65-F5344CB8AC3E}">
        <p14:creationId xmlns:p14="http://schemas.microsoft.com/office/powerpoint/2010/main" val="2059296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cket launching into space&#10;&#10;Description automatically generated with low confidence">
            <a:extLst>
              <a:ext uri="{FF2B5EF4-FFF2-40B4-BE49-F238E27FC236}">
                <a16:creationId xmlns:a16="http://schemas.microsoft.com/office/drawing/2014/main" id="{3528B23C-3465-6F63-B770-55B6D1505561}"/>
              </a:ext>
            </a:extLst>
          </p:cNvPr>
          <p:cNvPicPr>
            <a:picLocks noChangeAspect="1"/>
          </p:cNvPicPr>
          <p:nvPr/>
        </p:nvPicPr>
        <p:blipFill>
          <a:blip r:embed="rId3"/>
          <a:stretch>
            <a:fillRect/>
          </a:stretch>
        </p:blipFill>
        <p:spPr>
          <a:xfrm>
            <a:off x="517637" y="812345"/>
            <a:ext cx="3976134" cy="2265404"/>
          </a:xfrm>
          <a:prstGeom prst="rect">
            <a:avLst/>
          </a:prstGeom>
          <a:ln>
            <a:solidFill>
              <a:schemeClr val="tx1"/>
            </a:solidFill>
          </a:ln>
        </p:spPr>
      </p:pic>
      <p:pic>
        <p:nvPicPr>
          <p:cNvPr id="3" name="Picture 2" descr="Diagram&#10;&#10;Description automatically generated">
            <a:extLst>
              <a:ext uri="{FF2B5EF4-FFF2-40B4-BE49-F238E27FC236}">
                <a16:creationId xmlns:a16="http://schemas.microsoft.com/office/drawing/2014/main" id="{6BCD6580-E7FF-6EFC-96CB-0257D8C89262}"/>
              </a:ext>
            </a:extLst>
          </p:cNvPr>
          <p:cNvPicPr>
            <a:picLocks noChangeAspect="1"/>
          </p:cNvPicPr>
          <p:nvPr/>
        </p:nvPicPr>
        <p:blipFill>
          <a:blip r:embed="rId4"/>
          <a:stretch>
            <a:fillRect/>
          </a:stretch>
        </p:blipFill>
        <p:spPr>
          <a:xfrm>
            <a:off x="4831881" y="812345"/>
            <a:ext cx="2587653" cy="1830509"/>
          </a:xfrm>
          <a:prstGeom prst="rect">
            <a:avLst/>
          </a:prstGeom>
          <a:ln>
            <a:solidFill>
              <a:schemeClr val="tx1"/>
            </a:solidFill>
          </a:ln>
        </p:spPr>
      </p:pic>
      <p:pic>
        <p:nvPicPr>
          <p:cNvPr id="4" name="Picture 3" descr="A picture containing text&#10;&#10;Description automatically generated">
            <a:extLst>
              <a:ext uri="{FF2B5EF4-FFF2-40B4-BE49-F238E27FC236}">
                <a16:creationId xmlns:a16="http://schemas.microsoft.com/office/drawing/2014/main" id="{D1544C71-7837-6820-5ACA-6586EAF4D5F7}"/>
              </a:ext>
            </a:extLst>
          </p:cNvPr>
          <p:cNvPicPr>
            <a:picLocks noChangeAspect="1"/>
          </p:cNvPicPr>
          <p:nvPr/>
        </p:nvPicPr>
        <p:blipFill>
          <a:blip r:embed="rId5"/>
          <a:stretch>
            <a:fillRect/>
          </a:stretch>
        </p:blipFill>
        <p:spPr>
          <a:xfrm>
            <a:off x="897522" y="3077749"/>
            <a:ext cx="2544121" cy="1687338"/>
          </a:xfrm>
          <a:prstGeom prst="rect">
            <a:avLst/>
          </a:prstGeom>
          <a:ln>
            <a:solidFill>
              <a:schemeClr val="tx1"/>
            </a:solidFill>
          </a:ln>
        </p:spPr>
      </p:pic>
      <p:pic>
        <p:nvPicPr>
          <p:cNvPr id="5" name="Picture 4" descr="Diagram&#10;&#10;Description automatically generated">
            <a:extLst>
              <a:ext uri="{FF2B5EF4-FFF2-40B4-BE49-F238E27FC236}">
                <a16:creationId xmlns:a16="http://schemas.microsoft.com/office/drawing/2014/main" id="{DB8A29C5-FB70-005B-4C1F-F30872D7B698}"/>
              </a:ext>
            </a:extLst>
          </p:cNvPr>
          <p:cNvPicPr>
            <a:picLocks noChangeAspect="1"/>
          </p:cNvPicPr>
          <p:nvPr/>
        </p:nvPicPr>
        <p:blipFill>
          <a:blip r:embed="rId6"/>
          <a:stretch>
            <a:fillRect/>
          </a:stretch>
        </p:blipFill>
        <p:spPr>
          <a:xfrm>
            <a:off x="4853646" y="2740281"/>
            <a:ext cx="2544121" cy="2024806"/>
          </a:xfrm>
          <a:prstGeom prst="rect">
            <a:avLst/>
          </a:prstGeom>
          <a:ln>
            <a:solidFill>
              <a:schemeClr val="tx1"/>
            </a:solidFill>
          </a:ln>
        </p:spPr>
      </p:pic>
      <p:sp>
        <p:nvSpPr>
          <p:cNvPr id="6" name="Title 5">
            <a:extLst>
              <a:ext uri="{FF2B5EF4-FFF2-40B4-BE49-F238E27FC236}">
                <a16:creationId xmlns:a16="http://schemas.microsoft.com/office/drawing/2014/main" id="{649FBC9E-9EDC-3E94-470D-0C87C157C5B0}"/>
              </a:ext>
            </a:extLst>
          </p:cNvPr>
          <p:cNvSpPr>
            <a:spLocks noGrp="1"/>
          </p:cNvSpPr>
          <p:nvPr>
            <p:ph type="title"/>
          </p:nvPr>
        </p:nvSpPr>
        <p:spPr>
          <a:xfrm>
            <a:off x="628650" y="273845"/>
            <a:ext cx="7886700" cy="276225"/>
          </a:xfrm>
        </p:spPr>
        <p:txBody>
          <a:bodyPr>
            <a:normAutofit fontScale="90000"/>
          </a:bodyPr>
          <a:lstStyle/>
          <a:p>
            <a:r>
              <a:rPr lang="en-US" sz="2700" dirty="0">
                <a:solidFill>
                  <a:schemeClr val="bg1"/>
                </a:solidFill>
                <a:latin typeface="Arial Black" panose="020B0A04020102020204" pitchFamily="34" charset="0"/>
              </a:rPr>
              <a:t>Concentrating Solar Power Plant (RESTORM)</a:t>
            </a:r>
          </a:p>
        </p:txBody>
      </p:sp>
    </p:spTree>
    <p:extLst>
      <p:ext uri="{BB962C8B-B14F-4D97-AF65-F5344CB8AC3E}">
        <p14:creationId xmlns:p14="http://schemas.microsoft.com/office/powerpoint/2010/main" val="203132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1B0B-9BE7-911E-D923-9D6262B75540}"/>
              </a:ext>
            </a:extLst>
          </p:cNvPr>
          <p:cNvSpPr>
            <a:spLocks noGrp="1"/>
          </p:cNvSpPr>
          <p:nvPr>
            <p:ph type="title"/>
          </p:nvPr>
        </p:nvSpPr>
        <p:spPr>
          <a:xfrm>
            <a:off x="628650" y="273845"/>
            <a:ext cx="7886700" cy="504825"/>
          </a:xfrm>
        </p:spPr>
        <p:txBody>
          <a:bodyPr>
            <a:normAutofit/>
          </a:bodyPr>
          <a:lstStyle/>
          <a:p>
            <a:r>
              <a:rPr lang="en-US" sz="2700" dirty="0">
                <a:solidFill>
                  <a:schemeClr val="bg1"/>
                </a:solidFill>
                <a:latin typeface="Arial Black" panose="020B0A04020102020204" pitchFamily="34" charset="0"/>
              </a:rPr>
              <a:t>RESTORM Demo Video</a:t>
            </a:r>
          </a:p>
        </p:txBody>
      </p:sp>
      <p:pic>
        <p:nvPicPr>
          <p:cNvPr id="4" name="Picture 3" descr="A screenshot of a computer&#10;&#10;Description automatically generated with medium confidence">
            <a:extLst>
              <a:ext uri="{FF2B5EF4-FFF2-40B4-BE49-F238E27FC236}">
                <a16:creationId xmlns:a16="http://schemas.microsoft.com/office/drawing/2014/main" id="{25A04845-73E1-8CD0-05DC-F41E53387F4E}"/>
              </a:ext>
            </a:extLst>
          </p:cNvPr>
          <p:cNvPicPr>
            <a:picLocks noChangeAspect="1"/>
          </p:cNvPicPr>
          <p:nvPr/>
        </p:nvPicPr>
        <p:blipFill>
          <a:blip r:embed="rId3"/>
          <a:stretch>
            <a:fillRect/>
          </a:stretch>
        </p:blipFill>
        <p:spPr>
          <a:xfrm>
            <a:off x="789385" y="712054"/>
            <a:ext cx="6530481" cy="4183196"/>
          </a:xfrm>
          <a:prstGeom prst="rect">
            <a:avLst/>
          </a:prstGeom>
        </p:spPr>
      </p:pic>
    </p:spTree>
    <p:extLst>
      <p:ext uri="{BB962C8B-B14F-4D97-AF65-F5344CB8AC3E}">
        <p14:creationId xmlns:p14="http://schemas.microsoft.com/office/powerpoint/2010/main" val="2394457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6C65E-B680-4145-74FC-64E8B4EF10E9}"/>
              </a:ext>
            </a:extLst>
          </p:cNvPr>
          <p:cNvSpPr>
            <a:spLocks noGrp="1"/>
          </p:cNvSpPr>
          <p:nvPr>
            <p:ph type="title"/>
          </p:nvPr>
        </p:nvSpPr>
        <p:spPr/>
        <p:txBody>
          <a:bodyPr/>
          <a:lstStyle/>
          <a:p>
            <a:r>
              <a:rPr lang="en-US" sz="2000" dirty="0"/>
              <a:t>RESTORM (Digital Twin of a Solar Power Plant) has answered</a:t>
            </a:r>
          </a:p>
        </p:txBody>
      </p:sp>
      <p:sp>
        <p:nvSpPr>
          <p:cNvPr id="5" name="Content Placeholder 4">
            <a:extLst>
              <a:ext uri="{FF2B5EF4-FFF2-40B4-BE49-F238E27FC236}">
                <a16:creationId xmlns:a16="http://schemas.microsoft.com/office/drawing/2014/main" id="{57A6B58E-31F9-B62A-6D6D-336A086AF50E}"/>
              </a:ext>
            </a:extLst>
          </p:cNvPr>
          <p:cNvSpPr>
            <a:spLocks noGrp="1"/>
          </p:cNvSpPr>
          <p:nvPr>
            <p:ph idx="1"/>
          </p:nvPr>
        </p:nvSpPr>
        <p:spPr>
          <a:xfrm>
            <a:off x="230886" y="890124"/>
            <a:ext cx="8686800" cy="3754704"/>
          </a:xfrm>
        </p:spPr>
        <p:txBody>
          <a:bodyPr>
            <a:normAutofit fontScale="77500" lnSpcReduction="20000"/>
          </a:bodyPr>
          <a:lstStyle/>
          <a:p>
            <a:pPr>
              <a:spcBef>
                <a:spcPts val="900"/>
              </a:spcBef>
            </a:pPr>
            <a:r>
              <a:rPr lang="en-US" dirty="0">
                <a:latin typeface="Aptos" panose="020B0004020202020204" pitchFamily="34" charset="0"/>
              </a:rPr>
              <a:t>How much it will cost to build a 295 MW (or any specified size) Solar power plant in Arizona (or any specified location e.g., </a:t>
            </a:r>
            <a:r>
              <a:rPr lang="en-US" dirty="0">
                <a:solidFill>
                  <a:srgbClr val="0000FF"/>
                </a:solidFill>
                <a:latin typeface="Aptos" panose="020B0004020202020204" pitchFamily="34" charset="0"/>
                <a:hlinkClick r:id="rId3">
                  <a:extLst>
                    <a:ext uri="{A12FA001-AC4F-418D-AE19-62706E023703}">
                      <ahyp:hlinkClr xmlns:ahyp="http://schemas.microsoft.com/office/drawing/2018/hyperlinkcolor" val="tx"/>
                    </a:ext>
                  </a:extLst>
                </a:hlinkClick>
              </a:rPr>
              <a:t>Ascension Island </a:t>
            </a:r>
            <a:r>
              <a:rPr lang="en-US" dirty="0">
                <a:latin typeface="Aptos" panose="020B0004020202020204" pitchFamily="34" charset="0"/>
              </a:rPr>
              <a:t>in the Atlantic Ocean)? </a:t>
            </a:r>
          </a:p>
          <a:p>
            <a:pPr>
              <a:spcBef>
                <a:spcPts val="900"/>
              </a:spcBef>
            </a:pPr>
            <a:r>
              <a:rPr lang="en-US" dirty="0">
                <a:latin typeface="Aptos" panose="020B0004020202020204" pitchFamily="34" charset="0"/>
              </a:rPr>
              <a:t>What would be the </a:t>
            </a:r>
            <a:r>
              <a:rPr lang="en-US" dirty="0">
                <a:solidFill>
                  <a:srgbClr val="0000FF"/>
                </a:solidFill>
                <a:latin typeface="Aptos" panose="020B0004020202020204" pitchFamily="34" charset="0"/>
                <a:hlinkClick r:id="rId4">
                  <a:extLst>
                    <a:ext uri="{A12FA001-AC4F-418D-AE19-62706E023703}">
                      <ahyp:hlinkClr xmlns:ahyp="http://schemas.microsoft.com/office/drawing/2018/hyperlinkcolor" val="tx"/>
                    </a:ext>
                  </a:extLst>
                </a:hlinkClick>
              </a:rPr>
              <a:t>LCOE (Levelized Cost of Energy)? </a:t>
            </a:r>
            <a:endParaRPr lang="en-US" dirty="0">
              <a:solidFill>
                <a:srgbClr val="0000FF"/>
              </a:solidFill>
              <a:latin typeface="Aptos" panose="020B0004020202020204" pitchFamily="34" charset="0"/>
            </a:endParaRPr>
          </a:p>
          <a:p>
            <a:pPr>
              <a:spcBef>
                <a:spcPts val="900"/>
              </a:spcBef>
            </a:pPr>
            <a:r>
              <a:rPr lang="en-US" dirty="0">
                <a:latin typeface="Aptos" panose="020B0004020202020204" pitchFamily="34" charset="0"/>
              </a:rPr>
              <a:t>What would be the LCOE without incentives from the federal govt?</a:t>
            </a:r>
          </a:p>
          <a:p>
            <a:pPr>
              <a:spcBef>
                <a:spcPts val="900"/>
              </a:spcBef>
            </a:pPr>
            <a:r>
              <a:rPr lang="en-US" dirty="0">
                <a:latin typeface="Aptos" panose="020B0004020202020204" pitchFamily="34" charset="0"/>
              </a:rPr>
              <a:t> Can we improve the ROI of any power plant by at least 8%? </a:t>
            </a:r>
            <a:r>
              <a:rPr lang="en-US" dirty="0">
                <a:solidFill>
                  <a:srgbClr val="0000FF"/>
                </a:solidFill>
                <a:latin typeface="Aptos" panose="020B0004020202020204" pitchFamily="34" charset="0"/>
              </a:rPr>
              <a:t>(</a:t>
            </a:r>
            <a:r>
              <a:rPr lang="en-US" sz="1900" dirty="0">
                <a:solidFill>
                  <a:srgbClr val="0000FF"/>
                </a:solidFill>
                <a:latin typeface="Aptos" panose="020B0004020202020204" pitchFamily="34" charset="0"/>
              </a:rPr>
              <a:t>Patents: </a:t>
            </a:r>
            <a:r>
              <a:rPr lang="en-US" sz="1900" dirty="0">
                <a:solidFill>
                  <a:srgbClr val="0000FF"/>
                </a:solidFill>
                <a:latin typeface="Aptos" panose="020B0004020202020204" pitchFamily="34" charset="0"/>
                <a:hlinkClick r:id="rId5">
                  <a:extLst>
                    <a:ext uri="{A12FA001-AC4F-418D-AE19-62706E023703}">
                      <ahyp:hlinkClr xmlns:ahyp="http://schemas.microsoft.com/office/drawing/2018/hyperlinkcolor" val="tx"/>
                    </a:ext>
                  </a:extLst>
                </a:hlinkClick>
              </a:rPr>
              <a:t>US 8,095,245 B1</a:t>
            </a:r>
            <a:r>
              <a:rPr lang="en-US" sz="1900" dirty="0">
                <a:solidFill>
                  <a:srgbClr val="0000FF"/>
                </a:solidFill>
                <a:latin typeface="Aptos" panose="020B0004020202020204" pitchFamily="34" charset="0"/>
              </a:rPr>
              <a:t>, </a:t>
            </a:r>
            <a:r>
              <a:rPr lang="en-US" sz="1900" dirty="0">
                <a:solidFill>
                  <a:srgbClr val="0000FF"/>
                </a:solidFill>
                <a:latin typeface="Aptos" panose="020B0004020202020204" pitchFamily="34" charset="0"/>
                <a:hlinkClick r:id="rId6">
                  <a:extLst>
                    <a:ext uri="{A12FA001-AC4F-418D-AE19-62706E023703}">
                      <ahyp:hlinkClr xmlns:ahyp="http://schemas.microsoft.com/office/drawing/2018/hyperlinkcolor" val="tx"/>
                    </a:ext>
                  </a:extLst>
                </a:hlinkClick>
              </a:rPr>
              <a:t>US 8,903,561 B1</a:t>
            </a:r>
            <a:r>
              <a:rPr lang="en-US" sz="1900" dirty="0">
                <a:solidFill>
                  <a:srgbClr val="0000FF"/>
                </a:solidFill>
                <a:latin typeface="Aptos" panose="020B0004020202020204" pitchFamily="34" charset="0"/>
              </a:rPr>
              <a:t>)</a:t>
            </a:r>
            <a:endParaRPr lang="en-US" dirty="0">
              <a:solidFill>
                <a:srgbClr val="0000FF"/>
              </a:solidFill>
              <a:latin typeface="Aptos" panose="020B0004020202020204" pitchFamily="34" charset="0"/>
            </a:endParaRPr>
          </a:p>
          <a:p>
            <a:pPr>
              <a:spcBef>
                <a:spcPts val="900"/>
              </a:spcBef>
            </a:pPr>
            <a:r>
              <a:rPr lang="en-US" dirty="0">
                <a:latin typeface="Aptos" panose="020B0004020202020204" pitchFamily="34" charset="0"/>
              </a:rPr>
              <a:t>Can a new Energy Dispatch Algorithm take into account the PPA (Power Purchase Agreement) and TOD (Time of the day) pricing? </a:t>
            </a:r>
          </a:p>
          <a:p>
            <a:pPr>
              <a:spcBef>
                <a:spcPts val="900"/>
              </a:spcBef>
            </a:pPr>
            <a:r>
              <a:rPr lang="en-US" dirty="0">
                <a:latin typeface="Aptos" panose="020B0004020202020204" pitchFamily="34" charset="0"/>
              </a:rPr>
              <a:t>Do we really need the </a:t>
            </a:r>
            <a:r>
              <a:rPr lang="en-US" dirty="0">
                <a:solidFill>
                  <a:srgbClr val="0000FF"/>
                </a:solidFill>
                <a:latin typeface="Aptos" panose="020B0004020202020204" pitchFamily="34" charset="0"/>
                <a:hlinkClick r:id="rId7">
                  <a:extLst>
                    <a:ext uri="{A12FA001-AC4F-418D-AE19-62706E023703}">
                      <ahyp:hlinkClr xmlns:ahyp="http://schemas.microsoft.com/office/drawing/2018/hyperlinkcolor" val="tx"/>
                    </a:ext>
                  </a:extLst>
                </a:hlinkClick>
              </a:rPr>
              <a:t>NREL (National Renewable Energy Labs) </a:t>
            </a:r>
            <a:r>
              <a:rPr lang="en-US" dirty="0">
                <a:latin typeface="Aptos" panose="020B0004020202020204" pitchFamily="34" charset="0"/>
              </a:rPr>
              <a:t>recommended 6 hours of storage (of molten salt) which costs $80 million/hour? </a:t>
            </a:r>
          </a:p>
          <a:p>
            <a:pPr>
              <a:spcBef>
                <a:spcPts val="900"/>
              </a:spcBef>
            </a:pPr>
            <a:r>
              <a:rPr lang="en-US" dirty="0">
                <a:latin typeface="Aptos" panose="020B0004020202020204" pitchFamily="34" charset="0"/>
              </a:rPr>
              <a:t>How can we reduce the capital cost of the 295 MW power plant from $1.8 billion by $200–300 million?</a:t>
            </a:r>
          </a:p>
        </p:txBody>
      </p:sp>
    </p:spTree>
    <p:extLst>
      <p:ext uri="{BB962C8B-B14F-4D97-AF65-F5344CB8AC3E}">
        <p14:creationId xmlns:p14="http://schemas.microsoft.com/office/powerpoint/2010/main" val="3666895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A7493-7C81-3398-6C3F-3C559E4DFF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35C315-F6EB-5B96-28DF-C223F6FB0D8C}"/>
              </a:ext>
            </a:extLst>
          </p:cNvPr>
          <p:cNvSpPr>
            <a:spLocks noGrp="1"/>
          </p:cNvSpPr>
          <p:nvPr>
            <p:ph type="title"/>
          </p:nvPr>
        </p:nvSpPr>
        <p:spPr/>
        <p:txBody>
          <a:bodyPr/>
          <a:lstStyle/>
          <a:p>
            <a:r>
              <a:rPr lang="en-US" dirty="0"/>
              <a:t>Digital Twin for City Planning (Barcelona, Spain)</a:t>
            </a:r>
          </a:p>
        </p:txBody>
      </p:sp>
      <p:sp>
        <p:nvSpPr>
          <p:cNvPr id="2" name="Content Placeholder 1">
            <a:extLst>
              <a:ext uri="{FF2B5EF4-FFF2-40B4-BE49-F238E27FC236}">
                <a16:creationId xmlns:a16="http://schemas.microsoft.com/office/drawing/2014/main" id="{B3B5CACB-BA43-A5C8-54FE-F711AFF38D0B}"/>
              </a:ext>
            </a:extLst>
          </p:cNvPr>
          <p:cNvSpPr>
            <a:spLocks noGrp="1"/>
          </p:cNvSpPr>
          <p:nvPr>
            <p:ph idx="1"/>
          </p:nvPr>
        </p:nvSpPr>
        <p:spPr>
          <a:xfrm>
            <a:off x="230886" y="865848"/>
            <a:ext cx="8686800" cy="3621750"/>
          </a:xfrm>
        </p:spPr>
        <p:txBody>
          <a:bodyPr>
            <a:normAutofit fontScale="47500" lnSpcReduction="20000"/>
          </a:bodyPr>
          <a:lstStyle/>
          <a:p>
            <a:pPr>
              <a:lnSpc>
                <a:spcPct val="120000"/>
              </a:lnSpc>
              <a:spcBef>
                <a:spcPts val="600"/>
              </a:spcBef>
            </a:pPr>
            <a:r>
              <a:rPr lang="en-US" dirty="0"/>
              <a:t>Officials in Barcelona, Spain, are using the Barcelona Supercomputing Center’s MareNostrum supercomputer to improve urban planning through the use of a digital twin of the city. </a:t>
            </a:r>
          </a:p>
          <a:p>
            <a:pPr>
              <a:lnSpc>
                <a:spcPct val="120000"/>
              </a:lnSpc>
              <a:spcBef>
                <a:spcPts val="600"/>
              </a:spcBef>
            </a:pPr>
            <a:r>
              <a:rPr lang="en-US" dirty="0"/>
              <a:t>Planners can use the digital replica to trial-run potential urban planning projects. “Instead of implementing flawed policies and then have to go back and correct them, we're saving time by making sure those decisions are right before we execute them,” said Barcelona Deputy Mayor Laia Bonet. </a:t>
            </a:r>
          </a:p>
          <a:p>
            <a:pPr>
              <a:lnSpc>
                <a:spcPct val="120000"/>
              </a:lnSpc>
              <a:spcBef>
                <a:spcPts val="600"/>
              </a:spcBef>
            </a:pPr>
            <a:r>
              <a:rPr lang="en-US" dirty="0"/>
              <a:t>The city is using the program to explore ways to implement the 15-minute city framework, which proposes that residents have access to all needed services within a 15-minute walk or bike ride from home. </a:t>
            </a:r>
          </a:p>
          <a:p>
            <a:pPr>
              <a:lnSpc>
                <a:spcPct val="120000"/>
              </a:lnSpc>
              <a:spcBef>
                <a:spcPts val="600"/>
              </a:spcBef>
            </a:pPr>
            <a:r>
              <a:rPr lang="en-US" dirty="0"/>
              <a:t>We're using the supercomputer to make sure the urban planning process isn't just based on clever ideas and good intentions, but on data that allows us to anticipate its impacts and avoid the negative ones,” said Barcelona Deputy Mayor Laia Bonet, who is in charge of the city's digital transition, climate goals and international partnerships. </a:t>
            </a:r>
          </a:p>
          <a:p>
            <a:pPr>
              <a:lnSpc>
                <a:spcPct val="120000"/>
              </a:lnSpc>
              <a:spcBef>
                <a:spcPts val="600"/>
              </a:spcBef>
            </a:pPr>
            <a:r>
              <a:rPr lang="en-US" dirty="0"/>
              <a:t>As part of a pilot project launched with the Italian city of Bologna earlier this year, Barcelona has created a data-based replica of itself “a digital twin” where it can trial run potential city planning projects. </a:t>
            </a:r>
          </a:p>
          <a:p>
            <a:pPr>
              <a:lnSpc>
                <a:spcPct val="120000"/>
              </a:lnSpc>
              <a:spcBef>
                <a:spcPts val="600"/>
              </a:spcBef>
            </a:pPr>
            <a:r>
              <a:rPr lang="en-US" dirty="0"/>
              <a:t>Instead of implementing flawed policies and then have to go back and correct them, we're saving time by making sure those decisions are right before we execute them,” said Bonet. </a:t>
            </a:r>
          </a:p>
          <a:p>
            <a:pPr>
              <a:lnSpc>
                <a:spcPct val="120000"/>
              </a:lnSpc>
              <a:spcBef>
                <a:spcPts val="600"/>
              </a:spcBef>
            </a:pPr>
            <a:r>
              <a:rPr lang="en-US" dirty="0"/>
              <a:t>Although the scheme is still in its test phase, Bonet said she expects the city's high-tech approach to urban development will soon be the norm in cities across the EU. </a:t>
            </a:r>
          </a:p>
          <a:p>
            <a:pPr>
              <a:lnSpc>
                <a:spcPct val="120000"/>
              </a:lnSpc>
              <a:spcBef>
                <a:spcPts val="600"/>
              </a:spcBef>
            </a:pPr>
            <a:r>
              <a:rPr lang="en-US" dirty="0"/>
              <a:t>“Within a five-year horizon I expect to see this as a basic urban planning tool,” she said.</a:t>
            </a:r>
          </a:p>
        </p:txBody>
      </p:sp>
      <p:sp>
        <p:nvSpPr>
          <p:cNvPr id="9" name="TextBox 8">
            <a:extLst>
              <a:ext uri="{FF2B5EF4-FFF2-40B4-BE49-F238E27FC236}">
                <a16:creationId xmlns:a16="http://schemas.microsoft.com/office/drawing/2014/main" id="{76900CC6-ABBE-C7DA-71D8-1D5D650A3142}"/>
              </a:ext>
            </a:extLst>
          </p:cNvPr>
          <p:cNvSpPr txBox="1">
            <a:spLocks/>
          </p:cNvSpPr>
          <p:nvPr/>
        </p:nvSpPr>
        <p:spPr>
          <a:xfrm>
            <a:off x="720191" y="4458712"/>
            <a:ext cx="6667837" cy="338554"/>
          </a:xfrm>
          <a:prstGeom prst="rect">
            <a:avLst/>
          </a:prstGeom>
          <a:solidFill>
            <a:srgbClr val="0000FF"/>
          </a:solidFill>
        </p:spPr>
        <p:txBody>
          <a:bodyPr wrap="square" rtlCol="0">
            <a:spAutoFit/>
          </a:bodyPr>
          <a:lstStyle/>
          <a:p>
            <a:pPr algn="ctr"/>
            <a:r>
              <a:rPr lang="en-US" sz="1600" dirty="0">
                <a:solidFill>
                  <a:schemeClr val="bg1"/>
                </a:solidFill>
                <a:hlinkClick r:id="rId3">
                  <a:extLst>
                    <a:ext uri="{A12FA001-AC4F-418D-AE19-62706E023703}">
                      <ahyp:hlinkClr xmlns:ahyp="http://schemas.microsoft.com/office/drawing/2018/hyperlinkcolor" val="tx"/>
                    </a:ext>
                  </a:extLst>
                </a:hlinkClick>
              </a:rPr>
              <a:t>Creating a revolutionary tool to test future urban scenarios</a:t>
            </a:r>
            <a:endParaRPr lang="en-US" sz="1600" dirty="0">
              <a:solidFill>
                <a:schemeClr val="bg1"/>
              </a:solidFill>
            </a:endParaRPr>
          </a:p>
        </p:txBody>
      </p:sp>
    </p:spTree>
    <p:extLst>
      <p:ext uri="{BB962C8B-B14F-4D97-AF65-F5344CB8AC3E}">
        <p14:creationId xmlns:p14="http://schemas.microsoft.com/office/powerpoint/2010/main" val="1528261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A4221B-FD6B-7C6C-D427-7D164A5290FA}"/>
              </a:ext>
            </a:extLst>
          </p:cNvPr>
          <p:cNvSpPr>
            <a:spLocks noGrp="1"/>
          </p:cNvSpPr>
          <p:nvPr>
            <p:ph type="title"/>
          </p:nvPr>
        </p:nvSpPr>
        <p:spPr/>
        <p:txBody>
          <a:bodyPr/>
          <a:lstStyle/>
          <a:p>
            <a:r>
              <a:rPr lang="en-US" dirty="0"/>
              <a:t>Digital Twin for City Planning (Barcelona, Spain)</a:t>
            </a:r>
          </a:p>
        </p:txBody>
      </p:sp>
      <p:pic>
        <p:nvPicPr>
          <p:cNvPr id="7" name="Picture 6">
            <a:extLst>
              <a:ext uri="{FF2B5EF4-FFF2-40B4-BE49-F238E27FC236}">
                <a16:creationId xmlns:a16="http://schemas.microsoft.com/office/drawing/2014/main" id="{30D89E52-FBD2-DE03-0750-F8939EAC0B58}"/>
              </a:ext>
            </a:extLst>
          </p:cNvPr>
          <p:cNvPicPr>
            <a:picLocks noChangeAspect="1"/>
          </p:cNvPicPr>
          <p:nvPr/>
        </p:nvPicPr>
        <p:blipFill>
          <a:blip r:embed="rId3"/>
          <a:stretch>
            <a:fillRect/>
          </a:stretch>
        </p:blipFill>
        <p:spPr>
          <a:xfrm>
            <a:off x="171450" y="852154"/>
            <a:ext cx="3517545" cy="3517545"/>
          </a:xfrm>
          <a:prstGeom prst="rect">
            <a:avLst/>
          </a:prstGeom>
        </p:spPr>
      </p:pic>
      <p:pic>
        <p:nvPicPr>
          <p:cNvPr id="8" name="Picture 7">
            <a:extLst>
              <a:ext uri="{FF2B5EF4-FFF2-40B4-BE49-F238E27FC236}">
                <a16:creationId xmlns:a16="http://schemas.microsoft.com/office/drawing/2014/main" id="{60593ACC-91FC-BCDF-5016-6A6D8DBD5CD8}"/>
              </a:ext>
            </a:extLst>
          </p:cNvPr>
          <p:cNvPicPr>
            <a:picLocks noChangeAspect="1"/>
          </p:cNvPicPr>
          <p:nvPr/>
        </p:nvPicPr>
        <p:blipFill>
          <a:blip r:embed="rId4"/>
          <a:stretch>
            <a:fillRect/>
          </a:stretch>
        </p:blipFill>
        <p:spPr>
          <a:xfrm>
            <a:off x="3738016" y="852154"/>
            <a:ext cx="5025064" cy="3517545"/>
          </a:xfrm>
          <a:prstGeom prst="rect">
            <a:avLst/>
          </a:prstGeom>
        </p:spPr>
      </p:pic>
      <p:sp>
        <p:nvSpPr>
          <p:cNvPr id="9" name="TextBox 8">
            <a:extLst>
              <a:ext uri="{FF2B5EF4-FFF2-40B4-BE49-F238E27FC236}">
                <a16:creationId xmlns:a16="http://schemas.microsoft.com/office/drawing/2014/main" id="{76EFC944-58A0-E382-DFFE-7A563D527894}"/>
              </a:ext>
            </a:extLst>
          </p:cNvPr>
          <p:cNvSpPr txBox="1"/>
          <p:nvPr/>
        </p:nvSpPr>
        <p:spPr>
          <a:xfrm>
            <a:off x="720191" y="4458712"/>
            <a:ext cx="6667837" cy="369332"/>
          </a:xfrm>
          <a:prstGeom prst="rect">
            <a:avLst/>
          </a:prstGeom>
          <a:noFill/>
        </p:spPr>
        <p:txBody>
          <a:bodyPr wrap="square" rtlCol="0">
            <a:spAutoFit/>
          </a:bodyPr>
          <a:lstStyle/>
          <a:p>
            <a:r>
              <a:rPr lang="en-US" dirty="0">
                <a:solidFill>
                  <a:srgbClr val="0000FF"/>
                </a:solidFill>
                <a:hlinkClick r:id="rId5">
                  <a:extLst>
                    <a:ext uri="{A12FA001-AC4F-418D-AE19-62706E023703}">
                      <ahyp:hlinkClr xmlns:ahyp="http://schemas.microsoft.com/office/drawing/2018/hyperlinkcolor" val="tx"/>
                    </a:ext>
                  </a:extLst>
                </a:hlinkClick>
              </a:rPr>
              <a:t>Creating a revolutionary tool to test future urban scenarios</a:t>
            </a:r>
            <a:endParaRPr lang="en-US" dirty="0">
              <a:solidFill>
                <a:srgbClr val="0000FF"/>
              </a:solidFill>
            </a:endParaRPr>
          </a:p>
        </p:txBody>
      </p:sp>
    </p:spTree>
    <p:extLst>
      <p:ext uri="{BB962C8B-B14F-4D97-AF65-F5344CB8AC3E}">
        <p14:creationId xmlns:p14="http://schemas.microsoft.com/office/powerpoint/2010/main" val="283038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4AFCB-CA91-4A76-B449-5A8B43A342BD}"/>
              </a:ext>
            </a:extLst>
          </p:cNvPr>
          <p:cNvSpPr>
            <a:spLocks noGrp="1"/>
          </p:cNvSpPr>
          <p:nvPr>
            <p:ph type="title"/>
          </p:nvPr>
        </p:nvSpPr>
        <p:spPr/>
        <p:txBody>
          <a:bodyPr/>
          <a:lstStyle/>
          <a:p>
            <a:r>
              <a:rPr lang="en-US" dirty="0"/>
              <a:t>Survey Questions</a:t>
            </a:r>
          </a:p>
        </p:txBody>
      </p:sp>
      <p:sp>
        <p:nvSpPr>
          <p:cNvPr id="3" name="Content Placeholder 2">
            <a:extLst>
              <a:ext uri="{FF2B5EF4-FFF2-40B4-BE49-F238E27FC236}">
                <a16:creationId xmlns:a16="http://schemas.microsoft.com/office/drawing/2014/main" id="{0F8C348C-AEF4-A0E8-0557-B452E25A1CA3}"/>
              </a:ext>
            </a:extLst>
          </p:cNvPr>
          <p:cNvSpPr>
            <a:spLocks noGrp="1"/>
          </p:cNvSpPr>
          <p:nvPr>
            <p:ph idx="1"/>
          </p:nvPr>
        </p:nvSpPr>
        <p:spPr>
          <a:xfrm>
            <a:off x="230886" y="841572"/>
            <a:ext cx="8686800" cy="3646026"/>
          </a:xfrm>
        </p:spPr>
        <p:txBody>
          <a:bodyPr/>
          <a:lstStyle/>
          <a:p>
            <a:pPr marL="457200" indent="-457200">
              <a:buFont typeface="+mj-lt"/>
              <a:buAutoNum type="arabicPeriod"/>
            </a:pPr>
            <a:r>
              <a:rPr lang="en-US" dirty="0"/>
              <a:t>Are you a Systems Engineer, Software Engineer, Software Systems Engineer, or Operational Analyst?</a:t>
            </a:r>
          </a:p>
          <a:p>
            <a:pPr marL="457200" indent="-457200">
              <a:buFont typeface="+mj-lt"/>
              <a:buAutoNum type="arabicPeriod"/>
            </a:pPr>
            <a:r>
              <a:rPr lang="en-US" dirty="0"/>
              <a:t>Have you worked on M&amp;S (Modeling and Simulation)?</a:t>
            </a:r>
          </a:p>
          <a:p>
            <a:pPr marL="457200" indent="-457200">
              <a:buFont typeface="+mj-lt"/>
              <a:buAutoNum type="arabicPeriod"/>
            </a:pPr>
            <a:r>
              <a:rPr lang="en-US" dirty="0"/>
              <a:t>Are you familiar with Digital Engineering, Digital Twin, etc.?</a:t>
            </a:r>
          </a:p>
          <a:p>
            <a:pPr marL="457200" indent="-457200">
              <a:buFont typeface="+mj-lt"/>
              <a:buAutoNum type="arabicPeriod"/>
            </a:pPr>
            <a:r>
              <a:rPr lang="en-US" dirty="0"/>
              <a:t>What is the first thing that comes to your mind when you hear “Digital Twin”?</a:t>
            </a:r>
          </a:p>
          <a:p>
            <a:pPr marL="457200" indent="-457200">
              <a:buFont typeface="+mj-lt"/>
              <a:buAutoNum type="arabicPeriod"/>
            </a:pPr>
            <a:r>
              <a:rPr lang="en-US" dirty="0"/>
              <a:t>Have you built/worked on any Digital Twin?</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A29218FA-0C5A-09C6-C41B-33710C7B9F49}"/>
              </a:ext>
            </a:extLst>
          </p:cNvPr>
          <p:cNvSpPr>
            <a:spLocks noGrp="1"/>
          </p:cNvSpPr>
          <p:nvPr>
            <p:ph type="sldNum" sz="quarter" idx="12"/>
          </p:nvPr>
        </p:nvSpPr>
        <p:spPr/>
        <p:txBody>
          <a:bodyPr/>
          <a:lstStyle/>
          <a:p>
            <a:pPr>
              <a:defRPr/>
            </a:pPr>
            <a:fld id="{B586D440-F702-449A-AAC2-9ACFF17038B8}" type="slidenum">
              <a:rPr lang="en-US" smtClean="0"/>
              <a:pPr>
                <a:defRPr/>
              </a:pPr>
              <a:t>2</a:t>
            </a:fld>
            <a:endParaRPr lang="en-US" dirty="0"/>
          </a:p>
        </p:txBody>
      </p:sp>
    </p:spTree>
    <p:extLst>
      <p:ext uri="{BB962C8B-B14F-4D97-AF65-F5344CB8AC3E}">
        <p14:creationId xmlns:p14="http://schemas.microsoft.com/office/powerpoint/2010/main" val="999883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77E7-A65F-F36B-56EE-461324F15D73}"/>
              </a:ext>
            </a:extLst>
          </p:cNvPr>
          <p:cNvSpPr>
            <a:spLocks noGrp="1"/>
          </p:cNvSpPr>
          <p:nvPr>
            <p:ph type="title"/>
          </p:nvPr>
        </p:nvSpPr>
        <p:spPr/>
        <p:txBody>
          <a:bodyPr/>
          <a:lstStyle/>
          <a:p>
            <a:r>
              <a:rPr lang="en-US" dirty="0"/>
              <a:t>Digital Twin of Singapore</a:t>
            </a:r>
          </a:p>
        </p:txBody>
      </p:sp>
      <p:sp>
        <p:nvSpPr>
          <p:cNvPr id="5" name="Content Placeholder 4">
            <a:extLst>
              <a:ext uri="{FF2B5EF4-FFF2-40B4-BE49-F238E27FC236}">
                <a16:creationId xmlns:a16="http://schemas.microsoft.com/office/drawing/2014/main" id="{D354D79F-841A-673C-D8E7-C7F5E2A1E01D}"/>
              </a:ext>
            </a:extLst>
          </p:cNvPr>
          <p:cNvSpPr>
            <a:spLocks noGrp="1"/>
          </p:cNvSpPr>
          <p:nvPr>
            <p:ph idx="1"/>
          </p:nvPr>
        </p:nvSpPr>
        <p:spPr>
          <a:xfrm>
            <a:off x="230886" y="898601"/>
            <a:ext cx="8686800" cy="3417547"/>
          </a:xfrm>
        </p:spPr>
        <p:txBody>
          <a:bodyPr>
            <a:normAutofit lnSpcReduction="10000"/>
          </a:bodyPr>
          <a:lstStyle/>
          <a:p>
            <a:r>
              <a:rPr lang="en-US" sz="1200" dirty="0"/>
              <a:t>Recently, Singapore completed work on the </a:t>
            </a:r>
            <a:r>
              <a:rPr lang="en-US" sz="1200" dirty="0">
                <a:solidFill>
                  <a:srgbClr val="0000FF"/>
                </a:solidFill>
                <a:hlinkClick r:id="rId2">
                  <a:extLst>
                    <a:ext uri="{A12FA001-AC4F-418D-AE19-62706E023703}">
                      <ahyp:hlinkClr xmlns:ahyp="http://schemas.microsoft.com/office/drawing/2018/hyperlinkcolor" val="tx"/>
                    </a:ext>
                  </a:extLst>
                </a:hlinkClick>
              </a:rPr>
              <a:t>world's first digital twin of an entire nation</a:t>
            </a:r>
            <a:r>
              <a:rPr lang="en-US" sz="1200" dirty="0"/>
              <a:t>. Bentley Systems tools accelerated the process of transforming raw GIS, lidar, and imagery data into reality mesh, building, and transportation models of the country. </a:t>
            </a:r>
          </a:p>
          <a:p>
            <a:endParaRPr lang="en-US" sz="1200" dirty="0"/>
          </a:p>
          <a:p>
            <a:r>
              <a:rPr lang="en-US" sz="1200" dirty="0"/>
              <a:t>"We envisaged that these building blocks will be part and parcel towards the building of the metaverse starting with 3D mapping and digital twins," Hui Ying Teo, senior principal surveyor at the Singapore Land Authority, told VentureBeat.</a:t>
            </a:r>
          </a:p>
          <a:p>
            <a:endParaRPr lang="en-US" sz="1200" dirty="0"/>
          </a:p>
          <a:p>
            <a:r>
              <a:rPr lang="en-US" sz="1200" dirty="0"/>
              <a:t>She says she thinks of digital twins as a replication of the real world through intense digitalization and digitization. They are critical for sustainable, resilient, and smart development. Her team has been developing a framework that enables a single source of truth across multiple digital twins that reflect different aspects of the world and use cases. </a:t>
            </a:r>
          </a:p>
          <a:p>
            <a:endParaRPr lang="en-US" sz="1200" dirty="0"/>
          </a:p>
          <a:p>
            <a:r>
              <a:rPr lang="en-US" sz="1200" dirty="0"/>
              <a:t>Singapore is an island nation, and rising sea levels are a big concern. An integrated digital twin infrastructure is already helping Singapore respond to various challenges such as the impact of climate change. A single, accurate, reliable, and consistent terrain model supports national water agency resource management, planning, and coastal protection efforts. </a:t>
            </a:r>
          </a:p>
          <a:p>
            <a:endParaRPr lang="en-US" sz="1200" dirty="0"/>
          </a:p>
          <a:p>
            <a:r>
              <a:rPr lang="en-US" sz="1200" dirty="0"/>
              <a:t>The digital twin efforts are also helping in the rollout of renewable energy. An integrated source of building model data helped craft a solar PV roadmap to meet the government's commitment to deploy two gigawatts peak (GWp) solar energy by 2030. </a:t>
            </a:r>
          </a:p>
        </p:txBody>
      </p:sp>
      <p:sp>
        <p:nvSpPr>
          <p:cNvPr id="3" name="Slide Number Placeholder 2">
            <a:extLst>
              <a:ext uri="{FF2B5EF4-FFF2-40B4-BE49-F238E27FC236}">
                <a16:creationId xmlns:a16="http://schemas.microsoft.com/office/drawing/2014/main" id="{D4311072-A7E8-731C-E90B-645F87D1D203}"/>
              </a:ext>
            </a:extLst>
          </p:cNvPr>
          <p:cNvSpPr>
            <a:spLocks noGrp="1"/>
          </p:cNvSpPr>
          <p:nvPr>
            <p:ph type="sldNum" sz="quarter" idx="12"/>
          </p:nvPr>
        </p:nvSpPr>
        <p:spPr/>
        <p:txBody>
          <a:bodyPr/>
          <a:lstStyle/>
          <a:p>
            <a:pPr>
              <a:defRPr/>
            </a:pPr>
            <a:fld id="{B586D440-F702-449A-AAC2-9ACFF17038B8}" type="slidenum">
              <a:rPr lang="en-US" smtClean="0"/>
              <a:pPr>
                <a:defRPr/>
              </a:pPr>
              <a:t>20</a:t>
            </a:fld>
            <a:endParaRPr lang="en-US" dirty="0"/>
          </a:p>
        </p:txBody>
      </p:sp>
      <p:sp>
        <p:nvSpPr>
          <p:cNvPr id="4" name="TextBox 3">
            <a:extLst>
              <a:ext uri="{FF2B5EF4-FFF2-40B4-BE49-F238E27FC236}">
                <a16:creationId xmlns:a16="http://schemas.microsoft.com/office/drawing/2014/main" id="{094E07AC-F6B0-E6FC-133D-6F012774EA14}"/>
              </a:ext>
            </a:extLst>
          </p:cNvPr>
          <p:cNvSpPr txBox="1"/>
          <p:nvPr/>
        </p:nvSpPr>
        <p:spPr>
          <a:xfrm>
            <a:off x="685800" y="4303372"/>
            <a:ext cx="7618881" cy="338554"/>
          </a:xfrm>
          <a:prstGeom prst="rect">
            <a:avLst/>
          </a:prstGeom>
          <a:solidFill>
            <a:srgbClr val="0000FF"/>
          </a:solidFill>
        </p:spPr>
        <p:txBody>
          <a:bodyPr wrap="none" rtlCol="0">
            <a:spAutoFit/>
          </a:bodyPr>
          <a:lstStyle/>
          <a:p>
            <a:r>
              <a:rPr lang="en-US" sz="1600" dirty="0">
                <a:solidFill>
                  <a:schemeClr val="bg1"/>
                </a:solidFill>
                <a:hlinkClick r:id="rId3">
                  <a:extLst>
                    <a:ext uri="{A12FA001-AC4F-418D-AE19-62706E023703}">
                      <ahyp:hlinkClr xmlns:ahyp="http://schemas.microsoft.com/office/drawing/2018/hyperlinkcolor" val="tx"/>
                    </a:ext>
                  </a:extLst>
                </a:hlinkClick>
              </a:rPr>
              <a:t>The world’s first digital twin of a nation has the potential to help create better cities</a:t>
            </a:r>
            <a:endParaRPr lang="en-US" sz="1600" dirty="0">
              <a:solidFill>
                <a:schemeClr val="bg1"/>
              </a:solidFill>
            </a:endParaRPr>
          </a:p>
        </p:txBody>
      </p:sp>
    </p:spTree>
    <p:extLst>
      <p:ext uri="{BB962C8B-B14F-4D97-AF65-F5344CB8AC3E}">
        <p14:creationId xmlns:p14="http://schemas.microsoft.com/office/powerpoint/2010/main" val="341427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9906-28C7-8B1B-72ED-467AF23157A9}"/>
              </a:ext>
            </a:extLst>
          </p:cNvPr>
          <p:cNvSpPr>
            <a:spLocks noGrp="1"/>
          </p:cNvSpPr>
          <p:nvPr>
            <p:ph type="title"/>
          </p:nvPr>
        </p:nvSpPr>
        <p:spPr/>
        <p:txBody>
          <a:bodyPr/>
          <a:lstStyle/>
          <a:p>
            <a:r>
              <a:rPr lang="en-US" dirty="0"/>
              <a:t>Digital Twin of Singapore</a:t>
            </a:r>
          </a:p>
        </p:txBody>
      </p:sp>
      <p:sp>
        <p:nvSpPr>
          <p:cNvPr id="4" name="Slide Number Placeholder 3">
            <a:extLst>
              <a:ext uri="{FF2B5EF4-FFF2-40B4-BE49-F238E27FC236}">
                <a16:creationId xmlns:a16="http://schemas.microsoft.com/office/drawing/2014/main" id="{A567651B-35E9-2F1C-DEB5-0A1593652456}"/>
              </a:ext>
            </a:extLst>
          </p:cNvPr>
          <p:cNvSpPr>
            <a:spLocks noGrp="1"/>
          </p:cNvSpPr>
          <p:nvPr>
            <p:ph type="sldNum" sz="quarter" idx="12"/>
          </p:nvPr>
        </p:nvSpPr>
        <p:spPr/>
        <p:txBody>
          <a:bodyPr/>
          <a:lstStyle/>
          <a:p>
            <a:pPr>
              <a:defRPr/>
            </a:pPr>
            <a:fld id="{B586D440-F702-449A-AAC2-9ACFF17038B8}" type="slidenum">
              <a:rPr lang="en-US" smtClean="0"/>
              <a:pPr>
                <a:defRPr/>
              </a:pPr>
              <a:t>21</a:t>
            </a:fld>
            <a:endParaRPr lang="en-US" dirty="0"/>
          </a:p>
        </p:txBody>
      </p:sp>
      <p:pic>
        <p:nvPicPr>
          <p:cNvPr id="5" name="Picture 4" descr="Map of roads in Singapore.">
            <a:extLst>
              <a:ext uri="{FF2B5EF4-FFF2-40B4-BE49-F238E27FC236}">
                <a16:creationId xmlns:a16="http://schemas.microsoft.com/office/drawing/2014/main" id="{57FB700E-0457-8C8F-905F-8EC6AA765582}"/>
              </a:ext>
            </a:extLst>
          </p:cNvPr>
          <p:cNvPicPr>
            <a:picLocks noChangeAspect="1"/>
          </p:cNvPicPr>
          <p:nvPr/>
        </p:nvPicPr>
        <p:blipFill>
          <a:blip r:embed="rId2"/>
          <a:stretch>
            <a:fillRect/>
          </a:stretch>
        </p:blipFill>
        <p:spPr>
          <a:xfrm>
            <a:off x="228601" y="834578"/>
            <a:ext cx="3572258" cy="2475064"/>
          </a:xfrm>
          <a:prstGeom prst="rect">
            <a:avLst/>
          </a:prstGeom>
        </p:spPr>
      </p:pic>
      <p:pic>
        <p:nvPicPr>
          <p:cNvPr id="6" name="Picture 5" descr="Point cloud of road in Singapore.">
            <a:extLst>
              <a:ext uri="{FF2B5EF4-FFF2-40B4-BE49-F238E27FC236}">
                <a16:creationId xmlns:a16="http://schemas.microsoft.com/office/drawing/2014/main" id="{15790B44-1CE4-C455-1EE7-FFD8BA31606F}"/>
              </a:ext>
            </a:extLst>
          </p:cNvPr>
          <p:cNvPicPr>
            <a:picLocks noChangeAspect="1"/>
          </p:cNvPicPr>
          <p:nvPr/>
        </p:nvPicPr>
        <p:blipFill>
          <a:blip r:embed="rId3"/>
          <a:stretch>
            <a:fillRect/>
          </a:stretch>
        </p:blipFill>
        <p:spPr>
          <a:xfrm>
            <a:off x="3900360" y="905890"/>
            <a:ext cx="4749273" cy="2339016"/>
          </a:xfrm>
          <a:prstGeom prst="rect">
            <a:avLst/>
          </a:prstGeom>
        </p:spPr>
      </p:pic>
      <p:sp>
        <p:nvSpPr>
          <p:cNvPr id="7" name="TextBox 6">
            <a:extLst>
              <a:ext uri="{FF2B5EF4-FFF2-40B4-BE49-F238E27FC236}">
                <a16:creationId xmlns:a16="http://schemas.microsoft.com/office/drawing/2014/main" id="{5EC61C48-60C9-80F5-2109-4BABABC0577B}"/>
              </a:ext>
            </a:extLst>
          </p:cNvPr>
          <p:cNvSpPr txBox="1"/>
          <p:nvPr/>
        </p:nvSpPr>
        <p:spPr>
          <a:xfrm>
            <a:off x="447085" y="3835625"/>
            <a:ext cx="7019807" cy="369332"/>
          </a:xfrm>
          <a:prstGeom prst="rect">
            <a:avLst/>
          </a:prstGeom>
          <a:noFill/>
        </p:spPr>
        <p:txBody>
          <a:bodyPr wrap="none" rtlCol="0">
            <a:spAutoFit/>
          </a:bodyPr>
          <a:lstStyle/>
          <a:p>
            <a:r>
              <a:rPr lang="en-US" dirty="0">
                <a:solidFill>
                  <a:srgbClr val="0000FF"/>
                </a:solidFill>
                <a:hlinkClick r:id="rId4">
                  <a:extLst>
                    <a:ext uri="{A12FA001-AC4F-418D-AE19-62706E023703}">
                      <ahyp:hlinkClr xmlns:ahyp="http://schemas.microsoft.com/office/drawing/2018/hyperlinkcolor" val="tx"/>
                    </a:ext>
                  </a:extLst>
                </a:hlinkClick>
              </a:rPr>
              <a:t>Singapore Land Authority Develops Digital Twin of all Public Roads</a:t>
            </a:r>
            <a:endParaRPr lang="en-US" dirty="0">
              <a:solidFill>
                <a:srgbClr val="0000FF"/>
              </a:solidFill>
            </a:endParaRPr>
          </a:p>
        </p:txBody>
      </p:sp>
    </p:spTree>
    <p:extLst>
      <p:ext uri="{BB962C8B-B14F-4D97-AF65-F5344CB8AC3E}">
        <p14:creationId xmlns:p14="http://schemas.microsoft.com/office/powerpoint/2010/main" val="4106178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F304E10-30BF-E6EE-B1D9-78117DE4EC6D}"/>
              </a:ext>
            </a:extLst>
          </p:cNvPr>
          <p:cNvPicPr>
            <a:picLocks noChangeAspect="1"/>
          </p:cNvPicPr>
          <p:nvPr/>
        </p:nvPicPr>
        <p:blipFill>
          <a:blip r:embed="rId3"/>
          <a:stretch>
            <a:fillRect/>
          </a:stretch>
        </p:blipFill>
        <p:spPr>
          <a:xfrm>
            <a:off x="1240300" y="762005"/>
            <a:ext cx="6123451" cy="3882394"/>
          </a:xfrm>
          <a:prstGeom prst="rect">
            <a:avLst/>
          </a:prstGeom>
          <a:ln>
            <a:solidFill>
              <a:schemeClr val="tx1"/>
            </a:solidFill>
          </a:ln>
        </p:spPr>
      </p:pic>
      <p:sp>
        <p:nvSpPr>
          <p:cNvPr id="5" name="Title 4">
            <a:extLst>
              <a:ext uri="{FF2B5EF4-FFF2-40B4-BE49-F238E27FC236}">
                <a16:creationId xmlns:a16="http://schemas.microsoft.com/office/drawing/2014/main" id="{0D03A74F-F205-46B5-0780-B7636790A05B}"/>
              </a:ext>
            </a:extLst>
          </p:cNvPr>
          <p:cNvSpPr>
            <a:spLocks noGrp="1"/>
          </p:cNvSpPr>
          <p:nvPr>
            <p:ph type="title"/>
          </p:nvPr>
        </p:nvSpPr>
        <p:spPr>
          <a:xfrm>
            <a:off x="228600" y="112571"/>
            <a:ext cx="8686800" cy="514350"/>
          </a:xfrm>
        </p:spPr>
        <p:txBody>
          <a:bodyPr/>
          <a:lstStyle/>
          <a:p>
            <a:r>
              <a:rPr lang="en-US" sz="2400" dirty="0"/>
              <a:t>RAND’s Lanchester Models of Guerrilla Engagements</a:t>
            </a:r>
          </a:p>
        </p:txBody>
      </p:sp>
    </p:spTree>
    <p:extLst>
      <p:ext uri="{BB962C8B-B14F-4D97-AF65-F5344CB8AC3E}">
        <p14:creationId xmlns:p14="http://schemas.microsoft.com/office/powerpoint/2010/main" val="1963013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3A8E-941F-C75A-0F4D-2D9AF59E532E}"/>
            </a:ext>
          </a:extLst>
        </p:cNvPr>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E277DCD2-23C7-4BAC-BA46-4671EEB72DC3}"/>
              </a:ext>
            </a:extLst>
          </p:cNvPr>
          <p:cNvPicPr>
            <a:picLocks noChangeAspect="1"/>
          </p:cNvPicPr>
          <p:nvPr/>
        </p:nvPicPr>
        <p:blipFill>
          <a:blip r:embed="rId3"/>
          <a:stretch>
            <a:fillRect/>
          </a:stretch>
        </p:blipFill>
        <p:spPr>
          <a:xfrm>
            <a:off x="469337" y="815728"/>
            <a:ext cx="7396121" cy="4066594"/>
          </a:xfrm>
          <a:prstGeom prst="rect">
            <a:avLst/>
          </a:prstGeom>
          <a:ln>
            <a:solidFill>
              <a:schemeClr val="tx1"/>
            </a:solidFill>
          </a:ln>
        </p:spPr>
      </p:pic>
      <p:sp>
        <p:nvSpPr>
          <p:cNvPr id="5" name="Title 4">
            <a:extLst>
              <a:ext uri="{FF2B5EF4-FFF2-40B4-BE49-F238E27FC236}">
                <a16:creationId xmlns:a16="http://schemas.microsoft.com/office/drawing/2014/main" id="{B61B6CAF-A71B-6069-95CC-821407506F2A}"/>
              </a:ext>
            </a:extLst>
          </p:cNvPr>
          <p:cNvSpPr>
            <a:spLocks noGrp="1"/>
          </p:cNvSpPr>
          <p:nvPr>
            <p:ph type="title"/>
          </p:nvPr>
        </p:nvSpPr>
        <p:spPr>
          <a:xfrm>
            <a:off x="228600" y="112571"/>
            <a:ext cx="8686800" cy="514350"/>
          </a:xfrm>
        </p:spPr>
        <p:txBody>
          <a:bodyPr/>
          <a:lstStyle/>
          <a:p>
            <a:r>
              <a:rPr lang="en-US" sz="2000" dirty="0"/>
              <a:t>RAND’s Lanchester Models of Guerrilla Engagements (contd.)</a:t>
            </a:r>
          </a:p>
        </p:txBody>
      </p:sp>
    </p:spTree>
    <p:extLst>
      <p:ext uri="{BB962C8B-B14F-4D97-AF65-F5344CB8AC3E}">
        <p14:creationId xmlns:p14="http://schemas.microsoft.com/office/powerpoint/2010/main" val="74629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F953-094B-15FB-EBD8-94DBDCFA91F3}"/>
              </a:ext>
            </a:extLst>
          </p:cNvPr>
          <p:cNvSpPr>
            <a:spLocks noGrp="1"/>
          </p:cNvSpPr>
          <p:nvPr>
            <p:ph type="title"/>
          </p:nvPr>
        </p:nvSpPr>
        <p:spPr>
          <a:xfrm>
            <a:off x="1551251" y="187125"/>
            <a:ext cx="5978262" cy="327419"/>
          </a:xfrm>
        </p:spPr>
        <p:txBody>
          <a:bodyPr>
            <a:noAutofit/>
          </a:bodyPr>
          <a:lstStyle/>
          <a:p>
            <a:r>
              <a:rPr lang="en-US" sz="1800" dirty="0">
                <a:latin typeface="Arial Black" panose="020B0A04020102020204" pitchFamily="34" charset="0"/>
              </a:rPr>
              <a:t>Digital Engineering, MBSE, and Digital Twins</a:t>
            </a:r>
          </a:p>
        </p:txBody>
      </p:sp>
      <p:sp>
        <p:nvSpPr>
          <p:cNvPr id="3" name="Content Placeholder 2">
            <a:extLst>
              <a:ext uri="{FF2B5EF4-FFF2-40B4-BE49-F238E27FC236}">
                <a16:creationId xmlns:a16="http://schemas.microsoft.com/office/drawing/2014/main" id="{A70B9476-11A1-8D00-FBD3-9CDE79CB598D}"/>
              </a:ext>
            </a:extLst>
          </p:cNvPr>
          <p:cNvSpPr>
            <a:spLocks noGrp="1"/>
          </p:cNvSpPr>
          <p:nvPr>
            <p:ph idx="1"/>
          </p:nvPr>
        </p:nvSpPr>
        <p:spPr>
          <a:xfrm>
            <a:off x="331773" y="833480"/>
            <a:ext cx="8529005" cy="3465341"/>
          </a:xfrm>
        </p:spPr>
        <p:txBody>
          <a:bodyPr>
            <a:normAutofit/>
          </a:bodyPr>
          <a:lstStyle/>
          <a:p>
            <a:pPr marL="0" indent="0">
              <a:buNone/>
            </a:pPr>
            <a:r>
              <a:rPr lang="en-US" sz="1631" b="1" dirty="0">
                <a:solidFill>
                  <a:srgbClr val="FF0000"/>
                </a:solidFill>
                <a:latin typeface="Calibri" panose="020F0502020204030204" pitchFamily="34" charset="0"/>
              </a:rPr>
              <a:t>Digital Engineering</a:t>
            </a:r>
          </a:p>
          <a:p>
            <a:r>
              <a:rPr lang="en-US" sz="1125" dirty="0">
                <a:solidFill>
                  <a:srgbClr val="000000"/>
                </a:solidFill>
                <a:latin typeface="Calibri" panose="020F0502020204030204" pitchFamily="34" charset="0"/>
              </a:rPr>
              <a:t>The US Under Secretary of Defense for Research and Development released the US Department of Defense (DoD) Digital Engineering Strategy in June 2018 describing </a:t>
            </a:r>
            <a:r>
              <a:rPr lang="en-US" sz="1125" dirty="0">
                <a:solidFill>
                  <a:srgbClr val="000000"/>
                </a:solidFill>
                <a:highlight>
                  <a:srgbClr val="FFFF00"/>
                </a:highlight>
                <a:latin typeface="Calibri" panose="020F0502020204030204" pitchFamily="34" charset="0"/>
              </a:rPr>
              <a:t>five goals to streamline the DoD acquisition process </a:t>
            </a:r>
            <a:r>
              <a:rPr lang="en-US" sz="1125" dirty="0">
                <a:solidFill>
                  <a:srgbClr val="000000"/>
                </a:solidFill>
                <a:latin typeface="Calibri" panose="020F0502020204030204" pitchFamily="34" charset="0"/>
              </a:rPr>
              <a:t>through the creation of a digital thread enabling the conception, design, and development of complex weapon systems  </a:t>
            </a:r>
            <a:r>
              <a:rPr lang="en-US" sz="1125" dirty="0">
                <a:solidFill>
                  <a:srgbClr val="000000"/>
                </a:solidFill>
                <a:highlight>
                  <a:srgbClr val="FFFF00"/>
                </a:highlight>
                <a:latin typeface="Calibri" panose="020F0502020204030204" pitchFamily="34" charset="0"/>
              </a:rPr>
              <a:t>The crux of digital engineering is the creation of computer readable models to represent all aspects of the system and to support all the activities for the design, development, manufacture, and operation of the system throughout its lifecycle</a:t>
            </a:r>
            <a:r>
              <a:rPr lang="en-US" sz="1125" dirty="0">
                <a:solidFill>
                  <a:srgbClr val="000000"/>
                </a:solidFill>
                <a:latin typeface="Calibri" panose="020F0502020204030204" pitchFamily="34" charset="0"/>
              </a:rPr>
              <a:t>. These computer models would have to be based on shared data schemata so that in effect a digital thread integrates all the diverse stakeholders involved in the acquisition of new weapon systems. The Digital Engineering Strategy anticipates digital engineering will lead to greater efficiency and improved quality of all the acquisition activities.</a:t>
            </a:r>
          </a:p>
          <a:p>
            <a:pPr marL="0" indent="0">
              <a:buNone/>
            </a:pPr>
            <a:r>
              <a:rPr lang="en-US" sz="1631" b="1" dirty="0">
                <a:solidFill>
                  <a:srgbClr val="FF0000"/>
                </a:solidFill>
                <a:latin typeface="Calibri" panose="020F0502020204030204" pitchFamily="34" charset="0"/>
              </a:rPr>
              <a:t>Relationship with MBSE (Model-based systems engineering)</a:t>
            </a:r>
          </a:p>
          <a:p>
            <a:r>
              <a:rPr lang="en-US" sz="1125" dirty="0">
                <a:solidFill>
                  <a:srgbClr val="000000"/>
                </a:solidFill>
                <a:latin typeface="Calibri" panose="020F0502020204030204" pitchFamily="34" charset="0"/>
              </a:rPr>
              <a:t>MBSE is a subset of digital engineering. MBSE supports the systems engineering activities of requirements, architecture, design, verification, and validation. These models would have to be connected to the physics-based models used by other engineering disciplines such as mechanical and electrical engineering. One challenge remaining for digital engineering is the integration of MBSE with physics-based models. Foundation to digital engineering is the representation of the system data in a format sharable between all stakeholders. SysML 2.0 is one of several future developments promising to provide a representation sufficient to support digital engineering. An ontology defining the entities and relationships between them can be used to define the concepts relevant to systems engineering. Such a representation is necessary to create the </a:t>
            </a:r>
            <a:r>
              <a:rPr lang="en-US" sz="1125" dirty="0">
                <a:solidFill>
                  <a:srgbClr val="000000"/>
                </a:solidFill>
                <a:highlight>
                  <a:srgbClr val="FFFF00"/>
                </a:highlight>
                <a:latin typeface="Calibri" panose="020F0502020204030204" pitchFamily="34" charset="0"/>
              </a:rPr>
              <a:t>digital thread </a:t>
            </a:r>
            <a:r>
              <a:rPr lang="en-US" sz="1125" dirty="0">
                <a:solidFill>
                  <a:srgbClr val="000000"/>
                </a:solidFill>
                <a:latin typeface="Calibri" panose="020F0502020204030204" pitchFamily="34" charset="0"/>
              </a:rPr>
              <a:t>linking all the models together in a cohesive and useful manner.</a:t>
            </a:r>
            <a:endParaRPr lang="en-US" sz="1631" dirty="0">
              <a:solidFill>
                <a:srgbClr val="FF0000"/>
              </a:solidFill>
              <a:latin typeface="Calibri" panose="020F0502020204030204" pitchFamily="34" charset="0"/>
            </a:endParaRPr>
          </a:p>
        </p:txBody>
      </p:sp>
      <p:pic>
        <p:nvPicPr>
          <p:cNvPr id="5" name="Picture 4">
            <a:extLst>
              <a:ext uri="{FF2B5EF4-FFF2-40B4-BE49-F238E27FC236}">
                <a16:creationId xmlns:a16="http://schemas.microsoft.com/office/drawing/2014/main" id="{9D975519-C8E1-B8A6-4A8E-16E8FF429A0B}"/>
              </a:ext>
            </a:extLst>
          </p:cNvPr>
          <p:cNvPicPr>
            <a:picLocks noChangeAspect="1"/>
          </p:cNvPicPr>
          <p:nvPr/>
        </p:nvPicPr>
        <p:blipFill>
          <a:blip r:embed="rId3"/>
          <a:stretch>
            <a:fillRect/>
          </a:stretch>
        </p:blipFill>
        <p:spPr>
          <a:xfrm>
            <a:off x="6189562" y="4298822"/>
            <a:ext cx="2954438" cy="221387"/>
          </a:xfrm>
          <a:prstGeom prst="rect">
            <a:avLst/>
          </a:prstGeom>
        </p:spPr>
      </p:pic>
      <p:sp>
        <p:nvSpPr>
          <p:cNvPr id="6" name="TextBox 5">
            <a:extLst>
              <a:ext uri="{FF2B5EF4-FFF2-40B4-BE49-F238E27FC236}">
                <a16:creationId xmlns:a16="http://schemas.microsoft.com/office/drawing/2014/main" id="{03E1AC39-C99C-B71C-CC92-3B57E43A20F8}"/>
              </a:ext>
            </a:extLst>
          </p:cNvPr>
          <p:cNvSpPr txBox="1"/>
          <p:nvPr/>
        </p:nvSpPr>
        <p:spPr>
          <a:xfrm>
            <a:off x="202025" y="4347235"/>
            <a:ext cx="5987537" cy="307777"/>
          </a:xfrm>
          <a:prstGeom prst="rect">
            <a:avLst/>
          </a:prstGeom>
          <a:solidFill>
            <a:srgbClr val="0000FF"/>
          </a:solidFill>
        </p:spPr>
        <p:txBody>
          <a:bodyPr wrap="none" rtlCol="0">
            <a:spAutoFit/>
          </a:bodyPr>
          <a:lstStyle/>
          <a:p>
            <a:r>
              <a:rPr lang="en-US" sz="1400" dirty="0">
                <a:solidFill>
                  <a:schemeClr val="bg1"/>
                </a:solidFill>
                <a:hlinkClick r:id="rId4">
                  <a:extLst>
                    <a:ext uri="{A12FA001-AC4F-418D-AE19-62706E023703}">
                      <ahyp:hlinkClr xmlns:ahyp="http://schemas.microsoft.com/office/drawing/2018/hyperlinkcolor" val="tx"/>
                    </a:ext>
                  </a:extLst>
                </a:hlinkClick>
              </a:rPr>
              <a:t>Digital Engineering is too important to be left alone to MBSE Practitioners</a:t>
            </a:r>
            <a:endParaRPr lang="en-US" sz="1400" dirty="0">
              <a:solidFill>
                <a:schemeClr val="bg1"/>
              </a:solidFill>
            </a:endParaRPr>
          </a:p>
        </p:txBody>
      </p:sp>
    </p:spTree>
    <p:extLst>
      <p:ext uri="{BB962C8B-B14F-4D97-AF65-F5344CB8AC3E}">
        <p14:creationId xmlns:p14="http://schemas.microsoft.com/office/powerpoint/2010/main" val="661654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F953-094B-15FB-EBD8-94DBDCFA91F3}"/>
              </a:ext>
            </a:extLst>
          </p:cNvPr>
          <p:cNvSpPr>
            <a:spLocks noGrp="1"/>
          </p:cNvSpPr>
          <p:nvPr>
            <p:ph type="title"/>
          </p:nvPr>
        </p:nvSpPr>
        <p:spPr>
          <a:xfrm>
            <a:off x="428878" y="187125"/>
            <a:ext cx="7914009" cy="327419"/>
          </a:xfrm>
        </p:spPr>
        <p:txBody>
          <a:bodyPr>
            <a:noAutofit/>
          </a:bodyPr>
          <a:lstStyle/>
          <a:p>
            <a:r>
              <a:rPr lang="en-US" sz="1800" dirty="0">
                <a:latin typeface="Arial Black" panose="020B0A04020102020204" pitchFamily="34" charset="0"/>
              </a:rPr>
              <a:t>Digital Engineering, MBSE, and Digital Twins (contd.)</a:t>
            </a:r>
          </a:p>
        </p:txBody>
      </p:sp>
      <p:sp>
        <p:nvSpPr>
          <p:cNvPr id="3" name="Content Placeholder 2">
            <a:extLst>
              <a:ext uri="{FF2B5EF4-FFF2-40B4-BE49-F238E27FC236}">
                <a16:creationId xmlns:a16="http://schemas.microsoft.com/office/drawing/2014/main" id="{A70B9476-11A1-8D00-FBD3-9CDE79CB598D}"/>
              </a:ext>
            </a:extLst>
          </p:cNvPr>
          <p:cNvSpPr>
            <a:spLocks noGrp="1"/>
          </p:cNvSpPr>
          <p:nvPr>
            <p:ph idx="1"/>
          </p:nvPr>
        </p:nvSpPr>
        <p:spPr>
          <a:xfrm>
            <a:off x="331773" y="940690"/>
            <a:ext cx="8488545" cy="3267168"/>
          </a:xfrm>
        </p:spPr>
        <p:txBody>
          <a:bodyPr>
            <a:normAutofit/>
          </a:bodyPr>
          <a:lstStyle/>
          <a:p>
            <a:r>
              <a:rPr lang="en-US" sz="1631" dirty="0">
                <a:solidFill>
                  <a:srgbClr val="FF0000"/>
                </a:solidFill>
                <a:latin typeface="Calibri" panose="020F0502020204030204" pitchFamily="34" charset="0"/>
              </a:rPr>
              <a:t>Digital Engineering as a Transformation</a:t>
            </a:r>
          </a:p>
          <a:p>
            <a:pPr marL="342900" lvl="1" indent="0">
              <a:buNone/>
            </a:pPr>
            <a:r>
              <a:rPr lang="en-US" sz="1400" dirty="0">
                <a:solidFill>
                  <a:srgbClr val="000000"/>
                </a:solidFill>
                <a:latin typeface="Calibri" panose="020F0502020204030204" pitchFamily="34" charset="0"/>
              </a:rPr>
              <a:t>For many organizations, digital engineering represents a transformation of how they normally conduct systems engineering since most organizations conduct a document-intensive systems engineering process. The adoption of digital engineering requires concomitant changes to how organizations perform system engineering activities. Everything from documenting requirements, technical reviews, architecture design, and so forth would be based on the models in a digital engineering environment. </a:t>
            </a:r>
            <a:r>
              <a:rPr lang="en-US" sz="1400" dirty="0">
                <a:solidFill>
                  <a:srgbClr val="000000"/>
                </a:solidFill>
                <a:highlight>
                  <a:srgbClr val="FFFF00"/>
                </a:highlight>
                <a:latin typeface="Calibri" panose="020F0502020204030204" pitchFamily="34" charset="0"/>
              </a:rPr>
              <a:t>The digital thread would be the authoritative source of truth concerning the system data</a:t>
            </a:r>
            <a:r>
              <a:rPr lang="en-US" sz="1400" dirty="0">
                <a:solidFill>
                  <a:srgbClr val="000000"/>
                </a:solidFill>
                <a:latin typeface="Calibri" panose="020F0502020204030204" pitchFamily="34" charset="0"/>
              </a:rPr>
              <a:t>.</a:t>
            </a:r>
          </a:p>
          <a:p>
            <a:endParaRPr lang="en-US" sz="1631" dirty="0">
              <a:solidFill>
                <a:srgbClr val="FF0000"/>
              </a:solidFill>
              <a:latin typeface="Calibri" panose="020F0502020204030204" pitchFamily="34" charset="0"/>
            </a:endParaRPr>
          </a:p>
          <a:p>
            <a:r>
              <a:rPr lang="en-US" sz="1631" dirty="0">
                <a:solidFill>
                  <a:srgbClr val="FF0000"/>
                </a:solidFill>
                <a:latin typeface="Calibri" panose="020F0502020204030204" pitchFamily="34" charset="0"/>
              </a:rPr>
              <a:t>Digital Twin</a:t>
            </a:r>
          </a:p>
          <a:p>
            <a:pPr marL="342900" lvl="1" indent="0">
              <a:buNone/>
            </a:pPr>
            <a:r>
              <a:rPr lang="en-US" sz="1400" dirty="0">
                <a:solidFill>
                  <a:srgbClr val="000000"/>
                </a:solidFill>
                <a:latin typeface="Calibri" panose="020F0502020204030204" pitchFamily="34" charset="0"/>
              </a:rPr>
              <a:t>A digital twin is a related yet distinct concept to digital engineering. The digital twin is a high-fidelity model of the system which can be used to emulate the actual system. An organization would be able to use a digital twin to analyze design changes prior to incorporating them into the actual system.</a:t>
            </a:r>
          </a:p>
        </p:txBody>
      </p:sp>
      <p:pic>
        <p:nvPicPr>
          <p:cNvPr id="5" name="Picture 4">
            <a:extLst>
              <a:ext uri="{FF2B5EF4-FFF2-40B4-BE49-F238E27FC236}">
                <a16:creationId xmlns:a16="http://schemas.microsoft.com/office/drawing/2014/main" id="{9D975519-C8E1-B8A6-4A8E-16E8FF429A0B}"/>
              </a:ext>
            </a:extLst>
          </p:cNvPr>
          <p:cNvPicPr>
            <a:picLocks noChangeAspect="1"/>
          </p:cNvPicPr>
          <p:nvPr/>
        </p:nvPicPr>
        <p:blipFill>
          <a:blip r:embed="rId3"/>
          <a:stretch>
            <a:fillRect/>
          </a:stretch>
        </p:blipFill>
        <p:spPr>
          <a:xfrm>
            <a:off x="4913980" y="4277827"/>
            <a:ext cx="2954438" cy="221387"/>
          </a:xfrm>
          <a:prstGeom prst="rect">
            <a:avLst/>
          </a:prstGeom>
        </p:spPr>
      </p:pic>
    </p:spTree>
    <p:extLst>
      <p:ext uri="{BB962C8B-B14F-4D97-AF65-F5344CB8AC3E}">
        <p14:creationId xmlns:p14="http://schemas.microsoft.com/office/powerpoint/2010/main" val="3882360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87D57-1EB5-1D11-C9CF-A73732F866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111"/>
          <a:stretch/>
        </p:blipFill>
        <p:spPr>
          <a:xfrm>
            <a:off x="2711169" y="746889"/>
            <a:ext cx="2023362" cy="2193484"/>
          </a:xfrm>
          <a:prstGeom prst="rect">
            <a:avLst/>
          </a:prstGeom>
          <a:ln>
            <a:solidFill>
              <a:schemeClr val="tx1"/>
            </a:solidFill>
          </a:ln>
        </p:spPr>
      </p:pic>
      <p:pic>
        <p:nvPicPr>
          <p:cNvPr id="2" name="Picture 1">
            <a:extLst>
              <a:ext uri="{FF2B5EF4-FFF2-40B4-BE49-F238E27FC236}">
                <a16:creationId xmlns:a16="http://schemas.microsoft.com/office/drawing/2014/main" id="{82E04C9B-7F46-0CBC-864A-90A9F51C608B}"/>
              </a:ext>
            </a:extLst>
          </p:cNvPr>
          <p:cNvPicPr>
            <a:picLocks noChangeAspect="1"/>
          </p:cNvPicPr>
          <p:nvPr/>
        </p:nvPicPr>
        <p:blipFill>
          <a:blip r:embed="rId4"/>
          <a:stretch>
            <a:fillRect/>
          </a:stretch>
        </p:blipFill>
        <p:spPr>
          <a:xfrm>
            <a:off x="4971488" y="796454"/>
            <a:ext cx="2793206" cy="3994169"/>
          </a:xfrm>
          <a:prstGeom prst="rect">
            <a:avLst/>
          </a:prstGeom>
          <a:ln>
            <a:solidFill>
              <a:schemeClr val="tx1"/>
            </a:solidFill>
          </a:ln>
        </p:spPr>
      </p:pic>
      <p:sp>
        <p:nvSpPr>
          <p:cNvPr id="4" name="Title 3">
            <a:extLst>
              <a:ext uri="{FF2B5EF4-FFF2-40B4-BE49-F238E27FC236}">
                <a16:creationId xmlns:a16="http://schemas.microsoft.com/office/drawing/2014/main" id="{2EBA935E-541C-2931-FD62-874027736C65}"/>
              </a:ext>
            </a:extLst>
          </p:cNvPr>
          <p:cNvSpPr>
            <a:spLocks noGrp="1"/>
          </p:cNvSpPr>
          <p:nvPr>
            <p:ph type="title"/>
          </p:nvPr>
        </p:nvSpPr>
        <p:spPr>
          <a:xfrm>
            <a:off x="628650" y="273844"/>
            <a:ext cx="7886700" cy="321482"/>
          </a:xfrm>
        </p:spPr>
        <p:txBody>
          <a:bodyPr>
            <a:normAutofit fontScale="90000"/>
          </a:bodyPr>
          <a:lstStyle/>
          <a:p>
            <a:r>
              <a:rPr lang="en-US" sz="2700" dirty="0">
                <a:solidFill>
                  <a:schemeClr val="bg1"/>
                </a:solidFill>
                <a:latin typeface="Arial Black" panose="020B0A04020102020204" pitchFamily="34" charset="0"/>
              </a:rPr>
              <a:t>Digital Engineering Strategy by DOD</a:t>
            </a:r>
          </a:p>
        </p:txBody>
      </p:sp>
      <p:pic>
        <p:nvPicPr>
          <p:cNvPr id="6" name="Picture 5">
            <a:extLst>
              <a:ext uri="{FF2B5EF4-FFF2-40B4-BE49-F238E27FC236}">
                <a16:creationId xmlns:a16="http://schemas.microsoft.com/office/drawing/2014/main" id="{B6EB391A-0DD6-09B4-5D65-63FD382E3122}"/>
              </a:ext>
            </a:extLst>
          </p:cNvPr>
          <p:cNvPicPr>
            <a:picLocks noChangeAspect="1"/>
          </p:cNvPicPr>
          <p:nvPr/>
        </p:nvPicPr>
        <p:blipFill>
          <a:blip r:embed="rId5"/>
          <a:stretch>
            <a:fillRect/>
          </a:stretch>
        </p:blipFill>
        <p:spPr>
          <a:xfrm>
            <a:off x="389542" y="773974"/>
            <a:ext cx="2234557" cy="2092115"/>
          </a:xfrm>
          <a:prstGeom prst="rect">
            <a:avLst/>
          </a:prstGeom>
          <a:ln>
            <a:solidFill>
              <a:schemeClr val="tx1"/>
            </a:solidFill>
          </a:ln>
        </p:spPr>
      </p:pic>
      <p:sp>
        <p:nvSpPr>
          <p:cNvPr id="7" name="TextBox 6">
            <a:extLst>
              <a:ext uri="{FF2B5EF4-FFF2-40B4-BE49-F238E27FC236}">
                <a16:creationId xmlns:a16="http://schemas.microsoft.com/office/drawing/2014/main" id="{A3C3A691-4104-F9EE-3633-70E8EAB0481D}"/>
              </a:ext>
            </a:extLst>
          </p:cNvPr>
          <p:cNvSpPr txBox="1"/>
          <p:nvPr/>
        </p:nvSpPr>
        <p:spPr>
          <a:xfrm>
            <a:off x="443312" y="2897797"/>
            <a:ext cx="4204149" cy="1892826"/>
          </a:xfrm>
          <a:prstGeom prst="rect">
            <a:avLst/>
          </a:prstGeom>
          <a:noFill/>
          <a:ln>
            <a:solidFill>
              <a:schemeClr val="tx1"/>
            </a:solidFill>
          </a:ln>
        </p:spPr>
        <p:txBody>
          <a:bodyPr wrap="square" rtlCol="0">
            <a:spAutoFit/>
          </a:bodyPr>
          <a:lstStyle/>
          <a:p>
            <a:r>
              <a:rPr lang="en-US" sz="1200" b="1" dirty="0">
                <a:solidFill>
                  <a:srgbClr val="10607E"/>
                </a:solidFill>
              </a:rPr>
              <a:t>5 Goals</a:t>
            </a:r>
          </a:p>
          <a:p>
            <a:pPr marL="171450" indent="-171450">
              <a:buFont typeface="+mj-lt"/>
              <a:buAutoNum type="arabicPeriod"/>
            </a:pPr>
            <a:r>
              <a:rPr lang="en-US" sz="1050" dirty="0">
                <a:solidFill>
                  <a:srgbClr val="10607E"/>
                </a:solidFill>
              </a:rPr>
              <a:t>Formalize the development, integration, and use of models to inform enterprise and program decision making.</a:t>
            </a:r>
            <a:endParaRPr lang="en-US" sz="1050" dirty="0">
              <a:solidFill>
                <a:srgbClr val="000000"/>
              </a:solidFill>
            </a:endParaRPr>
          </a:p>
          <a:p>
            <a:pPr marL="171450" indent="-171450">
              <a:buFont typeface="+mj-lt"/>
              <a:buAutoNum type="arabicPeriod"/>
            </a:pPr>
            <a:r>
              <a:rPr lang="en-US" sz="1050" dirty="0">
                <a:solidFill>
                  <a:srgbClr val="0F607E"/>
                </a:solidFill>
              </a:rPr>
              <a:t>Provide an enduring, authoritative source of truth.</a:t>
            </a:r>
          </a:p>
          <a:p>
            <a:pPr marL="171450" indent="-171450">
              <a:buFont typeface="+mj-lt"/>
              <a:buAutoNum type="arabicPeriod"/>
            </a:pPr>
            <a:r>
              <a:rPr lang="en-US" sz="1050" dirty="0">
                <a:solidFill>
                  <a:srgbClr val="10607E"/>
                </a:solidFill>
              </a:rPr>
              <a:t>Incorporate technological innovation to improve </a:t>
            </a:r>
            <a:r>
              <a:rPr lang="en-US" sz="1050" dirty="0">
                <a:solidFill>
                  <a:srgbClr val="0F607E"/>
                </a:solidFill>
              </a:rPr>
              <a:t>the engineering practice. </a:t>
            </a:r>
            <a:endParaRPr lang="en-US" sz="1050" dirty="0">
              <a:solidFill>
                <a:srgbClr val="000000"/>
              </a:solidFill>
            </a:endParaRPr>
          </a:p>
          <a:p>
            <a:pPr marL="171450" indent="-171450">
              <a:buFont typeface="+mj-lt"/>
              <a:buAutoNum type="arabicPeriod"/>
            </a:pPr>
            <a:r>
              <a:rPr lang="en-US" sz="1050" dirty="0">
                <a:solidFill>
                  <a:srgbClr val="0F607E"/>
                </a:solidFill>
              </a:rPr>
              <a:t>Establish a supporting infrastructure and environments to perform activities, collaborate, and communicate across stakeholders. </a:t>
            </a:r>
            <a:endParaRPr lang="en-US" sz="1050" dirty="0">
              <a:solidFill>
                <a:srgbClr val="000000"/>
              </a:solidFill>
            </a:endParaRPr>
          </a:p>
          <a:p>
            <a:pPr marL="171450" indent="-171450">
              <a:buFont typeface="+mj-lt"/>
              <a:buAutoNum type="arabicPeriod"/>
            </a:pPr>
            <a:r>
              <a:rPr lang="en-US" sz="1050" dirty="0">
                <a:solidFill>
                  <a:srgbClr val="0F607E"/>
                </a:solidFill>
              </a:rPr>
              <a:t>Transform the culture and workforce to adopt and support digital engineering across the lifecycle. The final goal incorporates </a:t>
            </a:r>
          </a:p>
        </p:txBody>
      </p:sp>
    </p:spTree>
    <p:extLst>
      <p:ext uri="{BB962C8B-B14F-4D97-AF65-F5344CB8AC3E}">
        <p14:creationId xmlns:p14="http://schemas.microsoft.com/office/powerpoint/2010/main" val="1591941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6BFACF-F4F9-9BB8-95F3-3EF0D6A35A57}"/>
              </a:ext>
            </a:extLst>
          </p:cNvPr>
          <p:cNvSpPr>
            <a:spLocks noGrp="1"/>
          </p:cNvSpPr>
          <p:nvPr>
            <p:ph type="title"/>
          </p:nvPr>
        </p:nvSpPr>
        <p:spPr>
          <a:xfrm>
            <a:off x="521494" y="273845"/>
            <a:ext cx="8154209" cy="476250"/>
          </a:xfrm>
        </p:spPr>
        <p:txBody>
          <a:bodyPr>
            <a:normAutofit/>
          </a:bodyPr>
          <a:lstStyle/>
          <a:p>
            <a:r>
              <a:rPr lang="en-US" sz="2100" dirty="0">
                <a:latin typeface="Arial Black" panose="020B0A04020102020204" pitchFamily="34" charset="0"/>
                <a:ea typeface="Times New Roman" panose="02020603050405020304" pitchFamily="18" charset="0"/>
                <a:cs typeface="Courier New" panose="02070309020205020404" pitchFamily="49" charset="0"/>
              </a:rPr>
              <a:t>Some of the models used in Digital Engineering</a:t>
            </a:r>
            <a:endParaRPr lang="en-US" sz="2100" dirty="0"/>
          </a:p>
        </p:txBody>
      </p:sp>
      <p:sp>
        <p:nvSpPr>
          <p:cNvPr id="5" name="Content Placeholder 4">
            <a:extLst>
              <a:ext uri="{FF2B5EF4-FFF2-40B4-BE49-F238E27FC236}">
                <a16:creationId xmlns:a16="http://schemas.microsoft.com/office/drawing/2014/main" id="{FC4E1850-A06B-44EC-DF15-2F2B8734AEE0}"/>
              </a:ext>
            </a:extLst>
          </p:cNvPr>
          <p:cNvSpPr>
            <a:spLocks noGrp="1"/>
          </p:cNvSpPr>
          <p:nvPr>
            <p:ph sz="half" idx="1"/>
          </p:nvPr>
        </p:nvSpPr>
        <p:spPr>
          <a:xfrm>
            <a:off x="323681" y="850106"/>
            <a:ext cx="3697903" cy="3782616"/>
          </a:xfrm>
        </p:spPr>
        <p:txBody>
          <a:bodyPr>
            <a:normAutofit/>
          </a:bodyPr>
          <a:lstStyle/>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Digital System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Performance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Cost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Design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System Safety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Cybersecurity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Manufacturing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Verification &amp; Validation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Quality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Mission Assurance Models</a:t>
            </a:r>
            <a:endParaRPr lang="en-US" sz="165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6" name="Content Placeholder 5">
            <a:extLst>
              <a:ext uri="{FF2B5EF4-FFF2-40B4-BE49-F238E27FC236}">
                <a16:creationId xmlns:a16="http://schemas.microsoft.com/office/drawing/2014/main" id="{F46DE85E-DEC2-2970-9E3D-99E1A0185F54}"/>
              </a:ext>
            </a:extLst>
          </p:cNvPr>
          <p:cNvSpPr>
            <a:spLocks noGrp="1"/>
          </p:cNvSpPr>
          <p:nvPr>
            <p:ph sz="half" idx="2"/>
          </p:nvPr>
        </p:nvSpPr>
        <p:spPr>
          <a:xfrm>
            <a:off x="4175489" y="750095"/>
            <a:ext cx="4717657" cy="3882628"/>
          </a:xfrm>
        </p:spPr>
        <p:txBody>
          <a:bodyPr>
            <a:normAutofit/>
          </a:bodyPr>
          <a:lstStyle/>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Maintainability &amp; Sustainability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Management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Acquisition Reference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Government Reference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Specialty Engineering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Product Support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Reliability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Environment Models</a:t>
            </a:r>
            <a:endParaRPr lang="en-US" sz="1650" dirty="0">
              <a:latin typeface="Arial" panose="020B0604020202020204" pitchFamily="34" charset="0"/>
              <a:ea typeface="Calibri" panose="020F0502020204030204" pitchFamily="34" charset="0"/>
              <a:cs typeface="Arial" panose="020B0604020202020204" pitchFamily="34" charset="0"/>
            </a:endParaRPr>
          </a:p>
          <a:p>
            <a:pPr marL="0">
              <a:spcBef>
                <a:spcPts val="450"/>
              </a:spcBef>
              <a:spcAft>
                <a:spcPts val="0"/>
              </a:spcAft>
              <a:tabLst>
                <a:tab pos="0" algn="l"/>
                <a:tab pos="685800" algn="l"/>
                <a:tab pos="1371600" algn="l"/>
                <a:tab pos="2057400" algn="l"/>
                <a:tab pos="2743200" algn="l"/>
                <a:tab pos="3429000" algn="l"/>
              </a:tabLst>
            </a:pPr>
            <a:r>
              <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rPr>
              <a:t>Human Performance Requirements Models.</a:t>
            </a:r>
            <a:endParaRPr lang="en-US" sz="165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81487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5BB7-8C35-21F2-2ABE-3B5B2CAB6133}"/>
              </a:ext>
            </a:extLst>
          </p:cNvPr>
          <p:cNvSpPr>
            <a:spLocks noGrp="1"/>
          </p:cNvSpPr>
          <p:nvPr>
            <p:ph type="title"/>
          </p:nvPr>
        </p:nvSpPr>
        <p:spPr/>
        <p:txBody>
          <a:bodyPr/>
          <a:lstStyle/>
          <a:p>
            <a:r>
              <a:rPr lang="en-US" sz="2400" dirty="0"/>
              <a:t>Some of the questions a Digital Twin (of a legacy system)** has answered</a:t>
            </a:r>
          </a:p>
        </p:txBody>
      </p:sp>
      <p:sp>
        <p:nvSpPr>
          <p:cNvPr id="3" name="Content Placeholder 2">
            <a:extLst>
              <a:ext uri="{FF2B5EF4-FFF2-40B4-BE49-F238E27FC236}">
                <a16:creationId xmlns:a16="http://schemas.microsoft.com/office/drawing/2014/main" id="{B87A04F8-E3CB-FE7E-8D14-B9A579078D04}"/>
              </a:ext>
            </a:extLst>
          </p:cNvPr>
          <p:cNvSpPr>
            <a:spLocks noGrp="1"/>
          </p:cNvSpPr>
          <p:nvPr>
            <p:ph idx="1"/>
          </p:nvPr>
        </p:nvSpPr>
        <p:spPr>
          <a:xfrm>
            <a:off x="166149" y="889926"/>
            <a:ext cx="8686800" cy="3363648"/>
          </a:xfrm>
        </p:spPr>
        <p:txBody>
          <a:bodyPr>
            <a:normAutofit fontScale="55000" lnSpcReduction="20000"/>
          </a:bodyPr>
          <a:lstStyle/>
          <a:p>
            <a:pPr marL="282575" indent="-282575">
              <a:lnSpc>
                <a:spcPct val="120000"/>
              </a:lnSpc>
              <a:spcBef>
                <a:spcPts val="600"/>
              </a:spcBef>
              <a:buFont typeface="+mj-lt"/>
              <a:buAutoNum type="arabicPeriod"/>
              <a:tabLst>
                <a:tab pos="282575" algn="l"/>
              </a:tabLst>
            </a:pPr>
            <a:r>
              <a:rPr lang="en-US" dirty="0"/>
              <a:t>Given a choice between a single machine with speed </a:t>
            </a:r>
            <a:r>
              <a:rPr lang="en-US" i="1" dirty="0"/>
              <a:t>s</a:t>
            </a:r>
            <a:r>
              <a:rPr lang="en-US" dirty="0"/>
              <a:t>, or </a:t>
            </a:r>
            <a:r>
              <a:rPr lang="en-US" i="1" dirty="0"/>
              <a:t>n</a:t>
            </a:r>
            <a:r>
              <a:rPr lang="en-US" dirty="0"/>
              <a:t> machines each with speed </a:t>
            </a:r>
            <a:r>
              <a:rPr lang="en-US" i="1" dirty="0"/>
              <a:t>s/n</a:t>
            </a:r>
            <a:r>
              <a:rPr lang="en-US" dirty="0"/>
              <a:t>, which should we choose for upgrading the communication subsystem? </a:t>
            </a:r>
          </a:p>
          <a:p>
            <a:pPr marL="282575" indent="-282575">
              <a:lnSpc>
                <a:spcPct val="120000"/>
              </a:lnSpc>
              <a:spcBef>
                <a:spcPts val="600"/>
              </a:spcBef>
              <a:buFont typeface="+mj-lt"/>
              <a:buAutoNum type="arabicPeriod"/>
              <a:tabLst>
                <a:tab pos="282575" algn="l"/>
              </a:tabLst>
            </a:pPr>
            <a:r>
              <a:rPr lang="en-US" dirty="0"/>
              <a:t>If both the arrival rate and service rate double, will the mean response time stay the same for the system? </a:t>
            </a:r>
          </a:p>
          <a:p>
            <a:pPr marL="282575" indent="-282575">
              <a:lnSpc>
                <a:spcPct val="120000"/>
              </a:lnSpc>
              <a:spcBef>
                <a:spcPts val="600"/>
              </a:spcBef>
              <a:buFont typeface="+mj-lt"/>
              <a:buAutoNum type="arabicPeriod"/>
              <a:tabLst>
                <a:tab pos="282575" algn="l"/>
              </a:tabLst>
            </a:pPr>
            <a:r>
              <a:rPr lang="en-US" dirty="0"/>
              <a:t>Should the Enterprise Database system really aim to balance load, or is this a convenient myth? </a:t>
            </a:r>
          </a:p>
          <a:p>
            <a:pPr marL="282575" indent="-282575">
              <a:lnSpc>
                <a:spcPct val="120000"/>
              </a:lnSpc>
              <a:spcBef>
                <a:spcPts val="600"/>
              </a:spcBef>
              <a:buFont typeface="+mj-lt"/>
              <a:buAutoNum type="arabicPeriod"/>
              <a:tabLst>
                <a:tab pos="282575" algn="l"/>
              </a:tabLst>
            </a:pPr>
            <a:r>
              <a:rPr lang="en-US" dirty="0"/>
              <a:t>If a scheduling policy favors one set of jobs, does it necessarily hurt some other jobs or are these “conservation laws” being misinterpreted? </a:t>
            </a:r>
          </a:p>
          <a:p>
            <a:pPr marL="282575" indent="-282575">
              <a:lnSpc>
                <a:spcPct val="120000"/>
              </a:lnSpc>
              <a:spcBef>
                <a:spcPts val="600"/>
              </a:spcBef>
              <a:buFont typeface="+mj-lt"/>
              <a:buAutoNum type="arabicPeriod"/>
              <a:tabLst>
                <a:tab pos="282575" algn="l"/>
              </a:tabLst>
            </a:pPr>
            <a:r>
              <a:rPr lang="en-US" dirty="0"/>
              <a:t>Do greedy, shortest-delay, routing strategies make sense in a server farm or is what is good for the individual may be disastrous for the system as a whole? </a:t>
            </a:r>
          </a:p>
          <a:p>
            <a:pPr marL="282575" indent="-282575">
              <a:lnSpc>
                <a:spcPct val="120000"/>
              </a:lnSpc>
              <a:spcBef>
                <a:spcPts val="600"/>
              </a:spcBef>
              <a:buFont typeface="+mj-lt"/>
              <a:buAutoNum type="arabicPeriod"/>
              <a:tabLst>
                <a:tab pos="282575" algn="l"/>
              </a:tabLst>
            </a:pPr>
            <a:r>
              <a:rPr lang="en-US" dirty="0"/>
              <a:t>How do high message size variability and heavy-tailed workloads affect the choice of a scheduling policy for the system? </a:t>
            </a:r>
          </a:p>
          <a:p>
            <a:pPr marL="282575" indent="-282575">
              <a:lnSpc>
                <a:spcPct val="120000"/>
              </a:lnSpc>
              <a:spcBef>
                <a:spcPts val="600"/>
              </a:spcBef>
              <a:buFont typeface="+mj-lt"/>
              <a:buAutoNum type="arabicPeriod"/>
              <a:tabLst>
                <a:tab pos="282575" algn="l"/>
              </a:tabLst>
            </a:pPr>
            <a:r>
              <a:rPr lang="en-US" dirty="0"/>
              <a:t>How should one trade off energy and delay in designing a computer system for enterprise? </a:t>
            </a:r>
          </a:p>
          <a:p>
            <a:pPr marL="282575" indent="-282575">
              <a:lnSpc>
                <a:spcPct val="120000"/>
              </a:lnSpc>
              <a:spcBef>
                <a:spcPts val="600"/>
              </a:spcBef>
              <a:buFont typeface="+mj-lt"/>
              <a:buAutoNum type="arabicPeriod"/>
              <a:tabLst>
                <a:tab pos="282575" algn="l"/>
              </a:tabLst>
            </a:pPr>
            <a:r>
              <a:rPr lang="en-US" dirty="0"/>
              <a:t>If 12 servers are needed to meet delay guarantees when the arrival rate is 9 jobs/s, will we need 12,000 servers when the arrival rate is 9,000 jobs/s?</a:t>
            </a:r>
          </a:p>
        </p:txBody>
      </p:sp>
      <p:sp>
        <p:nvSpPr>
          <p:cNvPr id="4" name="Slide Number Placeholder 3">
            <a:extLst>
              <a:ext uri="{FF2B5EF4-FFF2-40B4-BE49-F238E27FC236}">
                <a16:creationId xmlns:a16="http://schemas.microsoft.com/office/drawing/2014/main" id="{EB155538-6DBA-0741-3AA8-682494B45797}"/>
              </a:ext>
            </a:extLst>
          </p:cNvPr>
          <p:cNvSpPr>
            <a:spLocks noGrp="1"/>
          </p:cNvSpPr>
          <p:nvPr>
            <p:ph type="sldNum" sz="quarter" idx="12"/>
          </p:nvPr>
        </p:nvSpPr>
        <p:spPr/>
        <p:txBody>
          <a:bodyPr/>
          <a:lstStyle/>
          <a:p>
            <a:pPr>
              <a:defRPr/>
            </a:pPr>
            <a:fld id="{B586D440-F702-449A-AAC2-9ACFF17038B8}" type="slidenum">
              <a:rPr lang="en-US" smtClean="0"/>
              <a:pPr>
                <a:defRPr/>
              </a:pPr>
              <a:t>28</a:t>
            </a:fld>
            <a:endParaRPr lang="en-US" dirty="0"/>
          </a:p>
        </p:txBody>
      </p:sp>
      <p:sp>
        <p:nvSpPr>
          <p:cNvPr id="5" name="TextBox 4">
            <a:extLst>
              <a:ext uri="{FF2B5EF4-FFF2-40B4-BE49-F238E27FC236}">
                <a16:creationId xmlns:a16="http://schemas.microsoft.com/office/drawing/2014/main" id="{F5A8D390-0540-95CF-673B-4733A70190B0}"/>
              </a:ext>
            </a:extLst>
          </p:cNvPr>
          <p:cNvSpPr txBox="1"/>
          <p:nvPr/>
        </p:nvSpPr>
        <p:spPr>
          <a:xfrm>
            <a:off x="475201" y="4321773"/>
            <a:ext cx="8020144" cy="369332"/>
          </a:xfrm>
          <a:prstGeom prst="rect">
            <a:avLst/>
          </a:prstGeom>
          <a:solidFill>
            <a:srgbClr val="0000FF"/>
          </a:solidFill>
        </p:spPr>
        <p:txBody>
          <a:bodyPr wrap="none" rtlCol="0">
            <a:spAutoFit/>
          </a:bodyPr>
          <a:lstStyle/>
          <a:p>
            <a:r>
              <a:rPr lang="en-US" dirty="0">
                <a:solidFill>
                  <a:schemeClr val="bg1"/>
                </a:solidFill>
              </a:rPr>
              <a:t>**Developed from scratch using Python in less than 3 months, by 1 person</a:t>
            </a:r>
          </a:p>
        </p:txBody>
      </p:sp>
    </p:spTree>
    <p:extLst>
      <p:ext uri="{BB962C8B-B14F-4D97-AF65-F5344CB8AC3E}">
        <p14:creationId xmlns:p14="http://schemas.microsoft.com/office/powerpoint/2010/main" val="3061814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F4EAD-3B3F-8B3A-2F87-3387BE1DCF81}"/>
              </a:ext>
            </a:extLst>
          </p:cNvPr>
          <p:cNvSpPr>
            <a:spLocks noGrp="1"/>
          </p:cNvSpPr>
          <p:nvPr>
            <p:ph sz="half" idx="1"/>
          </p:nvPr>
        </p:nvSpPr>
        <p:spPr/>
        <p:txBody>
          <a:bodyPr>
            <a:normAutofit/>
          </a:bodyPr>
          <a:lstStyle/>
          <a:p>
            <a:pPr marL="0" marR="0" indent="0">
              <a:spcBef>
                <a:spcPts val="0"/>
              </a:spcBef>
              <a:spcAft>
                <a:spcPts val="0"/>
              </a:spcAft>
              <a:buNone/>
            </a:pPr>
            <a:r>
              <a:rPr lang="en-US" b="1" dirty="0">
                <a:latin typeface="Aptos" panose="020B0004020202020204" pitchFamily="34" charset="0"/>
                <a:ea typeface="Calibri" panose="020F0502020204030204" pitchFamily="34" charset="0"/>
                <a:cs typeface="Times New Roman" panose="02020603050405020304" pitchFamily="18" charset="0"/>
              </a:rPr>
              <a:t>Main Menu:- </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 Demo Digital Twins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2. Portfolio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3. Message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4. Rubric Management</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5. Bandwidth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6. Classification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a:t>
            </a:r>
            <a:endParaRPr lang="en-US" dirty="0"/>
          </a:p>
        </p:txBody>
      </p:sp>
      <p:sp>
        <p:nvSpPr>
          <p:cNvPr id="5" name="Content Placeholder 4">
            <a:extLst>
              <a:ext uri="{FF2B5EF4-FFF2-40B4-BE49-F238E27FC236}">
                <a16:creationId xmlns:a16="http://schemas.microsoft.com/office/drawing/2014/main" id="{35992A39-ECB2-F9F1-0ABB-29E3D0F1DF06}"/>
              </a:ext>
            </a:extLst>
          </p:cNvPr>
          <p:cNvSpPr>
            <a:spLocks noGrp="1"/>
          </p:cNvSpPr>
          <p:nvPr>
            <p:ph sz="half" idx="2"/>
          </p:nvPr>
        </p:nvSpPr>
        <p:spPr/>
        <p:txBody>
          <a:bodyPr/>
          <a:lstStyle/>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7. Policy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8. Scenario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9. Performance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10. Algorithms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11. Cyber Security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12. Blue Skies Analysis</a:t>
            </a:r>
          </a:p>
          <a:p>
            <a:pPr marL="0" marR="0" indent="0">
              <a:spcBef>
                <a:spcPts val="0"/>
              </a:spcBef>
              <a:spcAft>
                <a:spcPts val="0"/>
              </a:spcAft>
              <a:buNone/>
            </a:pPr>
            <a:r>
              <a:rPr lang="en-US" dirty="0">
                <a:latin typeface="Aptos" panose="020B0004020202020204" pitchFamily="34" charset="0"/>
                <a:ea typeface="Calibri" panose="020F0502020204030204" pitchFamily="34" charset="0"/>
                <a:cs typeface="Times New Roman" panose="02020603050405020304" pitchFamily="18" charset="0"/>
              </a:rPr>
              <a:t> (-1) EXIT </a:t>
            </a:r>
            <a:endParaRPr lang="en-US" dirty="0"/>
          </a:p>
        </p:txBody>
      </p:sp>
      <p:sp>
        <p:nvSpPr>
          <p:cNvPr id="4" name="Slide Number Placeholder 3">
            <a:extLst>
              <a:ext uri="{FF2B5EF4-FFF2-40B4-BE49-F238E27FC236}">
                <a16:creationId xmlns:a16="http://schemas.microsoft.com/office/drawing/2014/main" id="{DCFC7C9E-3356-5F3B-E579-18BD30BB7746}"/>
              </a:ext>
            </a:extLst>
          </p:cNvPr>
          <p:cNvSpPr>
            <a:spLocks noGrp="1"/>
          </p:cNvSpPr>
          <p:nvPr>
            <p:ph type="sldNum" sz="quarter" idx="12"/>
          </p:nvPr>
        </p:nvSpPr>
        <p:spPr/>
        <p:txBody>
          <a:bodyPr/>
          <a:lstStyle/>
          <a:p>
            <a:pPr>
              <a:defRPr/>
            </a:pPr>
            <a:fld id="{B586D440-F702-449A-AAC2-9ACFF17038B8}" type="slidenum">
              <a:rPr lang="en-US" smtClean="0"/>
              <a:pPr>
                <a:defRPr/>
              </a:pPr>
              <a:t>29</a:t>
            </a:fld>
            <a:endParaRPr lang="en-US" dirty="0"/>
          </a:p>
        </p:txBody>
      </p:sp>
      <p:sp>
        <p:nvSpPr>
          <p:cNvPr id="2" name="Title 1">
            <a:extLst>
              <a:ext uri="{FF2B5EF4-FFF2-40B4-BE49-F238E27FC236}">
                <a16:creationId xmlns:a16="http://schemas.microsoft.com/office/drawing/2014/main" id="{3AF55A29-9243-D195-EF1C-847164FDB7B1}"/>
              </a:ext>
            </a:extLst>
          </p:cNvPr>
          <p:cNvSpPr>
            <a:spLocks noGrp="1"/>
          </p:cNvSpPr>
          <p:nvPr>
            <p:ph type="title"/>
          </p:nvPr>
        </p:nvSpPr>
        <p:spPr/>
        <p:txBody>
          <a:bodyPr/>
          <a:lstStyle/>
          <a:p>
            <a:r>
              <a:rPr lang="en-US" dirty="0"/>
              <a:t>Some of the features available in the Digital Twin</a:t>
            </a:r>
          </a:p>
        </p:txBody>
      </p:sp>
    </p:spTree>
    <p:extLst>
      <p:ext uri="{BB962C8B-B14F-4D97-AF65-F5344CB8AC3E}">
        <p14:creationId xmlns:p14="http://schemas.microsoft.com/office/powerpoint/2010/main" val="2704162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7CF3-7543-20C6-4F1B-D16B3BBCB8FD}"/>
              </a:ext>
            </a:extLst>
          </p:cNvPr>
          <p:cNvSpPr>
            <a:spLocks noGrp="1"/>
          </p:cNvSpPr>
          <p:nvPr>
            <p:ph type="title"/>
          </p:nvPr>
        </p:nvSpPr>
        <p:spPr>
          <a:xfrm>
            <a:off x="628650" y="273845"/>
            <a:ext cx="7886700" cy="545120"/>
          </a:xfrm>
        </p:spPr>
        <p:txBody>
          <a:bodyPr>
            <a:normAutofit fontScale="90000"/>
          </a:bodyPr>
          <a:lstStyle/>
          <a:p>
            <a:r>
              <a:rPr lang="en-US" sz="3000" dirty="0">
                <a:latin typeface="Arial Black" panose="020B0A04020102020204" pitchFamily="34" charset="0"/>
                <a:cs typeface="Arial" panose="020B0604020202020204" pitchFamily="34" charset="0"/>
              </a:rPr>
              <a:t>Digital Engineering**</a:t>
            </a:r>
          </a:p>
        </p:txBody>
      </p:sp>
      <p:sp>
        <p:nvSpPr>
          <p:cNvPr id="3" name="Content Placeholder 2">
            <a:extLst>
              <a:ext uri="{FF2B5EF4-FFF2-40B4-BE49-F238E27FC236}">
                <a16:creationId xmlns:a16="http://schemas.microsoft.com/office/drawing/2014/main" id="{4746E2D5-B12D-3CB8-57B8-A5E1D2AC4ACA}"/>
              </a:ext>
            </a:extLst>
          </p:cNvPr>
          <p:cNvSpPr>
            <a:spLocks noGrp="1"/>
          </p:cNvSpPr>
          <p:nvPr>
            <p:ph idx="1"/>
          </p:nvPr>
        </p:nvSpPr>
        <p:spPr>
          <a:xfrm>
            <a:off x="280693" y="840721"/>
            <a:ext cx="8588178" cy="3504702"/>
          </a:xfrm>
        </p:spPr>
        <p:txBody>
          <a:bodyPr/>
          <a:lstStyle/>
          <a:p>
            <a:pPr algn="just">
              <a:spcBef>
                <a:spcPts val="45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Weapon systems critical to national security are increasingly becoming more complex and expensive. Most of the time, these are system of systems. </a:t>
            </a:r>
          </a:p>
          <a:p>
            <a:pPr algn="just">
              <a:spcBef>
                <a:spcPts val="45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 study by </a:t>
            </a:r>
            <a:r>
              <a:rPr lang="en-US" sz="1400" dirty="0">
                <a:latin typeface="Arial" panose="020B0604020202020204" pitchFamily="34" charset="0"/>
                <a:ea typeface="Times New Roman" panose="02020603050405020304" pitchFamily="18" charset="0"/>
                <a:cs typeface="Arial" panose="020B0604020202020204" pitchFamily="34" charset="0"/>
              </a:rPr>
              <a:t>Deloitte</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estimated the total cost overruns (for the US alone) at $468 billion making it the undisputed second largest defense budget in the world.</a:t>
            </a:r>
            <a:endParaRPr lang="en-US" sz="1400" dirty="0">
              <a:latin typeface="Arial" panose="020B0604020202020204" pitchFamily="34" charset="0"/>
              <a:ea typeface="Times New Roman" panose="02020603050405020304" pitchFamily="18" charset="0"/>
              <a:cs typeface="Arial" panose="020B0604020202020204" pitchFamily="34" charset="0"/>
            </a:endParaRPr>
          </a:p>
          <a:p>
            <a:pPr algn="just">
              <a:spcBef>
                <a:spcPts val="90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To address these problems, the US Department of Defense (DOD) under the leadership of Dr. Michael Griffin, Undersecretary for Acquisition, Technology and Logistics (ATL), introduced in 2018 DOD’s Digital Engineering initiative. </a:t>
            </a:r>
          </a:p>
          <a:p>
            <a:pPr algn="just">
              <a:spcBef>
                <a:spcPts val="90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This is a far-reaching vision intended to revolutionize the way DOD weapon systems are designed, built, tested, maintained, and sustained. </a:t>
            </a:r>
          </a:p>
          <a:p>
            <a:pPr algn="just">
              <a:spcBef>
                <a:spcPts val="90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It is expected to result in greater efficiency and improve the quality of all the acquisition activities.</a:t>
            </a:r>
          </a:p>
          <a:p>
            <a:pPr algn="just">
              <a:spcBef>
                <a:spcPts val="900"/>
              </a:spcBef>
              <a:tabLst>
                <a:tab pos="0" algn="l"/>
                <a:tab pos="685800" algn="l"/>
                <a:tab pos="1371600" algn="l"/>
                <a:tab pos="2057400" algn="l"/>
                <a:tab pos="2743200" algn="l"/>
                <a:tab pos="3429000" algn="l"/>
              </a:tabLs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The crux of Digital Engineering is the creation of computer-readable models to represent all aspects of the system and to support all the activities for the design, development, manufacture, and operation of the system throughout its lifecycle.</a:t>
            </a:r>
            <a:endParaRPr lang="en-US" sz="12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E2B8D16-7FFA-FD04-1A13-FF5B343920A7}"/>
              </a:ext>
            </a:extLst>
          </p:cNvPr>
          <p:cNvSpPr txBox="1"/>
          <p:nvPr/>
        </p:nvSpPr>
        <p:spPr>
          <a:xfrm>
            <a:off x="494005" y="4407990"/>
            <a:ext cx="8317832" cy="461665"/>
          </a:xfrm>
          <a:prstGeom prst="rect">
            <a:avLst/>
          </a:prstGeom>
          <a:solidFill>
            <a:srgbClr val="3333CC"/>
          </a:solidFill>
        </p:spPr>
        <p:txBody>
          <a:bodyPr wrap="square" rtlCol="0">
            <a:spAutoFit/>
          </a:bodyPr>
          <a:lstStyle/>
          <a:p>
            <a:r>
              <a:rPr lang="en-US" sz="1200" dirty="0">
                <a:solidFill>
                  <a:schemeClr val="bg1"/>
                </a:solidFill>
              </a:rPr>
              <a:t>The strategy/vision is laudable in terms of breadth and depth, and it goes much beyond “engineering.” However, there is a certain poverty of imagination in selecting the name.</a:t>
            </a:r>
          </a:p>
        </p:txBody>
      </p:sp>
    </p:spTree>
    <p:extLst>
      <p:ext uri="{BB962C8B-B14F-4D97-AF65-F5344CB8AC3E}">
        <p14:creationId xmlns:p14="http://schemas.microsoft.com/office/powerpoint/2010/main" val="3664611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3C87D-A410-4C47-99F5-B21BBBFA18C9}"/>
              </a:ext>
            </a:extLst>
          </p:cNvPr>
          <p:cNvSpPr>
            <a:spLocks noGrp="1"/>
          </p:cNvSpPr>
          <p:nvPr>
            <p:ph type="title"/>
          </p:nvPr>
        </p:nvSpPr>
        <p:spPr/>
        <p:txBody>
          <a:bodyPr/>
          <a:lstStyle/>
          <a:p>
            <a:r>
              <a:rPr lang="en-US" dirty="0"/>
              <a:t>Demo of Digital Twins</a:t>
            </a:r>
          </a:p>
        </p:txBody>
      </p:sp>
      <p:sp>
        <p:nvSpPr>
          <p:cNvPr id="2" name="Content Placeholder 1">
            <a:extLst>
              <a:ext uri="{FF2B5EF4-FFF2-40B4-BE49-F238E27FC236}">
                <a16:creationId xmlns:a16="http://schemas.microsoft.com/office/drawing/2014/main" id="{AEA09D60-A9D6-054C-9F89-F45B1971F378}"/>
              </a:ext>
            </a:extLst>
          </p:cNvPr>
          <p:cNvSpPr>
            <a:spLocks noGrp="1"/>
          </p:cNvSpPr>
          <p:nvPr>
            <p:ph idx="1"/>
          </p:nvPr>
        </p:nvSpPr>
        <p:spPr>
          <a:xfrm>
            <a:off x="230886" y="857756"/>
            <a:ext cx="8686800" cy="3629842"/>
          </a:xfrm>
        </p:spPr>
        <p:txBody>
          <a:bodyPr>
            <a:normAutofit fontScale="70000" lnSpcReduction="20000"/>
          </a:bodyPr>
          <a:lstStyle/>
          <a:p>
            <a:pPr marL="45720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Aegis BMD (Ballistic Missile Defense)</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CVN-78 USS Ford (Aircraft Carrier)</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DDG-964 (US Destroyer)</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Gray Wolf Missile (US-AFRL)</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Solar Engineering Testbed (SolSTES)</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Solar Power Plant (RESTORM)</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RapidSIM</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City Planning</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Replay RESTORM demo (Video)</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Replay Aegis-ICBM demo (Video)</a:t>
            </a:r>
          </a:p>
          <a:p>
            <a:pPr marL="457200" marR="0" indent="-457200">
              <a:lnSpc>
                <a:spcPct val="110000"/>
              </a:lnSpc>
              <a:spcBef>
                <a:spcPts val="600"/>
              </a:spcBef>
              <a:spcAft>
                <a:spcPts val="0"/>
              </a:spcAft>
              <a:buFont typeface="+mj-lt"/>
              <a:buAutoNum type="arabicPeriod"/>
            </a:pPr>
            <a:r>
              <a:rPr lang="en-US" sz="1900" dirty="0">
                <a:latin typeface="Aptos" panose="020B0004020202020204" pitchFamily="34" charset="0"/>
                <a:ea typeface="Calibri" panose="020F0502020204030204" pitchFamily="34" charset="0"/>
                <a:cs typeface="Times New Roman" panose="02020603050405020304" pitchFamily="18" charset="0"/>
              </a:rPr>
              <a:t>Lanchester Models of Guerrilla Engagements</a:t>
            </a:r>
          </a:p>
          <a:p>
            <a:pPr marL="0" marR="0" indent="0">
              <a:lnSpc>
                <a:spcPct val="110000"/>
              </a:lnSpc>
              <a:spcBef>
                <a:spcPts val="600"/>
              </a:spcBef>
              <a:spcAft>
                <a:spcPts val="0"/>
              </a:spcAft>
              <a:buNone/>
            </a:pPr>
            <a:r>
              <a:rPr lang="en-US" sz="1900" dirty="0">
                <a:latin typeface="Aptos" panose="020B0004020202020204" pitchFamily="34" charset="0"/>
                <a:ea typeface="Calibri" panose="020F0502020204030204" pitchFamily="34" charset="0"/>
                <a:cs typeface="Times New Roman" panose="02020603050405020304" pitchFamily="18" charset="0"/>
              </a:rPr>
              <a:t>999. ALL</a:t>
            </a:r>
          </a:p>
          <a:p>
            <a:pPr marL="0" marR="0" indent="0">
              <a:lnSpc>
                <a:spcPct val="110000"/>
              </a:lnSpc>
              <a:spcBef>
                <a:spcPts val="600"/>
              </a:spcBef>
              <a:spcAft>
                <a:spcPts val="0"/>
              </a:spcAft>
              <a:buNone/>
            </a:pPr>
            <a:r>
              <a:rPr lang="en-US" sz="1900" dirty="0">
                <a:latin typeface="Aptos" panose="020B0004020202020204" pitchFamily="34" charset="0"/>
                <a:ea typeface="Calibri" panose="020F0502020204030204" pitchFamily="34" charset="0"/>
                <a:cs typeface="Times New Roman" panose="02020603050405020304" pitchFamily="18" charset="0"/>
              </a:rPr>
              <a:t>(-1) EXIT</a:t>
            </a:r>
          </a:p>
          <a:p>
            <a:endParaRPr lang="en-US" dirty="0"/>
          </a:p>
        </p:txBody>
      </p:sp>
      <p:sp>
        <p:nvSpPr>
          <p:cNvPr id="4" name="Slide Number Placeholder 3">
            <a:extLst>
              <a:ext uri="{FF2B5EF4-FFF2-40B4-BE49-F238E27FC236}">
                <a16:creationId xmlns:a16="http://schemas.microsoft.com/office/drawing/2014/main" id="{49120997-F368-0A6F-F3E7-C9F48239E75C}"/>
              </a:ext>
            </a:extLst>
          </p:cNvPr>
          <p:cNvSpPr>
            <a:spLocks noGrp="1"/>
          </p:cNvSpPr>
          <p:nvPr>
            <p:ph type="sldNum" sz="quarter" idx="12"/>
          </p:nvPr>
        </p:nvSpPr>
        <p:spPr/>
        <p:txBody>
          <a:bodyPr/>
          <a:lstStyle/>
          <a:p>
            <a:pPr>
              <a:defRPr/>
            </a:pPr>
            <a:fld id="{B586D440-F702-449A-AAC2-9ACFF17038B8}" type="slidenum">
              <a:rPr lang="en-US" smtClean="0"/>
              <a:pPr>
                <a:defRPr/>
              </a:pPr>
              <a:t>30</a:t>
            </a:fld>
            <a:endParaRPr lang="en-US" dirty="0"/>
          </a:p>
        </p:txBody>
      </p:sp>
    </p:spTree>
    <p:extLst>
      <p:ext uri="{BB962C8B-B14F-4D97-AF65-F5344CB8AC3E}">
        <p14:creationId xmlns:p14="http://schemas.microsoft.com/office/powerpoint/2010/main" val="2645967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99FC-7FBD-73DA-A062-3FC1EB12F247}"/>
              </a:ext>
            </a:extLst>
          </p:cNvPr>
          <p:cNvSpPr>
            <a:spLocks noGrp="1"/>
          </p:cNvSpPr>
          <p:nvPr>
            <p:ph type="title"/>
          </p:nvPr>
        </p:nvSpPr>
        <p:spPr>
          <a:xfrm>
            <a:off x="137565" y="259031"/>
            <a:ext cx="8852685" cy="457200"/>
          </a:xfrm>
        </p:spPr>
        <p:txBody>
          <a:bodyPr>
            <a:noAutofit/>
          </a:bodyPr>
          <a:lstStyle/>
          <a:p>
            <a:r>
              <a:rPr lang="en-US" sz="1600" b="1" dirty="0">
                <a:solidFill>
                  <a:schemeClr val="bg1"/>
                </a:solidFill>
                <a:latin typeface="Arial Black" panose="020B0A04020102020204" pitchFamily="34" charset="0"/>
              </a:rPr>
              <a:t>Analysis of Sensor/Information Fusion Algorithms done using the Digital Twin</a:t>
            </a:r>
          </a:p>
        </p:txBody>
      </p:sp>
      <p:sp>
        <p:nvSpPr>
          <p:cNvPr id="3" name="Content Placeholder 2">
            <a:extLst>
              <a:ext uri="{FF2B5EF4-FFF2-40B4-BE49-F238E27FC236}">
                <a16:creationId xmlns:a16="http://schemas.microsoft.com/office/drawing/2014/main" id="{7230A9DF-1F00-D2B7-7B38-636427ED65C9}"/>
              </a:ext>
            </a:extLst>
          </p:cNvPr>
          <p:cNvSpPr>
            <a:spLocks noGrp="1"/>
          </p:cNvSpPr>
          <p:nvPr>
            <p:ph sz="quarter" idx="15"/>
          </p:nvPr>
        </p:nvSpPr>
        <p:spPr/>
        <p:txBody>
          <a:bodyPr>
            <a:normAutofit lnSpcReduction="10000"/>
          </a:bodyPr>
          <a:lstStyle/>
          <a:p>
            <a:r>
              <a:rPr lang="en-US" dirty="0">
                <a:solidFill>
                  <a:schemeClr val="tx1"/>
                </a:solidFill>
              </a:rPr>
              <a:t>UUIIC (Unstructured, Uncertain, Imprecise, Incorrect, and even Contradictory)</a:t>
            </a:r>
          </a:p>
          <a:p>
            <a:r>
              <a:rPr lang="en-US" dirty="0">
                <a:solidFill>
                  <a:schemeClr val="tx1"/>
                </a:solidFill>
              </a:rPr>
              <a:t>Dempster-Shafer Theory (DST)</a:t>
            </a:r>
          </a:p>
          <a:p>
            <a:r>
              <a:rPr lang="en-US" dirty="0">
                <a:solidFill>
                  <a:schemeClr val="tx1"/>
                </a:solidFill>
              </a:rPr>
              <a:t>Dezert-Smarandache Theory (DSmT)</a:t>
            </a:r>
          </a:p>
          <a:p>
            <a:r>
              <a:rPr lang="en-US" dirty="0">
                <a:solidFill>
                  <a:schemeClr val="tx1"/>
                </a:solidFill>
              </a:rPr>
              <a:t>Kalman Filter (KF)</a:t>
            </a:r>
          </a:p>
          <a:p>
            <a:r>
              <a:rPr lang="en-US" dirty="0">
                <a:solidFill>
                  <a:schemeClr val="tx1"/>
                </a:solidFill>
              </a:rPr>
              <a:t>Extended Kalman Filter (EKF)</a:t>
            </a:r>
          </a:p>
          <a:p>
            <a:r>
              <a:rPr lang="en-US" dirty="0">
                <a:solidFill>
                  <a:schemeClr val="tx1"/>
                </a:solidFill>
              </a:rPr>
              <a:t>Unscented Kalman Filter (UKF)</a:t>
            </a:r>
          </a:p>
          <a:p>
            <a:r>
              <a:rPr lang="en-US" dirty="0">
                <a:solidFill>
                  <a:schemeClr val="tx1"/>
                </a:solidFill>
              </a:rPr>
              <a:t>Multi-Hypothesis Tracking (MHT)</a:t>
            </a:r>
          </a:p>
          <a:p>
            <a:r>
              <a:rPr lang="en-US" dirty="0">
                <a:solidFill>
                  <a:schemeClr val="tx1"/>
                </a:solidFill>
              </a:rPr>
              <a:t>Interacting Multiple Model (IMM)</a:t>
            </a:r>
          </a:p>
          <a:p>
            <a:r>
              <a:rPr lang="en-US" dirty="0">
                <a:solidFill>
                  <a:schemeClr val="tx1"/>
                </a:solidFill>
              </a:rPr>
              <a:t>Hidden Markov Model(HMM)</a:t>
            </a:r>
          </a:p>
          <a:p>
            <a:r>
              <a:rPr lang="en-US" dirty="0">
                <a:solidFill>
                  <a:schemeClr val="tx1"/>
                </a:solidFill>
              </a:rPr>
              <a:t>Particle Filter (PF)</a:t>
            </a:r>
          </a:p>
          <a:p>
            <a:r>
              <a:rPr lang="en-US" dirty="0">
                <a:solidFill>
                  <a:schemeClr val="tx1"/>
                </a:solidFill>
              </a:rPr>
              <a:t>Deep Neural Network (DNN)</a:t>
            </a:r>
          </a:p>
          <a:p>
            <a:r>
              <a:rPr lang="en-US" dirty="0">
                <a:solidFill>
                  <a:schemeClr val="tx1"/>
                </a:solidFill>
              </a:rPr>
              <a:t>Recurrent Neural network (RNN)</a:t>
            </a:r>
          </a:p>
          <a:p>
            <a:r>
              <a:rPr lang="en-US" dirty="0">
                <a:solidFill>
                  <a:schemeClr val="tx1"/>
                </a:solidFill>
              </a:rPr>
              <a:t>Convolutional Neural Network (CNN)</a:t>
            </a:r>
          </a:p>
          <a:p>
            <a:r>
              <a:rPr lang="en-US" dirty="0">
                <a:solidFill>
                  <a:schemeClr val="tx1"/>
                </a:solidFill>
              </a:rPr>
              <a:t>Most accurate</a:t>
            </a:r>
          </a:p>
          <a:p>
            <a:r>
              <a:rPr lang="en-US" dirty="0">
                <a:solidFill>
                  <a:schemeClr val="tx1"/>
                </a:solidFill>
              </a:rPr>
              <a:t>All Threatening</a:t>
            </a:r>
          </a:p>
          <a:p>
            <a:r>
              <a:rPr lang="en-US" dirty="0">
                <a:solidFill>
                  <a:schemeClr val="tx1"/>
                </a:solidFill>
              </a:rPr>
              <a:t>Special Processing</a:t>
            </a:r>
          </a:p>
          <a:p>
            <a:pPr marL="0" indent="0">
              <a:buNone/>
            </a:pPr>
            <a:r>
              <a:rPr lang="en-US" dirty="0">
                <a:solidFill>
                  <a:schemeClr val="tx1"/>
                </a:solidFill>
              </a:rPr>
              <a:t>  </a:t>
            </a:r>
          </a:p>
          <a:p>
            <a:endParaRPr lang="en-US" dirty="0"/>
          </a:p>
        </p:txBody>
      </p:sp>
      <p:pic>
        <p:nvPicPr>
          <p:cNvPr id="4" name="Picture 3" descr="Diagram, text&#10;&#10;Description automatically generated with medium confidence">
            <a:extLst>
              <a:ext uri="{FF2B5EF4-FFF2-40B4-BE49-F238E27FC236}">
                <a16:creationId xmlns:a16="http://schemas.microsoft.com/office/drawing/2014/main" id="{3BE34FDD-CDD8-7C1E-6C13-25C8A4B336F6}"/>
              </a:ext>
            </a:extLst>
          </p:cNvPr>
          <p:cNvPicPr>
            <a:picLocks noChangeAspect="1"/>
          </p:cNvPicPr>
          <p:nvPr/>
        </p:nvPicPr>
        <p:blipFill>
          <a:blip r:embed="rId3"/>
          <a:stretch>
            <a:fillRect/>
          </a:stretch>
        </p:blipFill>
        <p:spPr>
          <a:xfrm>
            <a:off x="4729796" y="1247172"/>
            <a:ext cx="3957004" cy="3301231"/>
          </a:xfrm>
          <a:prstGeom prst="rect">
            <a:avLst/>
          </a:prstGeom>
          <a:ln>
            <a:solidFill>
              <a:schemeClr val="tx1"/>
            </a:solidFill>
          </a:ln>
        </p:spPr>
      </p:pic>
    </p:spTree>
    <p:extLst>
      <p:ext uri="{BB962C8B-B14F-4D97-AF65-F5344CB8AC3E}">
        <p14:creationId xmlns:p14="http://schemas.microsoft.com/office/powerpoint/2010/main" val="1494296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3C50-2500-01C6-C816-9A45FA8AD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271E9-615E-3EC0-C986-0ACA0494112D}"/>
              </a:ext>
            </a:extLst>
          </p:cNvPr>
          <p:cNvSpPr>
            <a:spLocks noGrp="1"/>
          </p:cNvSpPr>
          <p:nvPr>
            <p:ph type="title"/>
          </p:nvPr>
        </p:nvSpPr>
        <p:spPr>
          <a:xfrm>
            <a:off x="82943" y="152290"/>
            <a:ext cx="8818296" cy="514350"/>
          </a:xfrm>
        </p:spPr>
        <p:txBody>
          <a:bodyPr>
            <a:noAutofit/>
          </a:bodyPr>
          <a:lstStyle/>
          <a:p>
            <a:r>
              <a:rPr lang="en-US" sz="1600" b="1" dirty="0">
                <a:solidFill>
                  <a:schemeClr val="bg1"/>
                </a:solidFill>
                <a:latin typeface="Arial Black" panose="020B0A04020102020204" pitchFamily="34" charset="0"/>
              </a:rPr>
              <a:t>Analysis of Sensor/Information Fusion Algorithms done using the Digital Twin</a:t>
            </a:r>
          </a:p>
        </p:txBody>
      </p:sp>
      <p:pic>
        <p:nvPicPr>
          <p:cNvPr id="5" name="Picture 4">
            <a:extLst>
              <a:ext uri="{FF2B5EF4-FFF2-40B4-BE49-F238E27FC236}">
                <a16:creationId xmlns:a16="http://schemas.microsoft.com/office/drawing/2014/main" id="{A91D0562-1D3D-2FC1-994B-EFBAEE211701}"/>
              </a:ext>
            </a:extLst>
          </p:cNvPr>
          <p:cNvPicPr>
            <a:picLocks noChangeAspect="1"/>
          </p:cNvPicPr>
          <p:nvPr/>
        </p:nvPicPr>
        <p:blipFill>
          <a:blip r:embed="rId3"/>
          <a:stretch>
            <a:fillRect/>
          </a:stretch>
        </p:blipFill>
        <p:spPr>
          <a:xfrm>
            <a:off x="5046697" y="1010097"/>
            <a:ext cx="3587505" cy="3355054"/>
          </a:xfrm>
          <a:prstGeom prst="rect">
            <a:avLst/>
          </a:prstGeom>
          <a:ln>
            <a:solidFill>
              <a:schemeClr val="tx1"/>
            </a:solidFill>
          </a:ln>
        </p:spPr>
      </p:pic>
      <p:pic>
        <p:nvPicPr>
          <p:cNvPr id="6" name="Picture 5" descr="Chart&#10;&#10;Description automatically generated">
            <a:extLst>
              <a:ext uri="{FF2B5EF4-FFF2-40B4-BE49-F238E27FC236}">
                <a16:creationId xmlns:a16="http://schemas.microsoft.com/office/drawing/2014/main" id="{52B1B630-CF6B-CFDA-E3D0-5D5ECC381C0B}"/>
              </a:ext>
            </a:extLst>
          </p:cNvPr>
          <p:cNvPicPr>
            <a:picLocks noChangeAspect="1"/>
          </p:cNvPicPr>
          <p:nvPr/>
        </p:nvPicPr>
        <p:blipFill>
          <a:blip r:embed="rId4"/>
          <a:stretch>
            <a:fillRect/>
          </a:stretch>
        </p:blipFill>
        <p:spPr>
          <a:xfrm>
            <a:off x="364142" y="1010097"/>
            <a:ext cx="4345423" cy="2288589"/>
          </a:xfrm>
          <a:prstGeom prst="rect">
            <a:avLst/>
          </a:prstGeom>
          <a:ln>
            <a:solidFill>
              <a:schemeClr val="tx1"/>
            </a:solidFill>
          </a:ln>
        </p:spPr>
      </p:pic>
    </p:spTree>
    <p:extLst>
      <p:ext uri="{BB962C8B-B14F-4D97-AF65-F5344CB8AC3E}">
        <p14:creationId xmlns:p14="http://schemas.microsoft.com/office/powerpoint/2010/main" val="732393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0D430DD-04FA-0A18-9CDC-472E43970ADC}"/>
              </a:ext>
            </a:extLst>
          </p:cNvPr>
          <p:cNvPicPr>
            <a:picLocks noChangeAspect="1"/>
          </p:cNvPicPr>
          <p:nvPr/>
        </p:nvPicPr>
        <p:blipFill rotWithShape="1">
          <a:blip r:embed="rId3"/>
          <a:srcRect l="3880" r="3286" b="22886"/>
          <a:stretch/>
        </p:blipFill>
        <p:spPr>
          <a:xfrm>
            <a:off x="465797" y="758580"/>
            <a:ext cx="3221064" cy="3837695"/>
          </a:xfrm>
          <a:prstGeom prst="rect">
            <a:avLst/>
          </a:prstGeom>
          <a:ln>
            <a:solidFill>
              <a:schemeClr val="tx1"/>
            </a:solidFill>
          </a:ln>
        </p:spPr>
      </p:pic>
      <p:pic>
        <p:nvPicPr>
          <p:cNvPr id="5" name="Picture 4" descr="Table&#10;&#10;Description automatically generated">
            <a:extLst>
              <a:ext uri="{FF2B5EF4-FFF2-40B4-BE49-F238E27FC236}">
                <a16:creationId xmlns:a16="http://schemas.microsoft.com/office/drawing/2014/main" id="{06D0DC0C-D532-DE9B-476D-FAA7650D6C61}"/>
              </a:ext>
            </a:extLst>
          </p:cNvPr>
          <p:cNvPicPr>
            <a:picLocks noChangeAspect="1"/>
          </p:cNvPicPr>
          <p:nvPr/>
        </p:nvPicPr>
        <p:blipFill>
          <a:blip r:embed="rId4"/>
          <a:stretch>
            <a:fillRect/>
          </a:stretch>
        </p:blipFill>
        <p:spPr>
          <a:xfrm>
            <a:off x="4000317" y="952184"/>
            <a:ext cx="4188823" cy="3644091"/>
          </a:xfrm>
          <a:prstGeom prst="rect">
            <a:avLst/>
          </a:prstGeom>
          <a:ln>
            <a:solidFill>
              <a:schemeClr val="tx1"/>
            </a:solidFill>
          </a:ln>
        </p:spPr>
      </p:pic>
      <p:sp>
        <p:nvSpPr>
          <p:cNvPr id="9" name="Title 8">
            <a:extLst>
              <a:ext uri="{FF2B5EF4-FFF2-40B4-BE49-F238E27FC236}">
                <a16:creationId xmlns:a16="http://schemas.microsoft.com/office/drawing/2014/main" id="{7983400D-C532-9427-3723-4CB9EBBCAC01}"/>
              </a:ext>
            </a:extLst>
          </p:cNvPr>
          <p:cNvSpPr>
            <a:spLocks noGrp="1"/>
          </p:cNvSpPr>
          <p:nvPr>
            <p:ph type="title"/>
          </p:nvPr>
        </p:nvSpPr>
        <p:spPr/>
        <p:txBody>
          <a:bodyPr/>
          <a:lstStyle/>
          <a:p>
            <a:r>
              <a:rPr lang="en-US" dirty="0"/>
              <a:t>Kalman filter </a:t>
            </a:r>
          </a:p>
        </p:txBody>
      </p:sp>
    </p:spTree>
    <p:extLst>
      <p:ext uri="{BB962C8B-B14F-4D97-AF65-F5344CB8AC3E}">
        <p14:creationId xmlns:p14="http://schemas.microsoft.com/office/powerpoint/2010/main" val="3395625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33A229-ABB8-272D-90C5-F0A982BC68EA}"/>
              </a:ext>
            </a:extLst>
          </p:cNvPr>
          <p:cNvPicPr>
            <a:picLocks noChangeAspect="1"/>
          </p:cNvPicPr>
          <p:nvPr/>
        </p:nvPicPr>
        <p:blipFill>
          <a:blip r:embed="rId3"/>
          <a:stretch>
            <a:fillRect/>
          </a:stretch>
        </p:blipFill>
        <p:spPr>
          <a:xfrm>
            <a:off x="2008847" y="751293"/>
            <a:ext cx="4707542" cy="4169057"/>
          </a:xfrm>
          <a:prstGeom prst="rect">
            <a:avLst/>
          </a:prstGeom>
          <a:ln>
            <a:solidFill>
              <a:schemeClr val="accent1"/>
            </a:solidFill>
          </a:ln>
        </p:spPr>
      </p:pic>
      <p:sp>
        <p:nvSpPr>
          <p:cNvPr id="9" name="Title 8">
            <a:extLst>
              <a:ext uri="{FF2B5EF4-FFF2-40B4-BE49-F238E27FC236}">
                <a16:creationId xmlns:a16="http://schemas.microsoft.com/office/drawing/2014/main" id="{7983400D-C532-9427-3723-4CB9EBBCAC01}"/>
              </a:ext>
            </a:extLst>
          </p:cNvPr>
          <p:cNvSpPr>
            <a:spLocks noGrp="1"/>
          </p:cNvSpPr>
          <p:nvPr>
            <p:ph type="title"/>
          </p:nvPr>
        </p:nvSpPr>
        <p:spPr/>
        <p:txBody>
          <a:bodyPr/>
          <a:lstStyle/>
          <a:p>
            <a:r>
              <a:rPr lang="en-US" dirty="0"/>
              <a:t>Kalman filter (contd.)</a:t>
            </a:r>
          </a:p>
        </p:txBody>
      </p:sp>
    </p:spTree>
    <p:extLst>
      <p:ext uri="{BB962C8B-B14F-4D97-AF65-F5344CB8AC3E}">
        <p14:creationId xmlns:p14="http://schemas.microsoft.com/office/powerpoint/2010/main" val="284583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line&#10;&#10;Description automatically generated with low confidence">
            <a:extLst>
              <a:ext uri="{FF2B5EF4-FFF2-40B4-BE49-F238E27FC236}">
                <a16:creationId xmlns:a16="http://schemas.microsoft.com/office/drawing/2014/main" id="{78314C26-FCD2-5260-DF9F-B76ED2261BAF}"/>
              </a:ext>
            </a:extLst>
          </p:cNvPr>
          <p:cNvPicPr>
            <a:picLocks noChangeAspect="1"/>
          </p:cNvPicPr>
          <p:nvPr/>
        </p:nvPicPr>
        <p:blipFill>
          <a:blip r:embed="rId3"/>
          <a:stretch>
            <a:fillRect/>
          </a:stretch>
        </p:blipFill>
        <p:spPr>
          <a:xfrm>
            <a:off x="358628" y="950843"/>
            <a:ext cx="4035420" cy="3241813"/>
          </a:xfrm>
          <a:prstGeom prst="rect">
            <a:avLst/>
          </a:prstGeom>
          <a:ln>
            <a:solidFill>
              <a:schemeClr val="tx1"/>
            </a:solidFill>
          </a:ln>
        </p:spPr>
      </p:pic>
      <p:pic>
        <p:nvPicPr>
          <p:cNvPr id="3" name="Picture 2" descr="Diagram&#10;&#10;Description automatically generated with low confidence">
            <a:extLst>
              <a:ext uri="{FF2B5EF4-FFF2-40B4-BE49-F238E27FC236}">
                <a16:creationId xmlns:a16="http://schemas.microsoft.com/office/drawing/2014/main" id="{652CD9C4-7CA5-1F3D-E064-405FA4000B85}"/>
              </a:ext>
            </a:extLst>
          </p:cNvPr>
          <p:cNvPicPr>
            <a:picLocks noChangeAspect="1"/>
          </p:cNvPicPr>
          <p:nvPr/>
        </p:nvPicPr>
        <p:blipFill>
          <a:blip r:embed="rId4"/>
          <a:stretch>
            <a:fillRect/>
          </a:stretch>
        </p:blipFill>
        <p:spPr>
          <a:xfrm>
            <a:off x="4485343" y="950843"/>
            <a:ext cx="3488880" cy="3241813"/>
          </a:xfrm>
          <a:prstGeom prst="rect">
            <a:avLst/>
          </a:prstGeom>
          <a:ln>
            <a:solidFill>
              <a:schemeClr val="tx1"/>
            </a:solidFill>
          </a:ln>
        </p:spPr>
      </p:pic>
      <p:sp>
        <p:nvSpPr>
          <p:cNvPr id="7" name="Title 6">
            <a:extLst>
              <a:ext uri="{FF2B5EF4-FFF2-40B4-BE49-F238E27FC236}">
                <a16:creationId xmlns:a16="http://schemas.microsoft.com/office/drawing/2014/main" id="{6C0646C3-E367-301E-C397-1059B343A9B7}"/>
              </a:ext>
            </a:extLst>
          </p:cNvPr>
          <p:cNvSpPr>
            <a:spLocks noGrp="1"/>
          </p:cNvSpPr>
          <p:nvPr>
            <p:ph type="title"/>
          </p:nvPr>
        </p:nvSpPr>
        <p:spPr/>
        <p:txBody>
          <a:bodyPr/>
          <a:lstStyle/>
          <a:p>
            <a:r>
              <a:rPr lang="en-US" dirty="0"/>
              <a:t>Extended Kalman Filter</a:t>
            </a:r>
          </a:p>
        </p:txBody>
      </p:sp>
    </p:spTree>
    <p:extLst>
      <p:ext uri="{BB962C8B-B14F-4D97-AF65-F5344CB8AC3E}">
        <p14:creationId xmlns:p14="http://schemas.microsoft.com/office/powerpoint/2010/main" val="36193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1E1F1799-8800-7363-A2FB-4022B8C7FB9B}"/>
              </a:ext>
            </a:extLst>
          </p:cNvPr>
          <p:cNvPicPr>
            <a:picLocks noChangeAspect="1"/>
          </p:cNvPicPr>
          <p:nvPr/>
        </p:nvPicPr>
        <p:blipFill>
          <a:blip r:embed="rId3"/>
          <a:stretch>
            <a:fillRect/>
          </a:stretch>
        </p:blipFill>
        <p:spPr>
          <a:xfrm>
            <a:off x="228600" y="982219"/>
            <a:ext cx="4215545" cy="3179062"/>
          </a:xfrm>
          <a:prstGeom prst="rect">
            <a:avLst/>
          </a:prstGeom>
          <a:ln>
            <a:solidFill>
              <a:schemeClr val="accent1"/>
            </a:solidFill>
          </a:ln>
        </p:spPr>
      </p:pic>
      <p:pic>
        <p:nvPicPr>
          <p:cNvPr id="5" name="Picture 4" descr="Table&#10;&#10;Description automatically generated">
            <a:extLst>
              <a:ext uri="{FF2B5EF4-FFF2-40B4-BE49-F238E27FC236}">
                <a16:creationId xmlns:a16="http://schemas.microsoft.com/office/drawing/2014/main" id="{17BA7BDB-AB7B-E813-4DCF-C7BC536B9847}"/>
              </a:ext>
            </a:extLst>
          </p:cNvPr>
          <p:cNvPicPr>
            <a:picLocks noChangeAspect="1"/>
          </p:cNvPicPr>
          <p:nvPr/>
        </p:nvPicPr>
        <p:blipFill>
          <a:blip r:embed="rId4"/>
          <a:stretch>
            <a:fillRect/>
          </a:stretch>
        </p:blipFill>
        <p:spPr>
          <a:xfrm>
            <a:off x="4572000" y="982219"/>
            <a:ext cx="4086478" cy="3026203"/>
          </a:xfrm>
          <a:prstGeom prst="rect">
            <a:avLst/>
          </a:prstGeom>
          <a:ln>
            <a:solidFill>
              <a:schemeClr val="tx1"/>
            </a:solidFill>
          </a:ln>
        </p:spPr>
      </p:pic>
      <p:sp>
        <p:nvSpPr>
          <p:cNvPr id="7" name="Title 6">
            <a:extLst>
              <a:ext uri="{FF2B5EF4-FFF2-40B4-BE49-F238E27FC236}">
                <a16:creationId xmlns:a16="http://schemas.microsoft.com/office/drawing/2014/main" id="{6C0646C3-E367-301E-C397-1059B343A9B7}"/>
              </a:ext>
            </a:extLst>
          </p:cNvPr>
          <p:cNvSpPr>
            <a:spLocks noGrp="1"/>
          </p:cNvSpPr>
          <p:nvPr>
            <p:ph type="title"/>
          </p:nvPr>
        </p:nvSpPr>
        <p:spPr/>
        <p:txBody>
          <a:bodyPr/>
          <a:lstStyle/>
          <a:p>
            <a:r>
              <a:rPr lang="en-US" dirty="0"/>
              <a:t>Unscented Kalman Filter (UKF)</a:t>
            </a:r>
          </a:p>
        </p:txBody>
      </p:sp>
    </p:spTree>
    <p:extLst>
      <p:ext uri="{BB962C8B-B14F-4D97-AF65-F5344CB8AC3E}">
        <p14:creationId xmlns:p14="http://schemas.microsoft.com/office/powerpoint/2010/main" val="1239625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354C0126-8C8B-D6CD-95DD-25C28A232D06}"/>
              </a:ext>
            </a:extLst>
          </p:cNvPr>
          <p:cNvPicPr>
            <a:picLocks noChangeAspect="1"/>
          </p:cNvPicPr>
          <p:nvPr/>
        </p:nvPicPr>
        <p:blipFill>
          <a:blip r:embed="rId3"/>
          <a:stretch>
            <a:fillRect/>
          </a:stretch>
        </p:blipFill>
        <p:spPr>
          <a:xfrm>
            <a:off x="1129228" y="738592"/>
            <a:ext cx="5401045" cy="4260710"/>
          </a:xfrm>
          <a:prstGeom prst="rect">
            <a:avLst/>
          </a:prstGeom>
          <a:ln>
            <a:solidFill>
              <a:schemeClr val="accent1"/>
            </a:solidFill>
          </a:ln>
        </p:spPr>
      </p:pic>
      <p:sp>
        <p:nvSpPr>
          <p:cNvPr id="6" name="Title 5">
            <a:extLst>
              <a:ext uri="{FF2B5EF4-FFF2-40B4-BE49-F238E27FC236}">
                <a16:creationId xmlns:a16="http://schemas.microsoft.com/office/drawing/2014/main" id="{BC2C22B8-B64C-71D2-2A5A-3488BC2E8B51}"/>
              </a:ext>
            </a:extLst>
          </p:cNvPr>
          <p:cNvSpPr>
            <a:spLocks noGrp="1"/>
          </p:cNvSpPr>
          <p:nvPr>
            <p:ph type="title"/>
          </p:nvPr>
        </p:nvSpPr>
        <p:spPr/>
        <p:txBody>
          <a:bodyPr/>
          <a:lstStyle/>
          <a:p>
            <a:r>
              <a:rPr lang="en-US" dirty="0"/>
              <a:t>Multi-Hypothesis Tracking</a:t>
            </a:r>
          </a:p>
        </p:txBody>
      </p:sp>
    </p:spTree>
    <p:extLst>
      <p:ext uri="{BB962C8B-B14F-4D97-AF65-F5344CB8AC3E}">
        <p14:creationId xmlns:p14="http://schemas.microsoft.com/office/powerpoint/2010/main" val="4174827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F1AE62F-1092-CDE6-4043-F3DC81D8DCA0}"/>
              </a:ext>
            </a:extLst>
          </p:cNvPr>
          <p:cNvPicPr>
            <a:picLocks noChangeAspect="1"/>
          </p:cNvPicPr>
          <p:nvPr/>
        </p:nvPicPr>
        <p:blipFill>
          <a:blip r:embed="rId3"/>
          <a:stretch>
            <a:fillRect/>
          </a:stretch>
        </p:blipFill>
        <p:spPr>
          <a:xfrm>
            <a:off x="43024" y="1038403"/>
            <a:ext cx="3053459" cy="2530185"/>
          </a:xfrm>
          <a:prstGeom prst="rect">
            <a:avLst/>
          </a:prstGeom>
          <a:ln>
            <a:solidFill>
              <a:schemeClr val="accent1"/>
            </a:solidFill>
          </a:ln>
        </p:spPr>
      </p:pic>
      <p:pic>
        <p:nvPicPr>
          <p:cNvPr id="4" name="Picture 3" descr="Table&#10;&#10;Description automatically generated">
            <a:extLst>
              <a:ext uri="{FF2B5EF4-FFF2-40B4-BE49-F238E27FC236}">
                <a16:creationId xmlns:a16="http://schemas.microsoft.com/office/drawing/2014/main" id="{6634218E-FE25-FFA1-7E45-98E9B2A258E0}"/>
              </a:ext>
            </a:extLst>
          </p:cNvPr>
          <p:cNvPicPr>
            <a:picLocks noChangeAspect="1"/>
          </p:cNvPicPr>
          <p:nvPr/>
        </p:nvPicPr>
        <p:blipFill>
          <a:blip r:embed="rId4"/>
          <a:stretch>
            <a:fillRect/>
          </a:stretch>
        </p:blipFill>
        <p:spPr>
          <a:xfrm>
            <a:off x="3220062" y="1038403"/>
            <a:ext cx="5695338" cy="2681309"/>
          </a:xfrm>
          <a:prstGeom prst="rect">
            <a:avLst/>
          </a:prstGeom>
          <a:ln>
            <a:solidFill>
              <a:schemeClr val="accent1"/>
            </a:solidFill>
          </a:ln>
        </p:spPr>
      </p:pic>
      <p:sp>
        <p:nvSpPr>
          <p:cNvPr id="6" name="Title 5">
            <a:extLst>
              <a:ext uri="{FF2B5EF4-FFF2-40B4-BE49-F238E27FC236}">
                <a16:creationId xmlns:a16="http://schemas.microsoft.com/office/drawing/2014/main" id="{BC2C22B8-B64C-71D2-2A5A-3488BC2E8B51}"/>
              </a:ext>
            </a:extLst>
          </p:cNvPr>
          <p:cNvSpPr>
            <a:spLocks noGrp="1"/>
          </p:cNvSpPr>
          <p:nvPr>
            <p:ph type="title"/>
          </p:nvPr>
        </p:nvSpPr>
        <p:spPr/>
        <p:txBody>
          <a:bodyPr/>
          <a:lstStyle/>
          <a:p>
            <a:r>
              <a:rPr lang="en-US" dirty="0"/>
              <a:t>Interacting Multiple Model (IMM)</a:t>
            </a:r>
          </a:p>
        </p:txBody>
      </p:sp>
    </p:spTree>
    <p:extLst>
      <p:ext uri="{BB962C8B-B14F-4D97-AF65-F5344CB8AC3E}">
        <p14:creationId xmlns:p14="http://schemas.microsoft.com/office/powerpoint/2010/main" val="3332658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0655A86-4F8F-23F7-568C-7A2C1FBA4199}"/>
              </a:ext>
            </a:extLst>
          </p:cNvPr>
          <p:cNvPicPr>
            <a:picLocks noChangeAspect="1"/>
          </p:cNvPicPr>
          <p:nvPr/>
        </p:nvPicPr>
        <p:blipFill>
          <a:blip r:embed="rId3"/>
          <a:stretch>
            <a:fillRect/>
          </a:stretch>
        </p:blipFill>
        <p:spPr>
          <a:xfrm>
            <a:off x="313956" y="887410"/>
            <a:ext cx="4379467" cy="3288860"/>
          </a:xfrm>
          <a:prstGeom prst="rect">
            <a:avLst/>
          </a:prstGeom>
          <a:ln>
            <a:solidFill>
              <a:schemeClr val="tx1"/>
            </a:solidFill>
          </a:ln>
        </p:spPr>
      </p:pic>
      <p:pic>
        <p:nvPicPr>
          <p:cNvPr id="3" name="Picture 2" descr="Diagram&#10;&#10;Description automatically generated">
            <a:extLst>
              <a:ext uri="{FF2B5EF4-FFF2-40B4-BE49-F238E27FC236}">
                <a16:creationId xmlns:a16="http://schemas.microsoft.com/office/drawing/2014/main" id="{75E29959-E2AB-0D97-01B0-D4FFE8ACC92C}"/>
              </a:ext>
            </a:extLst>
          </p:cNvPr>
          <p:cNvPicPr>
            <a:picLocks noChangeAspect="1"/>
          </p:cNvPicPr>
          <p:nvPr/>
        </p:nvPicPr>
        <p:blipFill>
          <a:blip r:embed="rId4"/>
          <a:stretch>
            <a:fillRect/>
          </a:stretch>
        </p:blipFill>
        <p:spPr>
          <a:xfrm>
            <a:off x="4770770" y="887410"/>
            <a:ext cx="3873014" cy="3288860"/>
          </a:xfrm>
          <a:prstGeom prst="rect">
            <a:avLst/>
          </a:prstGeom>
          <a:ln>
            <a:solidFill>
              <a:schemeClr val="tx1"/>
            </a:solidFill>
          </a:ln>
        </p:spPr>
      </p:pic>
      <p:sp>
        <p:nvSpPr>
          <p:cNvPr id="8" name="Title 7">
            <a:extLst>
              <a:ext uri="{FF2B5EF4-FFF2-40B4-BE49-F238E27FC236}">
                <a16:creationId xmlns:a16="http://schemas.microsoft.com/office/drawing/2014/main" id="{1AC67FC7-B58B-20E2-C6BA-41E44F1BC0EF}"/>
              </a:ext>
            </a:extLst>
          </p:cNvPr>
          <p:cNvSpPr>
            <a:spLocks noGrp="1"/>
          </p:cNvSpPr>
          <p:nvPr>
            <p:ph type="title"/>
          </p:nvPr>
        </p:nvSpPr>
        <p:spPr/>
        <p:txBody>
          <a:bodyPr/>
          <a:lstStyle/>
          <a:p>
            <a:r>
              <a:rPr lang="en-US" dirty="0"/>
              <a:t>Hidden Markov Model (HMM)</a:t>
            </a:r>
          </a:p>
        </p:txBody>
      </p:sp>
    </p:spTree>
    <p:extLst>
      <p:ext uri="{BB962C8B-B14F-4D97-AF65-F5344CB8AC3E}">
        <p14:creationId xmlns:p14="http://schemas.microsoft.com/office/powerpoint/2010/main" val="1489714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27FA-772C-76AF-4EE8-ED2F29C64D92}"/>
              </a:ext>
            </a:extLst>
          </p:cNvPr>
          <p:cNvSpPr>
            <a:spLocks noGrp="1"/>
          </p:cNvSpPr>
          <p:nvPr>
            <p:ph type="title"/>
          </p:nvPr>
        </p:nvSpPr>
        <p:spPr>
          <a:xfrm>
            <a:off x="524435" y="203466"/>
            <a:ext cx="7886700" cy="607899"/>
          </a:xfrm>
        </p:spPr>
        <p:txBody>
          <a:bodyPr>
            <a:normAutofit/>
          </a:bodyPr>
          <a:lstStyle/>
          <a:p>
            <a:r>
              <a:rPr lang="en-US" sz="3000" dirty="0">
                <a:latin typeface="Arial Black" panose="020B0A04020102020204" pitchFamily="34" charset="0"/>
              </a:rPr>
              <a:t>Digital Twins</a:t>
            </a:r>
          </a:p>
        </p:txBody>
      </p:sp>
      <p:sp>
        <p:nvSpPr>
          <p:cNvPr id="3" name="Content Placeholder 2">
            <a:extLst>
              <a:ext uri="{FF2B5EF4-FFF2-40B4-BE49-F238E27FC236}">
                <a16:creationId xmlns:a16="http://schemas.microsoft.com/office/drawing/2014/main" id="{77264619-29EF-E74C-29CA-0C74F80224C0}"/>
              </a:ext>
            </a:extLst>
          </p:cNvPr>
          <p:cNvSpPr>
            <a:spLocks noGrp="1"/>
          </p:cNvSpPr>
          <p:nvPr>
            <p:ph idx="1"/>
          </p:nvPr>
        </p:nvSpPr>
        <p:spPr>
          <a:xfrm>
            <a:off x="186117" y="881744"/>
            <a:ext cx="8779858" cy="3750979"/>
          </a:xfrm>
        </p:spPr>
        <p:txBody>
          <a:bodyPr>
            <a:normAutofit/>
          </a:bodyPr>
          <a:lstStyle/>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Digital Twins are an important part of Digital Engineering. </a:t>
            </a:r>
          </a:p>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Even though the term “Digital Twin” is a recent one, made popular by NASA, the concept is not new. </a:t>
            </a:r>
          </a:p>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For example, the </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Partial Nuclear Test Ban </a:t>
            </a:r>
            <a:r>
              <a:rPr lang="en-US" sz="1800" dirty="0">
                <a:solidFill>
                  <a:srgbClr val="009999"/>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T</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reaty </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signed </a:t>
            </a:r>
            <a:r>
              <a:rPr lang="en-US" sz="1800" dirty="0">
                <a:latin typeface="Arial" panose="020B0604020202020204" pitchFamily="34" charset="0"/>
                <a:ea typeface="Times New Roman" panose="02020603050405020304" pitchFamily="18" charset="0"/>
                <a:cs typeface="Arial" panose="020B0604020202020204" pitchFamily="34" charset="0"/>
              </a:rPr>
              <a:t>on August 5, 1963, prohibited nuclear weapons tests and nuclear explosions underwater, in outer space, and in the atmosphere. </a:t>
            </a:r>
          </a:p>
          <a:p>
            <a:r>
              <a:rPr lang="en-US" sz="1800" dirty="0">
                <a:latin typeface="Arial" panose="020B0604020202020204" pitchFamily="34" charset="0"/>
                <a:ea typeface="Times New Roman" panose="02020603050405020304" pitchFamily="18" charset="0"/>
                <a:cs typeface="Arial" panose="020B0604020202020204" pitchFamily="34" charset="0"/>
              </a:rPr>
              <a:t>The digital models developed by the National Labs like </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Lawrence Livermore Lab (LLL) </a:t>
            </a:r>
            <a:r>
              <a:rPr lang="en-US" sz="1800" dirty="0">
                <a:latin typeface="Arial" panose="020B0604020202020204" pitchFamily="34" charset="0"/>
                <a:ea typeface="Times New Roman" panose="02020603050405020304" pitchFamily="18" charset="0"/>
                <a:cs typeface="Arial" panose="020B0604020202020204" pitchFamily="34" charset="0"/>
              </a:rPr>
              <a:t>are used to validate the real weapons without resorting to actual testing. </a:t>
            </a:r>
          </a:p>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Highly complex system-of-systems are analyzed by distributed simulation using independently developed models federated using </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High Level Architecture (HLA) </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and </a:t>
            </a:r>
            <a:r>
              <a:rPr lang="en-US" sz="1800"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Distributed Interactive Simulation (DIS)</a:t>
            </a:r>
            <a:endParaRPr lang="en-US" sz="27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285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DDF65FB-8E6F-C572-F547-850B0D79E542}"/>
              </a:ext>
            </a:extLst>
          </p:cNvPr>
          <p:cNvPicPr>
            <a:picLocks noChangeAspect="1"/>
          </p:cNvPicPr>
          <p:nvPr/>
        </p:nvPicPr>
        <p:blipFill>
          <a:blip r:embed="rId3"/>
          <a:stretch>
            <a:fillRect/>
          </a:stretch>
        </p:blipFill>
        <p:spPr>
          <a:xfrm>
            <a:off x="228600" y="1013674"/>
            <a:ext cx="3833602" cy="2864746"/>
          </a:xfrm>
          <a:prstGeom prst="rect">
            <a:avLst/>
          </a:prstGeom>
          <a:ln>
            <a:solidFill>
              <a:schemeClr val="tx1"/>
            </a:solidFill>
          </a:ln>
        </p:spPr>
      </p:pic>
      <p:pic>
        <p:nvPicPr>
          <p:cNvPr id="6" name="Picture 5" descr="Chart&#10;&#10;Description automatically generated">
            <a:extLst>
              <a:ext uri="{FF2B5EF4-FFF2-40B4-BE49-F238E27FC236}">
                <a16:creationId xmlns:a16="http://schemas.microsoft.com/office/drawing/2014/main" id="{F673168D-6199-3082-51D8-870CFAFC1B6C}"/>
              </a:ext>
            </a:extLst>
          </p:cNvPr>
          <p:cNvPicPr>
            <a:picLocks noChangeAspect="1"/>
          </p:cNvPicPr>
          <p:nvPr/>
        </p:nvPicPr>
        <p:blipFill>
          <a:blip r:embed="rId4"/>
          <a:stretch>
            <a:fillRect/>
          </a:stretch>
        </p:blipFill>
        <p:spPr>
          <a:xfrm>
            <a:off x="4173733" y="1013674"/>
            <a:ext cx="4614217" cy="2759016"/>
          </a:xfrm>
          <a:prstGeom prst="rect">
            <a:avLst/>
          </a:prstGeom>
          <a:ln>
            <a:solidFill>
              <a:schemeClr val="tx1"/>
            </a:solidFill>
          </a:ln>
        </p:spPr>
      </p:pic>
      <p:sp>
        <p:nvSpPr>
          <p:cNvPr id="8" name="Title 7">
            <a:extLst>
              <a:ext uri="{FF2B5EF4-FFF2-40B4-BE49-F238E27FC236}">
                <a16:creationId xmlns:a16="http://schemas.microsoft.com/office/drawing/2014/main" id="{1AC67FC7-B58B-20E2-C6BA-41E44F1BC0EF}"/>
              </a:ext>
            </a:extLst>
          </p:cNvPr>
          <p:cNvSpPr>
            <a:spLocks noGrp="1"/>
          </p:cNvSpPr>
          <p:nvPr>
            <p:ph type="title"/>
          </p:nvPr>
        </p:nvSpPr>
        <p:spPr/>
        <p:txBody>
          <a:bodyPr/>
          <a:lstStyle/>
          <a:p>
            <a:r>
              <a:rPr lang="en-US" dirty="0"/>
              <a:t>Particle Filter (PF)</a:t>
            </a:r>
          </a:p>
        </p:txBody>
      </p:sp>
    </p:spTree>
    <p:extLst>
      <p:ext uri="{BB962C8B-B14F-4D97-AF65-F5344CB8AC3E}">
        <p14:creationId xmlns:p14="http://schemas.microsoft.com/office/powerpoint/2010/main" val="3223175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6E7D0-0976-C5F9-9A55-6C9D42D848A6}"/>
            </a:ext>
          </a:extLst>
        </p:cNvPr>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EDCF668-ECF5-CB91-7486-886522B04D8A}"/>
              </a:ext>
            </a:extLst>
          </p:cNvPr>
          <p:cNvPicPr>
            <a:picLocks noChangeAspect="1"/>
          </p:cNvPicPr>
          <p:nvPr/>
        </p:nvPicPr>
        <p:blipFill>
          <a:blip r:embed="rId3"/>
          <a:stretch>
            <a:fillRect/>
          </a:stretch>
        </p:blipFill>
        <p:spPr>
          <a:xfrm>
            <a:off x="1575520" y="755653"/>
            <a:ext cx="5318894" cy="4011129"/>
          </a:xfrm>
          <a:prstGeom prst="rect">
            <a:avLst/>
          </a:prstGeom>
          <a:ln>
            <a:solidFill>
              <a:schemeClr val="tx1"/>
            </a:solidFill>
          </a:ln>
        </p:spPr>
      </p:pic>
      <p:sp>
        <p:nvSpPr>
          <p:cNvPr id="8" name="Title 7">
            <a:extLst>
              <a:ext uri="{FF2B5EF4-FFF2-40B4-BE49-F238E27FC236}">
                <a16:creationId xmlns:a16="http://schemas.microsoft.com/office/drawing/2014/main" id="{119F5D68-4712-9840-3DF2-8CE02CB94229}"/>
              </a:ext>
            </a:extLst>
          </p:cNvPr>
          <p:cNvSpPr>
            <a:spLocks noGrp="1"/>
          </p:cNvSpPr>
          <p:nvPr>
            <p:ph type="title"/>
          </p:nvPr>
        </p:nvSpPr>
        <p:spPr/>
        <p:txBody>
          <a:bodyPr/>
          <a:lstStyle/>
          <a:p>
            <a:r>
              <a:rPr lang="en-US" dirty="0"/>
              <a:t>Particle Filter (PF) (contd.)</a:t>
            </a:r>
          </a:p>
        </p:txBody>
      </p:sp>
    </p:spTree>
    <p:extLst>
      <p:ext uri="{BB962C8B-B14F-4D97-AF65-F5344CB8AC3E}">
        <p14:creationId xmlns:p14="http://schemas.microsoft.com/office/powerpoint/2010/main" val="1590400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6541E2B0-C5A0-2988-0691-46B80FC6DB4E}"/>
              </a:ext>
            </a:extLst>
          </p:cNvPr>
          <p:cNvPicPr>
            <a:picLocks noChangeAspect="1"/>
          </p:cNvPicPr>
          <p:nvPr/>
        </p:nvPicPr>
        <p:blipFill>
          <a:blip r:embed="rId3"/>
          <a:stretch>
            <a:fillRect/>
          </a:stretch>
        </p:blipFill>
        <p:spPr>
          <a:xfrm>
            <a:off x="443224" y="973141"/>
            <a:ext cx="7899663" cy="3633578"/>
          </a:xfrm>
          <a:prstGeom prst="rect">
            <a:avLst/>
          </a:prstGeom>
          <a:ln>
            <a:solidFill>
              <a:schemeClr val="accent1"/>
            </a:solidFill>
          </a:ln>
        </p:spPr>
      </p:pic>
      <p:sp>
        <p:nvSpPr>
          <p:cNvPr id="6" name="Title 5">
            <a:extLst>
              <a:ext uri="{FF2B5EF4-FFF2-40B4-BE49-F238E27FC236}">
                <a16:creationId xmlns:a16="http://schemas.microsoft.com/office/drawing/2014/main" id="{AB8C3C72-453C-1707-FD8C-51ABF0BBE7C7}"/>
              </a:ext>
            </a:extLst>
          </p:cNvPr>
          <p:cNvSpPr>
            <a:spLocks noGrp="1"/>
          </p:cNvSpPr>
          <p:nvPr>
            <p:ph type="title"/>
          </p:nvPr>
        </p:nvSpPr>
        <p:spPr/>
        <p:txBody>
          <a:bodyPr/>
          <a:lstStyle/>
          <a:p>
            <a:r>
              <a:rPr lang="en-US" dirty="0"/>
              <a:t>Deep Neural Network (DNN)</a:t>
            </a:r>
          </a:p>
        </p:txBody>
      </p:sp>
    </p:spTree>
    <p:extLst>
      <p:ext uri="{BB962C8B-B14F-4D97-AF65-F5344CB8AC3E}">
        <p14:creationId xmlns:p14="http://schemas.microsoft.com/office/powerpoint/2010/main" val="256753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06D195-3916-B0E2-B6DB-C43F7AF39E76}"/>
              </a:ext>
            </a:extLst>
          </p:cNvPr>
          <p:cNvPicPr>
            <a:picLocks noChangeAspect="1"/>
          </p:cNvPicPr>
          <p:nvPr/>
        </p:nvPicPr>
        <p:blipFill>
          <a:blip r:embed="rId3"/>
          <a:stretch>
            <a:fillRect/>
          </a:stretch>
        </p:blipFill>
        <p:spPr>
          <a:xfrm>
            <a:off x="1051941" y="845243"/>
            <a:ext cx="6554572" cy="3941754"/>
          </a:xfrm>
          <a:prstGeom prst="rect">
            <a:avLst/>
          </a:prstGeom>
          <a:ln>
            <a:solidFill>
              <a:schemeClr val="tx1"/>
            </a:solidFill>
          </a:ln>
        </p:spPr>
      </p:pic>
      <p:sp>
        <p:nvSpPr>
          <p:cNvPr id="6" name="Title 5">
            <a:extLst>
              <a:ext uri="{FF2B5EF4-FFF2-40B4-BE49-F238E27FC236}">
                <a16:creationId xmlns:a16="http://schemas.microsoft.com/office/drawing/2014/main" id="{AB8C3C72-453C-1707-FD8C-51ABF0BBE7C7}"/>
              </a:ext>
            </a:extLst>
          </p:cNvPr>
          <p:cNvSpPr>
            <a:spLocks noGrp="1"/>
          </p:cNvSpPr>
          <p:nvPr>
            <p:ph type="title"/>
          </p:nvPr>
        </p:nvSpPr>
        <p:spPr/>
        <p:txBody>
          <a:bodyPr/>
          <a:lstStyle/>
          <a:p>
            <a:r>
              <a:rPr lang="en-US" dirty="0"/>
              <a:t>Recurrent Neural Network (RNN)</a:t>
            </a:r>
          </a:p>
        </p:txBody>
      </p:sp>
    </p:spTree>
    <p:extLst>
      <p:ext uri="{BB962C8B-B14F-4D97-AF65-F5344CB8AC3E}">
        <p14:creationId xmlns:p14="http://schemas.microsoft.com/office/powerpoint/2010/main" val="487887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1075FE0C-85A4-9512-37F1-DED9A77D0227}"/>
              </a:ext>
            </a:extLst>
          </p:cNvPr>
          <p:cNvPicPr>
            <a:picLocks noChangeAspect="1"/>
          </p:cNvPicPr>
          <p:nvPr/>
        </p:nvPicPr>
        <p:blipFill>
          <a:blip r:embed="rId3"/>
          <a:stretch>
            <a:fillRect/>
          </a:stretch>
        </p:blipFill>
        <p:spPr>
          <a:xfrm>
            <a:off x="315540" y="920097"/>
            <a:ext cx="8553836" cy="3077368"/>
          </a:xfrm>
          <a:prstGeom prst="rect">
            <a:avLst/>
          </a:prstGeom>
          <a:ln>
            <a:solidFill>
              <a:schemeClr val="tx1"/>
            </a:solidFill>
          </a:ln>
        </p:spPr>
      </p:pic>
      <p:sp>
        <p:nvSpPr>
          <p:cNvPr id="6" name="Title 5">
            <a:extLst>
              <a:ext uri="{FF2B5EF4-FFF2-40B4-BE49-F238E27FC236}">
                <a16:creationId xmlns:a16="http://schemas.microsoft.com/office/drawing/2014/main" id="{AB8C3C72-453C-1707-FD8C-51ABF0BBE7C7}"/>
              </a:ext>
            </a:extLst>
          </p:cNvPr>
          <p:cNvSpPr>
            <a:spLocks noGrp="1"/>
          </p:cNvSpPr>
          <p:nvPr>
            <p:ph type="title"/>
          </p:nvPr>
        </p:nvSpPr>
        <p:spPr/>
        <p:txBody>
          <a:bodyPr/>
          <a:lstStyle/>
          <a:p>
            <a:r>
              <a:rPr lang="en-US" dirty="0"/>
              <a:t>Convolutional Neural Network (CNN)</a:t>
            </a:r>
          </a:p>
        </p:txBody>
      </p:sp>
    </p:spTree>
    <p:extLst>
      <p:ext uri="{BB962C8B-B14F-4D97-AF65-F5344CB8AC3E}">
        <p14:creationId xmlns:p14="http://schemas.microsoft.com/office/powerpoint/2010/main" val="386981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8B34-6ED3-F5FA-A07F-E6865FCE817F}"/>
              </a:ext>
            </a:extLst>
          </p:cNvPr>
          <p:cNvSpPr>
            <a:spLocks noGrp="1"/>
          </p:cNvSpPr>
          <p:nvPr>
            <p:ph type="title"/>
          </p:nvPr>
        </p:nvSpPr>
        <p:spPr>
          <a:xfrm>
            <a:off x="628650" y="273844"/>
            <a:ext cx="7886700" cy="511969"/>
          </a:xfrm>
        </p:spPr>
        <p:txBody>
          <a:bodyPr>
            <a:noAutofit/>
          </a:bodyPr>
          <a:lstStyle/>
          <a:p>
            <a:r>
              <a:rPr lang="en-US" sz="2400" dirty="0">
                <a:latin typeface="Arial Black" panose="020B0A04020102020204" pitchFamily="34" charset="0"/>
              </a:rPr>
              <a:t>We don’t really need a Digital Twin</a:t>
            </a:r>
          </a:p>
        </p:txBody>
      </p:sp>
      <p:sp>
        <p:nvSpPr>
          <p:cNvPr id="3" name="Content Placeholder 2">
            <a:extLst>
              <a:ext uri="{FF2B5EF4-FFF2-40B4-BE49-F238E27FC236}">
                <a16:creationId xmlns:a16="http://schemas.microsoft.com/office/drawing/2014/main" id="{146BE904-D1AD-FFDB-CDAA-DB7B26ED236C}"/>
              </a:ext>
            </a:extLst>
          </p:cNvPr>
          <p:cNvSpPr>
            <a:spLocks noGrp="1"/>
          </p:cNvSpPr>
          <p:nvPr>
            <p:ph idx="1"/>
          </p:nvPr>
        </p:nvSpPr>
        <p:spPr>
          <a:xfrm>
            <a:off x="169933" y="785813"/>
            <a:ext cx="8345417" cy="3846910"/>
          </a:xfrm>
        </p:spPr>
        <p:txBody>
          <a:bodyPr/>
          <a:lstStyle/>
          <a:p>
            <a:r>
              <a:rPr lang="en-US" dirty="0"/>
              <a:t>If we can play with the real system</a:t>
            </a:r>
          </a:p>
          <a:p>
            <a:r>
              <a:rPr lang="en-US" dirty="0"/>
              <a:t>However, the answer is almost always “NO”.</a:t>
            </a:r>
          </a:p>
          <a:p>
            <a:r>
              <a:rPr lang="en-US" dirty="0"/>
              <a:t>Some of the reasons:</a:t>
            </a:r>
          </a:p>
          <a:p>
            <a:pPr lvl="1"/>
            <a:r>
              <a:rPr lang="en-US" dirty="0"/>
              <a:t>The real system is not yet built</a:t>
            </a:r>
          </a:p>
          <a:p>
            <a:pPr lvl="1"/>
            <a:r>
              <a:rPr lang="en-US" dirty="0"/>
              <a:t>It may not be available for AOA (Analysis of Alternatives)</a:t>
            </a:r>
          </a:p>
          <a:p>
            <a:pPr lvl="1"/>
            <a:r>
              <a:rPr lang="en-US" dirty="0"/>
              <a:t>It will be expensive</a:t>
            </a:r>
          </a:p>
          <a:p>
            <a:pPr lvl="1"/>
            <a:r>
              <a:rPr lang="en-US" dirty="0"/>
              <a:t>The real system cannot be modified and experimented</a:t>
            </a:r>
          </a:p>
          <a:p>
            <a:endParaRPr lang="en-US" dirty="0"/>
          </a:p>
        </p:txBody>
      </p:sp>
    </p:spTree>
    <p:extLst>
      <p:ext uri="{BB962C8B-B14F-4D97-AF65-F5344CB8AC3E}">
        <p14:creationId xmlns:p14="http://schemas.microsoft.com/office/powerpoint/2010/main" val="40363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C2B699FE-A848-653C-BB7F-5538EBE4A72A}"/>
              </a:ext>
            </a:extLst>
          </p:cNvPr>
          <p:cNvPicPr>
            <a:picLocks noChangeAspect="1"/>
          </p:cNvPicPr>
          <p:nvPr/>
        </p:nvPicPr>
        <p:blipFill>
          <a:blip r:embed="rId3"/>
          <a:stretch>
            <a:fillRect/>
          </a:stretch>
        </p:blipFill>
        <p:spPr>
          <a:xfrm>
            <a:off x="287269" y="897222"/>
            <a:ext cx="5047364" cy="3286124"/>
          </a:xfrm>
          <a:prstGeom prst="rect">
            <a:avLst/>
          </a:prstGeom>
          <a:ln>
            <a:solidFill>
              <a:schemeClr val="accent1"/>
            </a:solidFill>
          </a:ln>
        </p:spPr>
      </p:pic>
      <p:pic>
        <p:nvPicPr>
          <p:cNvPr id="3" name="Picture 2">
            <a:extLst>
              <a:ext uri="{FF2B5EF4-FFF2-40B4-BE49-F238E27FC236}">
                <a16:creationId xmlns:a16="http://schemas.microsoft.com/office/drawing/2014/main" id="{7077F9AD-6019-7340-02FD-151C30796FCE}"/>
              </a:ext>
            </a:extLst>
          </p:cNvPr>
          <p:cNvPicPr>
            <a:picLocks noChangeAspect="1"/>
          </p:cNvPicPr>
          <p:nvPr/>
        </p:nvPicPr>
        <p:blipFill>
          <a:blip r:embed="rId4"/>
          <a:stretch>
            <a:fillRect/>
          </a:stretch>
        </p:blipFill>
        <p:spPr>
          <a:xfrm>
            <a:off x="5545564" y="897222"/>
            <a:ext cx="3141236" cy="2798306"/>
          </a:xfrm>
          <a:prstGeom prst="rect">
            <a:avLst/>
          </a:prstGeom>
        </p:spPr>
      </p:pic>
      <p:sp>
        <p:nvSpPr>
          <p:cNvPr id="4" name="Title 3">
            <a:extLst>
              <a:ext uri="{FF2B5EF4-FFF2-40B4-BE49-F238E27FC236}">
                <a16:creationId xmlns:a16="http://schemas.microsoft.com/office/drawing/2014/main" id="{9F894439-4B14-15BC-B7F7-744A0FBAB666}"/>
              </a:ext>
            </a:extLst>
          </p:cNvPr>
          <p:cNvSpPr>
            <a:spLocks noGrp="1"/>
          </p:cNvSpPr>
          <p:nvPr>
            <p:ph type="title"/>
          </p:nvPr>
        </p:nvSpPr>
        <p:spPr>
          <a:xfrm>
            <a:off x="628650" y="273845"/>
            <a:ext cx="7886700" cy="533400"/>
          </a:xfrm>
        </p:spPr>
        <p:txBody>
          <a:bodyPr>
            <a:normAutofit/>
          </a:bodyPr>
          <a:lstStyle/>
          <a:p>
            <a:r>
              <a:rPr lang="en-US" sz="2700" dirty="0">
                <a:solidFill>
                  <a:schemeClr val="bg1"/>
                </a:solidFill>
                <a:latin typeface="Arial Black" panose="020B0A04020102020204" pitchFamily="34" charset="0"/>
              </a:rPr>
              <a:t>How to develop the Digital Twins? </a:t>
            </a:r>
            <a:endParaRPr lang="en-US" sz="2700" dirty="0">
              <a:solidFill>
                <a:schemeClr val="bg1"/>
              </a:solidFill>
            </a:endParaRPr>
          </a:p>
        </p:txBody>
      </p:sp>
    </p:spTree>
    <p:extLst>
      <p:ext uri="{BB962C8B-B14F-4D97-AF65-F5344CB8AC3E}">
        <p14:creationId xmlns:p14="http://schemas.microsoft.com/office/powerpoint/2010/main" val="3051355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5481-EB39-DB92-181E-122024CE73DC}"/>
              </a:ext>
            </a:extLst>
          </p:cNvPr>
          <p:cNvSpPr>
            <a:spLocks noGrp="1"/>
          </p:cNvSpPr>
          <p:nvPr>
            <p:ph type="title"/>
          </p:nvPr>
        </p:nvSpPr>
        <p:spPr>
          <a:xfrm>
            <a:off x="628650" y="273844"/>
            <a:ext cx="7886700" cy="574568"/>
          </a:xfrm>
        </p:spPr>
        <p:txBody>
          <a:bodyPr>
            <a:normAutofit/>
          </a:bodyPr>
          <a:lstStyle/>
          <a:p>
            <a:r>
              <a:rPr lang="en-US" sz="3000" dirty="0">
                <a:latin typeface="Arial Black" panose="020B0A04020102020204" pitchFamily="34" charset="0"/>
              </a:rPr>
              <a:t>How to develop the Digital Twins? </a:t>
            </a:r>
          </a:p>
        </p:txBody>
      </p:sp>
      <p:sp>
        <p:nvSpPr>
          <p:cNvPr id="3" name="Content Placeholder 2">
            <a:extLst>
              <a:ext uri="{FF2B5EF4-FFF2-40B4-BE49-F238E27FC236}">
                <a16:creationId xmlns:a16="http://schemas.microsoft.com/office/drawing/2014/main" id="{5EBDC261-1D71-4FA7-A2B7-DE49DF0594BC}"/>
              </a:ext>
            </a:extLst>
          </p:cNvPr>
          <p:cNvSpPr>
            <a:spLocks noGrp="1"/>
          </p:cNvSpPr>
          <p:nvPr>
            <p:ph idx="1"/>
          </p:nvPr>
        </p:nvSpPr>
        <p:spPr>
          <a:xfrm>
            <a:off x="628650" y="848413"/>
            <a:ext cx="7886700" cy="3784310"/>
          </a:xfrm>
        </p:spPr>
        <p:txBody>
          <a:bodyPr>
            <a:normAutofit fontScale="55000" lnSpcReduction="20000"/>
          </a:bodyPr>
          <a:lstStyle/>
          <a:p>
            <a:pPr>
              <a:lnSpc>
                <a:spcPct val="120000"/>
              </a:lnSpc>
              <a:spcBef>
                <a:spcPts val="600"/>
              </a:spcBef>
            </a:pPr>
            <a:r>
              <a:rPr lang="en-US" dirty="0"/>
              <a:t>Develop incrementally </a:t>
            </a:r>
          </a:p>
          <a:p>
            <a:pPr>
              <a:lnSpc>
                <a:spcPct val="120000"/>
              </a:lnSpc>
              <a:spcBef>
                <a:spcPts val="600"/>
              </a:spcBef>
            </a:pPr>
            <a:r>
              <a:rPr lang="en-US" dirty="0"/>
              <a:t>Optimum Fidelity, targeted to the questions to be answered</a:t>
            </a:r>
          </a:p>
          <a:p>
            <a:pPr>
              <a:lnSpc>
                <a:spcPct val="120000"/>
              </a:lnSpc>
              <a:spcBef>
                <a:spcPts val="600"/>
              </a:spcBef>
            </a:pPr>
            <a:r>
              <a:rPr lang="en-US" dirty="0"/>
              <a:t>Don’t get hung up on tools. There are several commercial and open-source tools (</a:t>
            </a:r>
            <a:r>
              <a:rPr lang="en-US" dirty="0">
                <a:effectLst/>
              </a:rPr>
              <a:t>Ptolemy-II, MATLAB, </a:t>
            </a:r>
            <a:r>
              <a:rPr lang="en-US" dirty="0"/>
              <a:t>S</a:t>
            </a:r>
            <a:r>
              <a:rPr lang="en-US" dirty="0">
                <a:effectLst/>
              </a:rPr>
              <a:t>imulink, Python, Spyder, Anaconda, Eclipse, Cameo, PTC Modeler, Rhapsody, IBM etc.)</a:t>
            </a:r>
            <a:endParaRPr lang="en-US" dirty="0"/>
          </a:p>
          <a:p>
            <a:pPr>
              <a:lnSpc>
                <a:spcPct val="120000"/>
              </a:lnSpc>
              <a:spcBef>
                <a:spcPts val="600"/>
              </a:spcBef>
            </a:pPr>
            <a:r>
              <a:rPr lang="en-US" dirty="0"/>
              <a:t>Don’t buy into the hype created by tool vendors.</a:t>
            </a:r>
          </a:p>
          <a:p>
            <a:pPr>
              <a:lnSpc>
                <a:spcPct val="120000"/>
              </a:lnSpc>
              <a:spcBef>
                <a:spcPts val="600"/>
              </a:spcBef>
            </a:pPr>
            <a:r>
              <a:rPr lang="en-US" dirty="0"/>
              <a:t>Follow the UNIX culture (listed in the previous slide)</a:t>
            </a:r>
          </a:p>
          <a:p>
            <a:pPr>
              <a:lnSpc>
                <a:spcPct val="120000"/>
              </a:lnSpc>
              <a:spcBef>
                <a:spcPts val="600"/>
              </a:spcBef>
            </a:pPr>
            <a:r>
              <a:rPr lang="en-US" dirty="0"/>
              <a:t>Don’t end up on a dead-end which mostly happens if you use SysML tools. </a:t>
            </a:r>
          </a:p>
          <a:p>
            <a:pPr>
              <a:lnSpc>
                <a:spcPct val="120000"/>
              </a:lnSpc>
              <a:spcBef>
                <a:spcPts val="600"/>
              </a:spcBef>
            </a:pPr>
            <a:r>
              <a:rPr lang="en-US" dirty="0"/>
              <a:t>Remember the “Flow Chart Curse” discussed by </a:t>
            </a:r>
            <a:r>
              <a:rPr lang="en-US" dirty="0">
                <a:solidFill>
                  <a:srgbClr val="0000FF"/>
                </a:solidFill>
                <a:hlinkClick r:id="rId2">
                  <a:extLst>
                    <a:ext uri="{A12FA001-AC4F-418D-AE19-62706E023703}">
                      <ahyp:hlinkClr xmlns:ahyp="http://schemas.microsoft.com/office/drawing/2018/hyperlinkcolor" val="tx"/>
                    </a:ext>
                  </a:extLst>
                </a:hlinkClick>
              </a:rPr>
              <a:t>F.P.Brooks</a:t>
            </a:r>
            <a:r>
              <a:rPr lang="en-US" dirty="0"/>
              <a:t>, the father of </a:t>
            </a:r>
            <a:r>
              <a:rPr lang="en-US" dirty="0">
                <a:solidFill>
                  <a:srgbClr val="0000FF"/>
                </a:solidFill>
                <a:hlinkClick r:id="rId3">
                  <a:extLst>
                    <a:ext uri="{A12FA001-AC4F-418D-AE19-62706E023703}">
                      <ahyp:hlinkClr xmlns:ahyp="http://schemas.microsoft.com/office/drawing/2018/hyperlinkcolor" val="tx"/>
                    </a:ext>
                  </a:extLst>
                </a:hlinkClick>
              </a:rPr>
              <a:t>IBM-360</a:t>
            </a:r>
            <a:r>
              <a:rPr lang="en-US" dirty="0"/>
              <a:t> and the author of “</a:t>
            </a:r>
            <a:r>
              <a:rPr lang="en-US" dirty="0">
                <a:solidFill>
                  <a:srgbClr val="0000FF"/>
                </a:solidFill>
                <a:hlinkClick r:id="rId4">
                  <a:extLst>
                    <a:ext uri="{A12FA001-AC4F-418D-AE19-62706E023703}">
                      <ahyp:hlinkClr xmlns:ahyp="http://schemas.microsoft.com/office/drawing/2018/hyperlinkcolor" val="tx"/>
                    </a:ext>
                  </a:extLst>
                </a:hlinkClick>
              </a:rPr>
              <a:t>The Mythical Man Month</a:t>
            </a:r>
            <a:r>
              <a:rPr lang="en-US" dirty="0"/>
              <a:t>”</a:t>
            </a:r>
          </a:p>
          <a:p>
            <a:pPr>
              <a:lnSpc>
                <a:spcPct val="120000"/>
              </a:lnSpc>
              <a:spcBef>
                <a:spcPts val="600"/>
              </a:spcBef>
            </a:pPr>
            <a:r>
              <a:rPr lang="en-US" dirty="0"/>
              <a:t>Your end goal is not drawing some static pictures but having executable models </a:t>
            </a:r>
            <a:r>
              <a:rPr lang="en-US" sz="1800" dirty="0"/>
              <a:t>(“Digital Engineering is too important to be left alone to MBSE Practitioners”)</a:t>
            </a:r>
          </a:p>
          <a:p>
            <a:pPr>
              <a:lnSpc>
                <a:spcPct val="120000"/>
              </a:lnSpc>
              <a:spcBef>
                <a:spcPts val="600"/>
              </a:spcBef>
            </a:pPr>
            <a:r>
              <a:rPr lang="en-US" dirty="0"/>
              <a:t>Also keep the round-trip engineering (Model </a:t>
            </a:r>
            <a:r>
              <a:rPr lang="en-US" dirty="0">
                <a:sym typeface="Wingdings" panose="05000000000000000000" pitchFamily="2" charset="2"/>
              </a:rPr>
              <a:t> Code  Model) in mind</a:t>
            </a:r>
            <a:endParaRPr lang="en-US" dirty="0"/>
          </a:p>
          <a:p>
            <a:pPr>
              <a:lnSpc>
                <a:spcPct val="120000"/>
              </a:lnSpc>
              <a:spcBef>
                <a:spcPts val="600"/>
              </a:spcBef>
            </a:pPr>
            <a:r>
              <a:rPr lang="en-US" dirty="0"/>
              <a:t>Always validate with the real system, whenever possible, and refine the model</a:t>
            </a:r>
          </a:p>
        </p:txBody>
      </p:sp>
    </p:spTree>
    <p:extLst>
      <p:ext uri="{BB962C8B-B14F-4D97-AF65-F5344CB8AC3E}">
        <p14:creationId xmlns:p14="http://schemas.microsoft.com/office/powerpoint/2010/main" val="1718478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9C97-51AB-8865-DD6F-00411F17E955}"/>
              </a:ext>
            </a:extLst>
          </p:cNvPr>
          <p:cNvSpPr>
            <a:spLocks noGrp="1"/>
          </p:cNvSpPr>
          <p:nvPr>
            <p:ph type="title"/>
          </p:nvPr>
        </p:nvSpPr>
        <p:spPr>
          <a:xfrm>
            <a:off x="628650" y="273845"/>
            <a:ext cx="7886700" cy="392415"/>
          </a:xfrm>
        </p:spPr>
        <p:txBody>
          <a:bodyPr>
            <a:normAutofit fontScale="90000"/>
          </a:bodyPr>
          <a:lstStyle/>
          <a:p>
            <a:r>
              <a:rPr lang="en-US" dirty="0">
                <a:latin typeface="Arial Black" panose="020B0A04020102020204" pitchFamily="34" charset="0"/>
              </a:rPr>
              <a:t>UNIX Culture</a:t>
            </a:r>
          </a:p>
        </p:txBody>
      </p:sp>
      <p:pic>
        <p:nvPicPr>
          <p:cNvPr id="5" name="Content Placeholder 4" descr="Graphical user interface, text, application&#10;&#10;Description automatically generated">
            <a:extLst>
              <a:ext uri="{FF2B5EF4-FFF2-40B4-BE49-F238E27FC236}">
                <a16:creationId xmlns:a16="http://schemas.microsoft.com/office/drawing/2014/main" id="{32453F96-5740-944E-D431-817EEA10B74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6688" y="756623"/>
            <a:ext cx="3923993" cy="3032177"/>
          </a:xfrm>
          <a:ln>
            <a:solidFill>
              <a:schemeClr val="accent1"/>
            </a:solidFill>
          </a:ln>
        </p:spPr>
      </p:pic>
      <p:sp>
        <p:nvSpPr>
          <p:cNvPr id="7" name="TextBox 6">
            <a:extLst>
              <a:ext uri="{FF2B5EF4-FFF2-40B4-BE49-F238E27FC236}">
                <a16:creationId xmlns:a16="http://schemas.microsoft.com/office/drawing/2014/main" id="{59EA1E89-45FB-DA25-CE19-2390EAF8B323}"/>
              </a:ext>
            </a:extLst>
          </p:cNvPr>
          <p:cNvSpPr txBox="1"/>
          <p:nvPr/>
        </p:nvSpPr>
        <p:spPr>
          <a:xfrm>
            <a:off x="651325" y="672740"/>
            <a:ext cx="1958680" cy="507831"/>
          </a:xfrm>
          <a:prstGeom prst="rect">
            <a:avLst/>
          </a:prstGeom>
          <a:noFill/>
        </p:spPr>
        <p:txBody>
          <a:bodyPr wrap="square">
            <a:spAutoFit/>
          </a:bodyPr>
          <a:lstStyle/>
          <a:p>
            <a:r>
              <a:rPr lang="en-US" sz="900" dirty="0"/>
              <a:t>UNIX is an operating system developed by Ken Thompson and Dennis Ritche at Bell Labs</a:t>
            </a:r>
          </a:p>
        </p:txBody>
      </p:sp>
      <p:pic>
        <p:nvPicPr>
          <p:cNvPr id="9" name="Picture 8" descr="A picture containing text, person, floor&#10;&#10;Description automatically generated">
            <a:extLst>
              <a:ext uri="{FF2B5EF4-FFF2-40B4-BE49-F238E27FC236}">
                <a16:creationId xmlns:a16="http://schemas.microsoft.com/office/drawing/2014/main" id="{D52C6839-AC47-093A-D345-6DEEE7C91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393712"/>
            <a:ext cx="1711555" cy="1369244"/>
          </a:xfrm>
          <a:prstGeom prst="rect">
            <a:avLst/>
          </a:prstGeom>
        </p:spPr>
      </p:pic>
      <p:sp>
        <p:nvSpPr>
          <p:cNvPr id="10" name="TextBox 9">
            <a:extLst>
              <a:ext uri="{FF2B5EF4-FFF2-40B4-BE49-F238E27FC236}">
                <a16:creationId xmlns:a16="http://schemas.microsoft.com/office/drawing/2014/main" id="{08565C17-D8D6-77E4-10B4-9DDBB85BA12C}"/>
              </a:ext>
            </a:extLst>
          </p:cNvPr>
          <p:cNvSpPr txBox="1"/>
          <p:nvPr/>
        </p:nvSpPr>
        <p:spPr>
          <a:xfrm>
            <a:off x="490130" y="4096406"/>
            <a:ext cx="8163741" cy="738664"/>
          </a:xfrm>
          <a:prstGeom prst="rect">
            <a:avLst/>
          </a:prstGeom>
          <a:noFill/>
          <a:ln>
            <a:solidFill>
              <a:schemeClr val="accent1"/>
            </a:solidFill>
          </a:ln>
        </p:spPr>
        <p:txBody>
          <a:bodyPr wrap="square" rtlCol="0">
            <a:spAutoFit/>
          </a:bodyPr>
          <a:lstStyle/>
          <a:p>
            <a:r>
              <a:rPr lang="en-US" sz="1050" dirty="0"/>
              <a:t>Bell Labs taught some important things. Some of them are:</a:t>
            </a:r>
          </a:p>
          <a:p>
            <a:pPr marL="600075" lvl="1" indent="-257175">
              <a:buFont typeface="+mj-lt"/>
              <a:buAutoNum type="arabicPeriod"/>
            </a:pPr>
            <a:r>
              <a:rPr lang="en-US" sz="1050" dirty="0"/>
              <a:t>Almost anything can be done in any programming language. Only question: How much sweat?</a:t>
            </a:r>
          </a:p>
          <a:p>
            <a:pPr marL="600075" lvl="1" indent="-257175">
              <a:buFont typeface="+mj-lt"/>
              <a:buAutoNum type="arabicPeriod"/>
            </a:pPr>
            <a:r>
              <a:rPr lang="en-US" sz="1050" dirty="0"/>
              <a:t>Research wants real egotists who seek their own pleasure and joy but find it in solving the puzzles of nature </a:t>
            </a:r>
          </a:p>
          <a:p>
            <a:pPr marL="600075" lvl="1" indent="-257175">
              <a:buFont typeface="+mj-lt"/>
              <a:buAutoNum type="arabicPeriod"/>
            </a:pPr>
            <a:r>
              <a:rPr lang="en-US" sz="1050" b="1" dirty="0">
                <a:solidFill>
                  <a:schemeClr val="bg1"/>
                </a:solidFill>
                <a:highlight>
                  <a:srgbClr val="FF0000"/>
                </a:highlight>
              </a:rPr>
              <a:t>Don’t be humble. You are not that great</a:t>
            </a:r>
          </a:p>
        </p:txBody>
      </p:sp>
      <p:pic>
        <p:nvPicPr>
          <p:cNvPr id="14" name="Picture 13" descr="A person standing in front of a wall with switches&#10;&#10;Description automatically generated with low confidence">
            <a:extLst>
              <a:ext uri="{FF2B5EF4-FFF2-40B4-BE49-F238E27FC236}">
                <a16:creationId xmlns:a16="http://schemas.microsoft.com/office/drawing/2014/main" id="{93623458-4B42-7E2F-DCDB-FD9ADE253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671" y="756624"/>
            <a:ext cx="2069813" cy="1388260"/>
          </a:xfrm>
          <a:prstGeom prst="rect">
            <a:avLst/>
          </a:prstGeom>
        </p:spPr>
      </p:pic>
      <p:pic>
        <p:nvPicPr>
          <p:cNvPr id="16" name="Picture 15" descr="A picture containing person, wall, person, indoor&#10;&#10;Description automatically generated">
            <a:extLst>
              <a:ext uri="{FF2B5EF4-FFF2-40B4-BE49-F238E27FC236}">
                <a16:creationId xmlns:a16="http://schemas.microsoft.com/office/drawing/2014/main" id="{521A4BA5-E3B0-1149-AB90-33EF58971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891" y="1187051"/>
            <a:ext cx="1711555" cy="1109750"/>
          </a:xfrm>
          <a:prstGeom prst="rect">
            <a:avLst/>
          </a:prstGeom>
        </p:spPr>
      </p:pic>
      <p:pic>
        <p:nvPicPr>
          <p:cNvPr id="4" name="Picture 3" descr="A person standing in front of a white board with pictures on it&#10;&#10;Description automatically generated with medium confidence">
            <a:extLst>
              <a:ext uri="{FF2B5EF4-FFF2-40B4-BE49-F238E27FC236}">
                <a16:creationId xmlns:a16="http://schemas.microsoft.com/office/drawing/2014/main" id="{E22B2504-4E28-C53C-604B-34E66F86E0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6671" y="2327309"/>
            <a:ext cx="2100434" cy="1461491"/>
          </a:xfrm>
          <a:prstGeom prst="rect">
            <a:avLst/>
          </a:prstGeom>
        </p:spPr>
      </p:pic>
    </p:spTree>
    <p:extLst>
      <p:ext uri="{BB962C8B-B14F-4D97-AF65-F5344CB8AC3E}">
        <p14:creationId xmlns:p14="http://schemas.microsoft.com/office/powerpoint/2010/main" val="1883074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A1CB-2E07-0E9D-35CB-25BBAF1190F1}"/>
              </a:ext>
            </a:extLst>
          </p:cNvPr>
          <p:cNvSpPr>
            <a:spLocks noGrp="1"/>
          </p:cNvSpPr>
          <p:nvPr>
            <p:ph type="title"/>
          </p:nvPr>
        </p:nvSpPr>
        <p:spPr>
          <a:xfrm>
            <a:off x="628650" y="273844"/>
            <a:ext cx="7886700" cy="447307"/>
          </a:xfrm>
        </p:spPr>
        <p:txBody>
          <a:bodyPr>
            <a:normAutofit fontScale="90000"/>
          </a:bodyPr>
          <a:lstStyle/>
          <a:p>
            <a:r>
              <a:rPr lang="en-US" dirty="0">
                <a:latin typeface="Arial Black" panose="020B0A04020102020204" pitchFamily="34" charset="0"/>
              </a:rPr>
              <a:t>Evil Twin</a:t>
            </a:r>
          </a:p>
        </p:txBody>
      </p:sp>
      <p:sp>
        <p:nvSpPr>
          <p:cNvPr id="3" name="Content Placeholder 2">
            <a:extLst>
              <a:ext uri="{FF2B5EF4-FFF2-40B4-BE49-F238E27FC236}">
                <a16:creationId xmlns:a16="http://schemas.microsoft.com/office/drawing/2014/main" id="{5C28FD58-A227-405A-FD6D-B6054609EAC5}"/>
              </a:ext>
            </a:extLst>
          </p:cNvPr>
          <p:cNvSpPr>
            <a:spLocks noGrp="1"/>
          </p:cNvSpPr>
          <p:nvPr>
            <p:ph idx="1"/>
          </p:nvPr>
        </p:nvSpPr>
        <p:spPr>
          <a:xfrm>
            <a:off x="628650" y="869623"/>
            <a:ext cx="7886700" cy="3763100"/>
          </a:xfrm>
        </p:spPr>
        <p:txBody>
          <a:bodyPr>
            <a:normAutofit fontScale="70000" lnSpcReduction="20000"/>
          </a:bodyPr>
          <a:lstStyle/>
          <a:p>
            <a:r>
              <a:rPr lang="en-US" b="1" dirty="0">
                <a:solidFill>
                  <a:srgbClr val="FF0000"/>
                </a:solidFill>
              </a:rPr>
              <a:t>How does a Digital Twin become an Evil Twin? </a:t>
            </a:r>
          </a:p>
          <a:p>
            <a:pPr lvl="1"/>
            <a:r>
              <a:rPr lang="en-US" dirty="0"/>
              <a:t>Not understanding the problem completely</a:t>
            </a:r>
          </a:p>
          <a:p>
            <a:pPr lvl="1"/>
            <a:r>
              <a:rPr lang="en-US" dirty="0"/>
              <a:t>Initial success</a:t>
            </a:r>
          </a:p>
          <a:p>
            <a:pPr lvl="1"/>
            <a:r>
              <a:rPr lang="en-US" dirty="0">
                <a:effectLst/>
              </a:rPr>
              <a:t>Overselling by the developers</a:t>
            </a:r>
          </a:p>
          <a:p>
            <a:pPr lvl="1"/>
            <a:r>
              <a:rPr lang="en-US" dirty="0">
                <a:effectLst/>
              </a:rPr>
              <a:t>Treating the Digital Twin as sacrosanct</a:t>
            </a:r>
          </a:p>
          <a:p>
            <a:endParaRPr lang="en-US" b="1" dirty="0">
              <a:solidFill>
                <a:srgbClr val="FF0000"/>
              </a:solidFill>
              <a:effectLst/>
            </a:endParaRPr>
          </a:p>
          <a:p>
            <a:r>
              <a:rPr lang="en-US" b="1" dirty="0">
                <a:solidFill>
                  <a:srgbClr val="FF0000"/>
                </a:solidFill>
                <a:effectLst/>
              </a:rPr>
              <a:t>How to p</a:t>
            </a:r>
            <a:r>
              <a:rPr lang="en-US" b="1" dirty="0">
                <a:solidFill>
                  <a:srgbClr val="FF0000"/>
                </a:solidFill>
              </a:rPr>
              <a:t>revent it?</a:t>
            </a:r>
          </a:p>
          <a:p>
            <a:pPr lvl="1"/>
            <a:r>
              <a:rPr lang="en-US" dirty="0">
                <a:effectLst/>
              </a:rPr>
              <a:t>As they say in Instrumentation, “Good measurement always needs someone who is skeptical about it”. It applies for Digital Twins also</a:t>
            </a:r>
          </a:p>
          <a:p>
            <a:pPr lvl="1"/>
            <a:r>
              <a:rPr lang="en-US" dirty="0">
                <a:effectLst/>
              </a:rPr>
              <a:t>Always be skeptical about it</a:t>
            </a:r>
          </a:p>
          <a:p>
            <a:pPr lvl="1"/>
            <a:r>
              <a:rPr lang="en-US" dirty="0"/>
              <a:t>Don’t blindly believe the results</a:t>
            </a:r>
            <a:endParaRPr lang="en-US" dirty="0">
              <a:effectLst/>
            </a:endParaRPr>
          </a:p>
          <a:p>
            <a:pPr lvl="1"/>
            <a:r>
              <a:rPr lang="en-US" dirty="0">
                <a:effectLst/>
              </a:rPr>
              <a:t>It is where the feedback from real system comes into the picture</a:t>
            </a:r>
          </a:p>
          <a:p>
            <a:pPr lvl="2"/>
            <a:r>
              <a:rPr lang="en-US" dirty="0">
                <a:effectLst/>
              </a:rPr>
              <a:t>NASA’s concept of Digital Twin (with close feedback from real physical system)</a:t>
            </a:r>
          </a:p>
          <a:p>
            <a:pPr lvl="2"/>
            <a:r>
              <a:rPr lang="en-US" dirty="0">
                <a:effectLst/>
              </a:rPr>
              <a:t>Monitoring of the systems. Most important parameters are vibration &amp; sound</a:t>
            </a:r>
          </a:p>
          <a:p>
            <a:pPr lvl="2"/>
            <a:r>
              <a:rPr lang="en-US" dirty="0">
                <a:effectLst/>
              </a:rPr>
              <a:t>Using AI and ML (Analyzing logs, BITE data, Training (both supervised and unsupervised)</a:t>
            </a:r>
          </a:p>
          <a:p>
            <a:pPr lvl="1"/>
            <a:r>
              <a:rPr lang="en-US" dirty="0"/>
              <a:t>Constantly refine the model based on the feedback</a:t>
            </a:r>
            <a:endParaRPr lang="en-US" dirty="0">
              <a:effectLst/>
            </a:endParaRPr>
          </a:p>
          <a:p>
            <a:endParaRPr lang="en-US" dirty="0"/>
          </a:p>
        </p:txBody>
      </p:sp>
    </p:spTree>
    <p:extLst>
      <p:ext uri="{BB962C8B-B14F-4D97-AF65-F5344CB8AC3E}">
        <p14:creationId xmlns:p14="http://schemas.microsoft.com/office/powerpoint/2010/main" val="163500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4073-04A1-7AAE-0CC0-8B1DB976FB8D}"/>
              </a:ext>
            </a:extLst>
          </p:cNvPr>
          <p:cNvSpPr>
            <a:spLocks noGrp="1"/>
          </p:cNvSpPr>
          <p:nvPr>
            <p:ph type="title"/>
          </p:nvPr>
        </p:nvSpPr>
        <p:spPr/>
        <p:txBody>
          <a:bodyPr/>
          <a:lstStyle/>
          <a:p>
            <a:r>
              <a:rPr lang="en-US" dirty="0"/>
              <a:t>What is a Digital Twin?</a:t>
            </a:r>
          </a:p>
        </p:txBody>
      </p:sp>
      <p:sp>
        <p:nvSpPr>
          <p:cNvPr id="3" name="Content Placeholder 2">
            <a:extLst>
              <a:ext uri="{FF2B5EF4-FFF2-40B4-BE49-F238E27FC236}">
                <a16:creationId xmlns:a16="http://schemas.microsoft.com/office/drawing/2014/main" id="{9148CD67-D8F9-2447-05A7-9C222E014C3C}"/>
              </a:ext>
            </a:extLst>
          </p:cNvPr>
          <p:cNvSpPr>
            <a:spLocks noGrp="1"/>
          </p:cNvSpPr>
          <p:nvPr>
            <p:ph idx="1"/>
          </p:nvPr>
        </p:nvSpPr>
        <p:spPr>
          <a:xfrm>
            <a:off x="161841" y="801112"/>
            <a:ext cx="8755845" cy="3686486"/>
          </a:xfrm>
        </p:spPr>
        <p:txBody>
          <a:bodyPr>
            <a:normAutofit fontScale="25000" lnSpcReduction="20000"/>
          </a:bodyPr>
          <a:lstStyle/>
          <a:p>
            <a:pPr>
              <a:lnSpc>
                <a:spcPct val="120000"/>
              </a:lnSpc>
              <a:spcBef>
                <a:spcPts val="900"/>
              </a:spcBef>
            </a:pPr>
            <a:r>
              <a:rPr lang="en-US" sz="6400" dirty="0">
                <a:latin typeface="Aptos" panose="020B0004020202020204" pitchFamily="34" charset="0"/>
              </a:rPr>
              <a:t>Digital Twin is a virtual representation of a complex object or system. </a:t>
            </a:r>
          </a:p>
          <a:p>
            <a:pPr>
              <a:lnSpc>
                <a:spcPct val="120000"/>
              </a:lnSpc>
              <a:spcBef>
                <a:spcPts val="900"/>
              </a:spcBef>
            </a:pPr>
            <a:r>
              <a:rPr lang="en-US" sz="6400" dirty="0">
                <a:latin typeface="Aptos" panose="020B0004020202020204" pitchFamily="34" charset="0"/>
              </a:rPr>
              <a:t>It can be used to predict future operational capabilities. </a:t>
            </a:r>
          </a:p>
          <a:p>
            <a:pPr>
              <a:lnSpc>
                <a:spcPct val="120000"/>
              </a:lnSpc>
              <a:spcBef>
                <a:spcPts val="900"/>
              </a:spcBef>
            </a:pPr>
            <a:r>
              <a:rPr lang="en-US" sz="6400" dirty="0">
                <a:latin typeface="Aptos" panose="020B0004020202020204" pitchFamily="34" charset="0"/>
              </a:rPr>
              <a:t>It spans the entire lifecycle of the physical (real-world) system. </a:t>
            </a:r>
          </a:p>
          <a:p>
            <a:pPr>
              <a:lnSpc>
                <a:spcPct val="120000"/>
              </a:lnSpc>
              <a:spcBef>
                <a:spcPts val="900"/>
              </a:spcBef>
            </a:pPr>
            <a:r>
              <a:rPr lang="en-US" sz="6400" dirty="0">
                <a:latin typeface="Aptos" panose="020B0004020202020204" pitchFamily="34" charset="0"/>
              </a:rPr>
              <a:t>It is updated using real-time data from its physical twin. </a:t>
            </a:r>
          </a:p>
          <a:p>
            <a:pPr>
              <a:lnSpc>
                <a:spcPct val="120000"/>
              </a:lnSpc>
              <a:spcBef>
                <a:spcPts val="900"/>
              </a:spcBef>
            </a:pPr>
            <a:r>
              <a:rPr lang="en-US" sz="6400" dirty="0">
                <a:latin typeface="Aptos" panose="020B0004020202020204" pitchFamily="34" charset="0"/>
              </a:rPr>
              <a:t>It uses simulation, machine learning, and reasoning to help with decision-making. </a:t>
            </a:r>
          </a:p>
          <a:p>
            <a:pPr>
              <a:lnSpc>
                <a:spcPct val="120000"/>
              </a:lnSpc>
              <a:spcBef>
                <a:spcPts val="900"/>
              </a:spcBef>
            </a:pPr>
            <a:r>
              <a:rPr lang="en-US" sz="6400" dirty="0">
                <a:latin typeface="Aptos" panose="020B0004020202020204" pitchFamily="34" charset="0"/>
              </a:rPr>
              <a:t>First used by NASA in 2010 to improve a model simulation of a spacecraft. </a:t>
            </a:r>
          </a:p>
          <a:p>
            <a:pPr>
              <a:lnSpc>
                <a:spcPct val="120000"/>
              </a:lnSpc>
              <a:spcBef>
                <a:spcPts val="900"/>
              </a:spcBef>
            </a:pPr>
            <a:r>
              <a:rPr lang="en-US" sz="6400" dirty="0">
                <a:latin typeface="Aptos" panose="020B0004020202020204" pitchFamily="34" charset="0"/>
              </a:rPr>
              <a:t>The digital twin concept has also been employed by the healthcare sector to develop treatment for cardiac patients and by the energy industry to optimize power plant operations. </a:t>
            </a:r>
          </a:p>
          <a:p>
            <a:pPr>
              <a:lnSpc>
                <a:spcPct val="120000"/>
              </a:lnSpc>
              <a:spcBef>
                <a:spcPts val="900"/>
              </a:spcBef>
            </a:pPr>
            <a:r>
              <a:rPr lang="en-US" sz="6400" dirty="0">
                <a:latin typeface="Aptos" panose="020B0004020202020204" pitchFamily="34" charset="0"/>
              </a:rPr>
              <a:t>Critics argue that it lends an unwarranted air of infallibility to data and technology and should be deployed with caution ("</a:t>
            </a:r>
            <a:r>
              <a:rPr lang="en-US" sz="6400" dirty="0">
                <a:solidFill>
                  <a:schemeClr val="bg1"/>
                </a:solidFill>
                <a:highlight>
                  <a:srgbClr val="FF0000"/>
                </a:highlight>
                <a:latin typeface="Aptos" panose="020B0004020202020204" pitchFamily="34" charset="0"/>
                <a:hlinkClick r:id="rId2">
                  <a:extLst>
                    <a:ext uri="{A12FA001-AC4F-418D-AE19-62706E023703}">
                      <ahyp:hlinkClr xmlns:ahyp="http://schemas.microsoft.com/office/drawing/2018/hyperlinkcolor" val="tx"/>
                    </a:ext>
                  </a:extLst>
                </a:hlinkClick>
              </a:rPr>
              <a:t>When a Digital Twin becomes the Evil Twin</a:t>
            </a:r>
            <a:r>
              <a:rPr lang="en-US" sz="6400" dirty="0">
                <a:latin typeface="Aptos" panose="020B0004020202020204" pitchFamily="34" charset="0"/>
              </a:rPr>
              <a:t>").</a:t>
            </a:r>
            <a:endParaRPr lang="en-US" dirty="0"/>
          </a:p>
        </p:txBody>
      </p:sp>
      <p:sp>
        <p:nvSpPr>
          <p:cNvPr id="4" name="Slide Number Placeholder 3">
            <a:extLst>
              <a:ext uri="{FF2B5EF4-FFF2-40B4-BE49-F238E27FC236}">
                <a16:creationId xmlns:a16="http://schemas.microsoft.com/office/drawing/2014/main" id="{AA1F6CE8-0239-BB2E-CCE8-81B87D06A5D1}"/>
              </a:ext>
            </a:extLst>
          </p:cNvPr>
          <p:cNvSpPr>
            <a:spLocks noGrp="1"/>
          </p:cNvSpPr>
          <p:nvPr>
            <p:ph type="sldNum" sz="quarter" idx="12"/>
          </p:nvPr>
        </p:nvSpPr>
        <p:spPr/>
        <p:txBody>
          <a:bodyPr/>
          <a:lstStyle/>
          <a:p>
            <a:pPr>
              <a:defRPr/>
            </a:pPr>
            <a:fld id="{B586D440-F702-449A-AAC2-9ACFF17038B8}" type="slidenum">
              <a:rPr lang="en-US" smtClean="0"/>
              <a:pPr>
                <a:defRPr/>
              </a:pPr>
              <a:t>5</a:t>
            </a:fld>
            <a:endParaRPr lang="en-US" dirty="0"/>
          </a:p>
        </p:txBody>
      </p:sp>
    </p:spTree>
    <p:extLst>
      <p:ext uri="{BB962C8B-B14F-4D97-AF65-F5344CB8AC3E}">
        <p14:creationId xmlns:p14="http://schemas.microsoft.com/office/powerpoint/2010/main" val="635817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62BA-EA08-CC17-4BB9-5FB151A5154E}"/>
              </a:ext>
            </a:extLst>
          </p:cNvPr>
          <p:cNvSpPr>
            <a:spLocks noGrp="1"/>
          </p:cNvSpPr>
          <p:nvPr>
            <p:ph type="title"/>
          </p:nvPr>
        </p:nvSpPr>
        <p:spPr/>
        <p:txBody>
          <a:bodyPr/>
          <a:lstStyle/>
          <a:p>
            <a:r>
              <a:rPr lang="en-US" dirty="0"/>
              <a:t>FAQs</a:t>
            </a:r>
          </a:p>
        </p:txBody>
      </p:sp>
      <p:sp>
        <p:nvSpPr>
          <p:cNvPr id="3" name="Content Placeholder 2">
            <a:extLst>
              <a:ext uri="{FF2B5EF4-FFF2-40B4-BE49-F238E27FC236}">
                <a16:creationId xmlns:a16="http://schemas.microsoft.com/office/drawing/2014/main" id="{6F5049FB-8F9B-B2D0-CB1F-109F64A457A8}"/>
              </a:ext>
            </a:extLst>
          </p:cNvPr>
          <p:cNvSpPr>
            <a:spLocks noGrp="1"/>
          </p:cNvSpPr>
          <p:nvPr>
            <p:ph idx="1"/>
          </p:nvPr>
        </p:nvSpPr>
        <p:spPr>
          <a:xfrm>
            <a:off x="230886" y="776836"/>
            <a:ext cx="8686800" cy="3503852"/>
          </a:xfrm>
        </p:spPr>
        <p:txBody>
          <a:bodyPr>
            <a:normAutofit fontScale="77500" lnSpcReduction="20000"/>
          </a:bodyPr>
          <a:lstStyle/>
          <a:p>
            <a:pPr marL="227013" indent="-227013">
              <a:lnSpc>
                <a:spcPct val="120000"/>
              </a:lnSpc>
              <a:spcBef>
                <a:spcPts val="600"/>
              </a:spcBef>
              <a:buFont typeface="+mj-lt"/>
              <a:buAutoNum type="arabicPeriod"/>
            </a:pPr>
            <a:r>
              <a:rPr lang="en-US" sz="1900" b="1" dirty="0">
                <a:latin typeface="Arial" panose="020B0604020202020204" pitchFamily="34" charset="0"/>
                <a:cs typeface="Arial" panose="020B0604020202020204" pitchFamily="34" charset="0"/>
              </a:rPr>
              <a:t>I have read the following definition of Digital Twin. It seems to be universal. What is your take on this.</a:t>
            </a:r>
          </a:p>
          <a:p>
            <a:pPr marL="628650" lvl="2" indent="0">
              <a:lnSpc>
                <a:spcPct val="120000"/>
              </a:lnSpc>
              <a:spcBef>
                <a:spcPts val="600"/>
              </a:spcBef>
              <a:buNone/>
            </a:pPr>
            <a:r>
              <a:rPr lang="en-US" sz="16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A </a:t>
            </a:r>
            <a:r>
              <a:rPr lang="en-US" sz="1600" b="1" i="1" dirty="0">
                <a:latin typeface="Arial" panose="020B0604020202020204" pitchFamily="34" charset="0"/>
                <a:cs typeface="Arial" panose="020B0604020202020204" pitchFamily="34" charset="0"/>
              </a:rPr>
              <a:t>digital twin</a:t>
            </a:r>
            <a:r>
              <a:rPr lang="en-US" sz="1600" i="1" dirty="0">
                <a:latin typeface="Arial" panose="020B0604020202020204" pitchFamily="34" charset="0"/>
                <a:cs typeface="Arial" panose="020B0604020202020204" pitchFamily="34" charset="0"/>
              </a:rPr>
              <a:t> is a dynamic, virtual representation of a physical object, system, or process. It differs from a standard 3D model by continuously syncing with its real-world counterpart using real-time data from IoT (Internet of Things) sensors, allowing users to simulate, monitor, and optimize without affecting reality”</a:t>
            </a:r>
          </a:p>
          <a:p>
            <a:pPr marL="342900" lvl="1" indent="0">
              <a:lnSpc>
                <a:spcPct val="120000"/>
              </a:lnSpc>
              <a:spcBef>
                <a:spcPts val="600"/>
              </a:spcBef>
              <a:buNone/>
            </a:pPr>
            <a:r>
              <a:rPr lang="en-US" sz="1900" dirty="0">
                <a:latin typeface="Arial" panose="020B0604020202020204" pitchFamily="34" charset="0"/>
                <a:cs typeface="Arial" panose="020B0604020202020204" pitchFamily="34" charset="0"/>
              </a:rPr>
              <a:t>In my opinion this is a mistaken view. This is being pushed by the IOT crowd (in particular, tool vendors).</a:t>
            </a:r>
          </a:p>
          <a:p>
            <a:pPr marL="342900" lvl="1" indent="0">
              <a:lnSpc>
                <a:spcPct val="120000"/>
              </a:lnSpc>
              <a:spcBef>
                <a:spcPts val="600"/>
              </a:spcBef>
              <a:buNone/>
            </a:pPr>
            <a:r>
              <a:rPr lang="en-US" sz="1900" dirty="0">
                <a:latin typeface="Arial" panose="020B0604020202020204" pitchFamily="34" charset="0"/>
                <a:cs typeface="Arial" panose="020B0604020202020204" pitchFamily="34" charset="0"/>
              </a:rPr>
              <a:t>Please remember one thing. We are building a “Digital Twin” not a “</a:t>
            </a:r>
            <a:r>
              <a:rPr lang="en-US" sz="1900"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Digital Siamese Twin</a:t>
            </a:r>
            <a:r>
              <a:rPr lang="en-US" sz="1900" dirty="0">
                <a:latin typeface="Arial" panose="020B0604020202020204" pitchFamily="34" charset="0"/>
                <a:cs typeface="Arial" panose="020B0604020202020204" pitchFamily="34" charset="0"/>
              </a:rPr>
              <a:t>”)</a:t>
            </a:r>
          </a:p>
          <a:p>
            <a:pPr>
              <a:lnSpc>
                <a:spcPct val="120000"/>
              </a:lnSpc>
              <a:spcBef>
                <a:spcPts val="600"/>
              </a:spcBef>
            </a:pPr>
            <a:r>
              <a:rPr lang="en-US" sz="1900" dirty="0">
                <a:latin typeface="Arial" panose="020B0604020202020204" pitchFamily="34" charset="0"/>
                <a:cs typeface="Arial" panose="020B0604020202020204" pitchFamily="34" charset="0"/>
              </a:rPr>
              <a:t>As I stated earlier the Digital Twin is a replica of a system which can be used for what-if analysis of a real-system</a:t>
            </a:r>
          </a:p>
          <a:p>
            <a:pPr lvl="1">
              <a:lnSpc>
                <a:spcPct val="120000"/>
              </a:lnSpc>
              <a:spcBef>
                <a:spcPts val="600"/>
              </a:spcBef>
            </a:pPr>
            <a:r>
              <a:rPr lang="en-US" sz="1600" dirty="0">
                <a:latin typeface="Arial" panose="020B0604020202020204" pitchFamily="34" charset="0"/>
                <a:cs typeface="Arial" panose="020B0604020202020204" pitchFamily="34" charset="0"/>
              </a:rPr>
              <a:t>The real system may not have been built yet (like an Aircraft carrier)</a:t>
            </a:r>
          </a:p>
          <a:p>
            <a:pPr lvl="1">
              <a:lnSpc>
                <a:spcPct val="120000"/>
              </a:lnSpc>
              <a:spcBef>
                <a:spcPts val="600"/>
              </a:spcBef>
            </a:pPr>
            <a:r>
              <a:rPr lang="en-US" sz="1600" dirty="0">
                <a:latin typeface="Arial" panose="020B0604020202020204" pitchFamily="34" charset="0"/>
                <a:cs typeface="Arial" panose="020B0604020202020204" pitchFamily="34" charset="0"/>
              </a:rPr>
              <a:t>It cannot be accessed (like Nuclear stockpile)</a:t>
            </a:r>
          </a:p>
          <a:p>
            <a:endParaRPr lang="en-US" dirty="0"/>
          </a:p>
          <a:p>
            <a:endParaRPr lang="en-US" dirty="0"/>
          </a:p>
        </p:txBody>
      </p:sp>
      <p:sp>
        <p:nvSpPr>
          <p:cNvPr id="4" name="Slide Number Placeholder 3">
            <a:extLst>
              <a:ext uri="{FF2B5EF4-FFF2-40B4-BE49-F238E27FC236}">
                <a16:creationId xmlns:a16="http://schemas.microsoft.com/office/drawing/2014/main" id="{8E2AA30F-6F83-B6A1-4E68-7B6670C63A39}"/>
              </a:ext>
            </a:extLst>
          </p:cNvPr>
          <p:cNvSpPr>
            <a:spLocks noGrp="1"/>
          </p:cNvSpPr>
          <p:nvPr>
            <p:ph type="sldNum" sz="quarter" idx="12"/>
          </p:nvPr>
        </p:nvSpPr>
        <p:spPr/>
        <p:txBody>
          <a:bodyPr/>
          <a:lstStyle/>
          <a:p>
            <a:pPr>
              <a:defRPr/>
            </a:pPr>
            <a:fld id="{B586D440-F702-449A-AAC2-9ACFF17038B8}" type="slidenum">
              <a:rPr lang="en-US" smtClean="0"/>
              <a:pPr>
                <a:defRPr/>
              </a:pPr>
              <a:t>50</a:t>
            </a:fld>
            <a:endParaRPr lang="en-US" dirty="0"/>
          </a:p>
        </p:txBody>
      </p:sp>
      <p:sp>
        <p:nvSpPr>
          <p:cNvPr id="5" name="TextBox 4">
            <a:extLst>
              <a:ext uri="{FF2B5EF4-FFF2-40B4-BE49-F238E27FC236}">
                <a16:creationId xmlns:a16="http://schemas.microsoft.com/office/drawing/2014/main" id="{953B2E5F-A0B9-6CAB-9E7E-DC1648CC7FDA}"/>
              </a:ext>
            </a:extLst>
          </p:cNvPr>
          <p:cNvSpPr txBox="1"/>
          <p:nvPr/>
        </p:nvSpPr>
        <p:spPr>
          <a:xfrm>
            <a:off x="307496" y="4341846"/>
            <a:ext cx="8605617" cy="523220"/>
          </a:xfrm>
          <a:prstGeom prst="rect">
            <a:avLst/>
          </a:prstGeom>
          <a:solidFill>
            <a:srgbClr val="0000FF"/>
          </a:solidFill>
        </p:spPr>
        <p:txBody>
          <a:bodyPr wrap="square" rtlCol="0">
            <a:spAutoFit/>
          </a:bodyPr>
          <a:lstStyle/>
          <a:p>
            <a:r>
              <a:rPr lang="en-US" sz="1400" dirty="0">
                <a:solidFill>
                  <a:schemeClr val="bg1"/>
                </a:solidFill>
              </a:rPr>
              <a:t>I have a question for this school of thought: What do you call a Digital Twin if the real system is not yet developed (e.g. an aircraft Carrier)? Or cannot be connected (Nuclear stockpile)?</a:t>
            </a:r>
          </a:p>
        </p:txBody>
      </p:sp>
    </p:spTree>
    <p:extLst>
      <p:ext uri="{BB962C8B-B14F-4D97-AF65-F5344CB8AC3E}">
        <p14:creationId xmlns:p14="http://schemas.microsoft.com/office/powerpoint/2010/main" val="1904439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B7DA7-97E7-9EA1-A426-0467A98E7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D57B6-4632-3FB0-6804-0132040B6B8A}"/>
              </a:ext>
            </a:extLst>
          </p:cNvPr>
          <p:cNvSpPr>
            <a:spLocks noGrp="1"/>
          </p:cNvSpPr>
          <p:nvPr>
            <p:ph type="title"/>
          </p:nvPr>
        </p:nvSpPr>
        <p:spPr/>
        <p:txBody>
          <a:bodyPr/>
          <a:lstStyle/>
          <a:p>
            <a:r>
              <a:rPr lang="en-US" dirty="0"/>
              <a:t>FAQs (contd.)</a:t>
            </a:r>
          </a:p>
        </p:txBody>
      </p:sp>
      <p:sp>
        <p:nvSpPr>
          <p:cNvPr id="3" name="Content Placeholder 2">
            <a:extLst>
              <a:ext uri="{FF2B5EF4-FFF2-40B4-BE49-F238E27FC236}">
                <a16:creationId xmlns:a16="http://schemas.microsoft.com/office/drawing/2014/main" id="{F997C5B6-AAC2-B1CF-8B55-381018074A89}"/>
              </a:ext>
            </a:extLst>
          </p:cNvPr>
          <p:cNvSpPr>
            <a:spLocks noGrp="1"/>
          </p:cNvSpPr>
          <p:nvPr>
            <p:ph idx="1"/>
          </p:nvPr>
        </p:nvSpPr>
        <p:spPr>
          <a:xfrm>
            <a:off x="352266" y="890124"/>
            <a:ext cx="8686800" cy="3730934"/>
          </a:xfrm>
        </p:spPr>
        <p:txBody>
          <a:bodyPr>
            <a:normAutofit fontScale="85000" lnSpcReduction="10000"/>
          </a:bodyPr>
          <a:lstStyle/>
          <a:p>
            <a:pPr marL="339725" indent="-339725">
              <a:lnSpc>
                <a:spcPct val="120000"/>
              </a:lnSpc>
              <a:spcBef>
                <a:spcPts val="600"/>
              </a:spcBef>
              <a:buFont typeface="+mj-lt"/>
              <a:buAutoNum type="arabicPeriod" startAt="2"/>
            </a:pPr>
            <a:r>
              <a:rPr lang="en-US" sz="2200" b="1" dirty="0"/>
              <a:t>Evin twin: I understand making critical decisions based on the Digital Twin. Are there other cases?</a:t>
            </a:r>
          </a:p>
          <a:p>
            <a:pPr lvl="1">
              <a:lnSpc>
                <a:spcPct val="120000"/>
              </a:lnSpc>
              <a:spcBef>
                <a:spcPts val="1200"/>
              </a:spcBef>
            </a:pPr>
            <a:r>
              <a:rPr lang="en-US" sz="1900" dirty="0"/>
              <a:t>As they say in instrumentation “A healthy dose of </a:t>
            </a:r>
            <a:r>
              <a:rPr lang="en-US" sz="1900" b="1" dirty="0"/>
              <a:t>skepticism</a:t>
            </a:r>
            <a:r>
              <a:rPr lang="en-US" sz="1900" dirty="0"/>
              <a:t> is the cornerstone of reliable instrumentation and measurement. It ensures you validate sensors, account for environmental variables, and eliminate systematic biases to achieve true accuracy.” This applies to Digital Twins.</a:t>
            </a:r>
          </a:p>
          <a:p>
            <a:pPr lvl="1">
              <a:lnSpc>
                <a:spcPct val="120000"/>
              </a:lnSpc>
              <a:spcBef>
                <a:spcPts val="1200"/>
              </a:spcBef>
            </a:pPr>
            <a:r>
              <a:rPr lang="en-US" sz="1900" dirty="0"/>
              <a:t>There is a more serious and critical case of becoming an Evin Twin If we make it mandatory that a digital twin must always be linked to the real-system” it increases the attack surface for cybersecurity. In that case the Digital Twin becomes a real evil twin</a:t>
            </a:r>
          </a:p>
          <a:p>
            <a:pPr marL="342900" lvl="1" indent="0">
              <a:buNone/>
            </a:pPr>
            <a:endParaRPr lang="en-US" dirty="0"/>
          </a:p>
          <a:p>
            <a:pPr marL="342900" lvl="1" indent="0">
              <a:buNone/>
            </a:pPr>
            <a:r>
              <a:rPr lang="en-US" dirty="0"/>
              <a:t> </a:t>
            </a:r>
          </a:p>
        </p:txBody>
      </p:sp>
      <p:sp>
        <p:nvSpPr>
          <p:cNvPr id="4" name="Slide Number Placeholder 3">
            <a:extLst>
              <a:ext uri="{FF2B5EF4-FFF2-40B4-BE49-F238E27FC236}">
                <a16:creationId xmlns:a16="http://schemas.microsoft.com/office/drawing/2014/main" id="{DE261353-9621-F2B0-C1F7-B62F16D2C155}"/>
              </a:ext>
            </a:extLst>
          </p:cNvPr>
          <p:cNvSpPr>
            <a:spLocks noGrp="1"/>
          </p:cNvSpPr>
          <p:nvPr>
            <p:ph type="sldNum" sz="quarter" idx="12"/>
          </p:nvPr>
        </p:nvSpPr>
        <p:spPr/>
        <p:txBody>
          <a:bodyPr/>
          <a:lstStyle/>
          <a:p>
            <a:pPr>
              <a:defRPr/>
            </a:pPr>
            <a:fld id="{B586D440-F702-449A-AAC2-9ACFF17038B8}" type="slidenum">
              <a:rPr lang="en-US" smtClean="0"/>
              <a:pPr>
                <a:defRPr/>
              </a:pPr>
              <a:t>51</a:t>
            </a:fld>
            <a:endParaRPr lang="en-US" dirty="0"/>
          </a:p>
        </p:txBody>
      </p:sp>
    </p:spTree>
    <p:extLst>
      <p:ext uri="{BB962C8B-B14F-4D97-AF65-F5344CB8AC3E}">
        <p14:creationId xmlns:p14="http://schemas.microsoft.com/office/powerpoint/2010/main" val="3316057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A26B-BEA5-C148-295D-38095376CF34}"/>
              </a:ext>
            </a:extLst>
          </p:cNvPr>
          <p:cNvSpPr>
            <a:spLocks noGrp="1"/>
          </p:cNvSpPr>
          <p:nvPr>
            <p:ph type="title"/>
          </p:nvPr>
        </p:nvSpPr>
        <p:spPr/>
        <p:txBody>
          <a:bodyPr/>
          <a:lstStyle/>
          <a:p>
            <a:r>
              <a:rPr lang="en-US" dirty="0"/>
              <a:t>FAQs (contd.)</a:t>
            </a:r>
          </a:p>
        </p:txBody>
      </p:sp>
      <p:sp>
        <p:nvSpPr>
          <p:cNvPr id="3" name="Content Placeholder 2">
            <a:extLst>
              <a:ext uri="{FF2B5EF4-FFF2-40B4-BE49-F238E27FC236}">
                <a16:creationId xmlns:a16="http://schemas.microsoft.com/office/drawing/2014/main" id="{1093A2D2-03B7-A258-C401-D34481B24781}"/>
              </a:ext>
            </a:extLst>
          </p:cNvPr>
          <p:cNvSpPr>
            <a:spLocks noGrp="1"/>
          </p:cNvSpPr>
          <p:nvPr>
            <p:ph idx="1"/>
          </p:nvPr>
        </p:nvSpPr>
        <p:spPr>
          <a:xfrm>
            <a:off x="230886" y="801112"/>
            <a:ext cx="8686800" cy="3260824"/>
          </a:xfrm>
        </p:spPr>
        <p:txBody>
          <a:bodyPr>
            <a:normAutofit fontScale="55000" lnSpcReduction="20000"/>
          </a:bodyPr>
          <a:lstStyle/>
          <a:p>
            <a:pPr marL="339725" indent="-339725">
              <a:buFont typeface="+mj-lt"/>
              <a:buAutoNum type="arabicPeriod" startAt="3"/>
            </a:pPr>
            <a:r>
              <a:rPr lang="en-US" b="1" dirty="0"/>
              <a:t>You seem to be suggesting that Digital Twins are to be developed from scratch by engineers rather than using tools?</a:t>
            </a:r>
          </a:p>
          <a:p>
            <a:pPr lvl="1">
              <a:lnSpc>
                <a:spcPct val="120000"/>
              </a:lnSpc>
              <a:spcBef>
                <a:spcPts val="600"/>
              </a:spcBef>
            </a:pPr>
            <a:r>
              <a:rPr lang="en-US" dirty="0"/>
              <a:t>Yes, there is a certain bias in what I stated. Probably that is because of my background (scientist/engineer at ISRO (Indian Space Research Organization), Bell Labs, Lockheed Martin, U.S. Navy, Raytheon, and Leidos). I like JPL’s  statement </a:t>
            </a:r>
            <a:r>
              <a:rPr lang="en-US" dirty="0">
                <a:highlight>
                  <a:srgbClr val="FFFF00"/>
                </a:highlight>
              </a:rPr>
              <a:t>“We like the systems engineers who can also writhe their own code”</a:t>
            </a:r>
          </a:p>
          <a:p>
            <a:pPr lvl="1">
              <a:lnSpc>
                <a:spcPct val="120000"/>
              </a:lnSpc>
              <a:spcBef>
                <a:spcPts val="600"/>
              </a:spcBef>
            </a:pPr>
            <a:r>
              <a:rPr lang="en-US" dirty="0"/>
              <a:t>I have also worked on large and complex systems developed over years (or even decades)</a:t>
            </a:r>
          </a:p>
          <a:p>
            <a:pPr lvl="1">
              <a:lnSpc>
                <a:spcPct val="120000"/>
              </a:lnSpc>
              <a:spcBef>
                <a:spcPts val="600"/>
              </a:spcBef>
            </a:pPr>
            <a:r>
              <a:rPr lang="en-US" dirty="0"/>
              <a:t>We need to select the tools or develop our own based on the cost, schedule, and available recourses. Follow the UNIX culture</a:t>
            </a:r>
          </a:p>
          <a:p>
            <a:pPr lvl="1">
              <a:lnSpc>
                <a:spcPct val="120000"/>
              </a:lnSpc>
              <a:spcBef>
                <a:spcPts val="600"/>
              </a:spcBef>
            </a:pPr>
            <a:r>
              <a:rPr lang="en-US" dirty="0"/>
              <a:t>For example, if you are attempting to build a Digital Twin of a nation like Singapore, I would certainly use tools</a:t>
            </a:r>
          </a:p>
          <a:p>
            <a:pPr lvl="1">
              <a:lnSpc>
                <a:spcPct val="120000"/>
              </a:lnSpc>
              <a:spcBef>
                <a:spcPts val="600"/>
              </a:spcBef>
            </a:pPr>
            <a:r>
              <a:rPr lang="en-US" dirty="0"/>
              <a:t>I recommend the book “The Mythical Man Month” by F. P. Brooks, in particular the chapter on why you need large teams to build complex systems like IBM-OS-360</a:t>
            </a:r>
          </a:p>
          <a:p>
            <a:pPr lvl="1">
              <a:lnSpc>
                <a:spcPct val="120000"/>
              </a:lnSpc>
              <a:spcBef>
                <a:spcPts val="600"/>
              </a:spcBef>
            </a:pPr>
            <a:r>
              <a:rPr lang="en-US" dirty="0"/>
              <a:t>My experience is: Very few systems are in that class where IBM’s Watson Jr. bet the company’s future on it</a:t>
            </a:r>
          </a:p>
        </p:txBody>
      </p:sp>
      <p:sp>
        <p:nvSpPr>
          <p:cNvPr id="4" name="Slide Number Placeholder 3">
            <a:extLst>
              <a:ext uri="{FF2B5EF4-FFF2-40B4-BE49-F238E27FC236}">
                <a16:creationId xmlns:a16="http://schemas.microsoft.com/office/drawing/2014/main" id="{B8E5D54B-A3EA-9910-BB7C-A224E59D01A7}"/>
              </a:ext>
            </a:extLst>
          </p:cNvPr>
          <p:cNvSpPr>
            <a:spLocks noGrp="1"/>
          </p:cNvSpPr>
          <p:nvPr>
            <p:ph type="sldNum" sz="quarter" idx="12"/>
          </p:nvPr>
        </p:nvSpPr>
        <p:spPr/>
        <p:txBody>
          <a:bodyPr/>
          <a:lstStyle/>
          <a:p>
            <a:pPr>
              <a:defRPr/>
            </a:pPr>
            <a:fld id="{B586D440-F702-449A-AAC2-9ACFF17038B8}" type="slidenum">
              <a:rPr lang="en-US" smtClean="0"/>
              <a:pPr>
                <a:defRPr/>
              </a:pPr>
              <a:t>52</a:t>
            </a:fld>
            <a:endParaRPr lang="en-US" dirty="0"/>
          </a:p>
        </p:txBody>
      </p:sp>
      <p:sp>
        <p:nvSpPr>
          <p:cNvPr id="5" name="TextBox 4">
            <a:extLst>
              <a:ext uri="{FF2B5EF4-FFF2-40B4-BE49-F238E27FC236}">
                <a16:creationId xmlns:a16="http://schemas.microsoft.com/office/drawing/2014/main" id="{277F6CAE-B71F-FF0B-0BA1-8BC67461DD8A}"/>
              </a:ext>
            </a:extLst>
          </p:cNvPr>
          <p:cNvSpPr txBox="1"/>
          <p:nvPr/>
        </p:nvSpPr>
        <p:spPr>
          <a:xfrm>
            <a:off x="283222" y="4061936"/>
            <a:ext cx="8796042" cy="738664"/>
          </a:xfrm>
          <a:prstGeom prst="rect">
            <a:avLst/>
          </a:prstGeom>
          <a:solidFill>
            <a:srgbClr val="0000FF"/>
          </a:solidFill>
        </p:spPr>
        <p:txBody>
          <a:bodyPr wrap="square" rtlCol="0">
            <a:spAutoFit/>
          </a:bodyPr>
          <a:lstStyle/>
          <a:p>
            <a:r>
              <a:rPr lang="en-US" sz="1050" dirty="0">
                <a:solidFill>
                  <a:schemeClr val="bg1"/>
                </a:solidFill>
              </a:rPr>
              <a:t>In the book of corporate folklore, former IBM CEO Thomas J. Watson Jr. deserves a special spot. Specifically, the massive gamble he took in 1964 to introduce the System/360, which had the potential to undermine his own company's entire business model. Today on the show, an interview with author Marc Wortman on what Watson Jr.'s decision reveals about the fragile relationship between innovation and destruction. </a:t>
            </a:r>
            <a:r>
              <a:rPr lang="en-US" sz="1050" dirty="0">
                <a:solidFill>
                  <a:srgbClr val="009999"/>
                </a:solidFill>
                <a:hlinkClick r:id="rId2">
                  <a:extLst>
                    <a:ext uri="{A12FA001-AC4F-418D-AE19-62706E023703}">
                      <ahyp:hlinkClr xmlns:ahyp="http://schemas.microsoft.com/office/drawing/2018/hyperlinkcolor" val="tx"/>
                    </a:ext>
                  </a:extLst>
                </a:hlinkClick>
              </a:rPr>
              <a:t>https://www.npr.org/2023/10/23/1197956188/</a:t>
            </a:r>
            <a:r>
              <a:rPr lang="en-US" sz="1050" dirty="0">
                <a:solidFill>
                  <a:schemeClr val="bg1"/>
                </a:solidFill>
                <a:hlinkClick r:id="rId2">
                  <a:extLst>
                    <a:ext uri="{A12FA001-AC4F-418D-AE19-62706E023703}">
                      <ahyp:hlinkClr xmlns:ahyp="http://schemas.microsoft.com/office/drawing/2018/hyperlinkcolor" val="tx"/>
                    </a:ext>
                  </a:extLst>
                </a:hlinkClick>
              </a:rPr>
              <a:t>the-indicator-watson-jr-ibm-big-gamble</a:t>
            </a:r>
            <a:r>
              <a:rPr lang="en-US" sz="1050" dirty="0">
                <a:solidFill>
                  <a:schemeClr val="bg1"/>
                </a:solidFill>
              </a:rPr>
              <a:t> </a:t>
            </a:r>
          </a:p>
        </p:txBody>
      </p:sp>
    </p:spTree>
    <p:extLst>
      <p:ext uri="{BB962C8B-B14F-4D97-AF65-F5344CB8AC3E}">
        <p14:creationId xmlns:p14="http://schemas.microsoft.com/office/powerpoint/2010/main" val="617119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A22C7-611D-1B6F-50F2-076536DE4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AEB89-BA9B-EA11-B350-B4479C923BB0}"/>
              </a:ext>
            </a:extLst>
          </p:cNvPr>
          <p:cNvSpPr>
            <a:spLocks noGrp="1"/>
          </p:cNvSpPr>
          <p:nvPr>
            <p:ph type="title"/>
          </p:nvPr>
        </p:nvSpPr>
        <p:spPr/>
        <p:txBody>
          <a:bodyPr/>
          <a:lstStyle/>
          <a:p>
            <a:r>
              <a:rPr lang="en-US" dirty="0"/>
              <a:t>FAQs (contd.)</a:t>
            </a:r>
          </a:p>
        </p:txBody>
      </p:sp>
      <p:sp>
        <p:nvSpPr>
          <p:cNvPr id="3" name="Content Placeholder 2">
            <a:extLst>
              <a:ext uri="{FF2B5EF4-FFF2-40B4-BE49-F238E27FC236}">
                <a16:creationId xmlns:a16="http://schemas.microsoft.com/office/drawing/2014/main" id="{CDF32A2F-E372-3DC3-6565-7882EE1D53EB}"/>
              </a:ext>
            </a:extLst>
          </p:cNvPr>
          <p:cNvSpPr>
            <a:spLocks noGrp="1"/>
          </p:cNvSpPr>
          <p:nvPr>
            <p:ph idx="1"/>
          </p:nvPr>
        </p:nvSpPr>
        <p:spPr>
          <a:xfrm>
            <a:off x="230886" y="801111"/>
            <a:ext cx="8686800" cy="3916545"/>
          </a:xfrm>
        </p:spPr>
        <p:txBody>
          <a:bodyPr>
            <a:normAutofit/>
          </a:bodyPr>
          <a:lstStyle/>
          <a:p>
            <a:pPr marL="457200" indent="-457200">
              <a:buFont typeface="+mj-lt"/>
              <a:buAutoNum type="arabicPeriod" startAt="4"/>
            </a:pPr>
            <a:r>
              <a:rPr lang="en-US" sz="2000" b="1" dirty="0"/>
              <a:t>Do you have any info on the commercial tools available to build Digital Twins?</a:t>
            </a:r>
          </a:p>
          <a:p>
            <a:pPr lvl="1">
              <a:lnSpc>
                <a:spcPct val="120000"/>
              </a:lnSpc>
              <a:spcBef>
                <a:spcPts val="600"/>
              </a:spcBef>
            </a:pPr>
            <a:r>
              <a:rPr lang="en-US" sz="2000" dirty="0"/>
              <a:t>There are several commercial tools available</a:t>
            </a:r>
          </a:p>
          <a:p>
            <a:pPr lvl="1">
              <a:lnSpc>
                <a:spcPct val="120000"/>
              </a:lnSpc>
              <a:spcBef>
                <a:spcPts val="600"/>
              </a:spcBef>
            </a:pPr>
            <a:r>
              <a:rPr lang="en-US" sz="2000" dirty="0"/>
              <a:t>Some details are given in the backup.</a:t>
            </a:r>
          </a:p>
          <a:p>
            <a:pPr lvl="2">
              <a:lnSpc>
                <a:spcPct val="120000"/>
              </a:lnSpc>
              <a:spcBef>
                <a:spcPts val="600"/>
              </a:spcBef>
            </a:pPr>
            <a:r>
              <a:rPr lang="en-US" sz="1600" dirty="0"/>
              <a:t>Commercial Digital Twin Development Platforms</a:t>
            </a:r>
          </a:p>
          <a:p>
            <a:pPr lvl="2">
              <a:lnSpc>
                <a:spcPct val="120000"/>
              </a:lnSpc>
              <a:spcBef>
                <a:spcPts val="600"/>
              </a:spcBef>
            </a:pPr>
            <a:r>
              <a:rPr lang="en-US" sz="1600" dirty="0"/>
              <a:t>How to Choose the Right Tool</a:t>
            </a:r>
          </a:p>
          <a:p>
            <a:pPr lvl="2">
              <a:lnSpc>
                <a:spcPct val="120000"/>
              </a:lnSpc>
              <a:spcBef>
                <a:spcPts val="600"/>
              </a:spcBef>
            </a:pPr>
            <a:r>
              <a:rPr lang="en-US" sz="1600" dirty="0"/>
              <a:t>Pricing</a:t>
            </a:r>
          </a:p>
          <a:p>
            <a:pPr lvl="2">
              <a:lnSpc>
                <a:spcPct val="120000"/>
              </a:lnSpc>
              <a:spcBef>
                <a:spcPts val="600"/>
              </a:spcBef>
            </a:pPr>
            <a:r>
              <a:rPr lang="en-US" sz="1600" dirty="0"/>
              <a:t>Quick Reference</a:t>
            </a:r>
          </a:p>
          <a:p>
            <a:pPr lvl="1">
              <a:lnSpc>
                <a:spcPct val="120000"/>
              </a:lnSpc>
              <a:spcBef>
                <a:spcPts val="600"/>
              </a:spcBef>
            </a:pPr>
            <a:r>
              <a:rPr lang="en-US" sz="2000" dirty="0"/>
              <a:t>That is a topic for another lecture. If there is sufficient demand, I can give that lecture. Please contact the Systems Council</a:t>
            </a:r>
          </a:p>
          <a:p>
            <a:pPr lvl="1">
              <a:lnSpc>
                <a:spcPct val="120000"/>
              </a:lnSpc>
              <a:spcBef>
                <a:spcPts val="600"/>
              </a:spcBef>
            </a:pPr>
            <a:endParaRPr lang="en-US" dirty="0"/>
          </a:p>
        </p:txBody>
      </p:sp>
      <p:sp>
        <p:nvSpPr>
          <p:cNvPr id="4" name="Slide Number Placeholder 3">
            <a:extLst>
              <a:ext uri="{FF2B5EF4-FFF2-40B4-BE49-F238E27FC236}">
                <a16:creationId xmlns:a16="http://schemas.microsoft.com/office/drawing/2014/main" id="{BB1CD037-8F49-3DFF-470C-C1D57DFDFC1B}"/>
              </a:ext>
            </a:extLst>
          </p:cNvPr>
          <p:cNvSpPr>
            <a:spLocks noGrp="1"/>
          </p:cNvSpPr>
          <p:nvPr>
            <p:ph type="sldNum" sz="quarter" idx="12"/>
          </p:nvPr>
        </p:nvSpPr>
        <p:spPr/>
        <p:txBody>
          <a:bodyPr/>
          <a:lstStyle/>
          <a:p>
            <a:pPr>
              <a:defRPr/>
            </a:pPr>
            <a:fld id="{B586D440-F702-449A-AAC2-9ACFF17038B8}" type="slidenum">
              <a:rPr lang="en-US" smtClean="0"/>
              <a:pPr>
                <a:defRPr/>
              </a:pPr>
              <a:t>53</a:t>
            </a:fld>
            <a:endParaRPr lang="en-US" dirty="0"/>
          </a:p>
        </p:txBody>
      </p:sp>
    </p:spTree>
    <p:extLst>
      <p:ext uri="{BB962C8B-B14F-4D97-AF65-F5344CB8AC3E}">
        <p14:creationId xmlns:p14="http://schemas.microsoft.com/office/powerpoint/2010/main" val="2654495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D2B2-A6C0-F4C6-FC5F-A81550F4585B}"/>
              </a:ext>
            </a:extLst>
          </p:cNvPr>
          <p:cNvSpPr>
            <a:spLocks noGrp="1"/>
          </p:cNvSpPr>
          <p:nvPr>
            <p:ph type="title"/>
          </p:nvPr>
        </p:nvSpPr>
        <p:spPr/>
        <p:txBody>
          <a:bodyPr/>
          <a:lstStyle/>
          <a:p>
            <a:r>
              <a:rPr lang="en-US" dirty="0"/>
              <a:t>RESTORM Video</a:t>
            </a:r>
          </a:p>
        </p:txBody>
      </p:sp>
      <p:sp>
        <p:nvSpPr>
          <p:cNvPr id="3" name="Content Placeholder 2">
            <a:extLst>
              <a:ext uri="{FF2B5EF4-FFF2-40B4-BE49-F238E27FC236}">
                <a16:creationId xmlns:a16="http://schemas.microsoft.com/office/drawing/2014/main" id="{C502B5CB-AB35-63D0-A2DE-722C784C72A5}"/>
              </a:ext>
            </a:extLst>
          </p:cNvPr>
          <p:cNvSpPr>
            <a:spLocks noGrp="1"/>
          </p:cNvSpPr>
          <p:nvPr>
            <p:ph idx="1"/>
          </p:nvPr>
        </p:nvSpPr>
        <p:spPr/>
        <p:txBody>
          <a:bodyPr/>
          <a:lstStyle/>
          <a:p>
            <a:r>
              <a:rPr lang="en-US" dirty="0"/>
              <a:t>Play the file</a:t>
            </a:r>
          </a:p>
        </p:txBody>
      </p:sp>
      <p:sp>
        <p:nvSpPr>
          <p:cNvPr id="4" name="Slide Number Placeholder 3">
            <a:extLst>
              <a:ext uri="{FF2B5EF4-FFF2-40B4-BE49-F238E27FC236}">
                <a16:creationId xmlns:a16="http://schemas.microsoft.com/office/drawing/2014/main" id="{0567FDA9-D778-9C0B-E786-FEDE966714EE}"/>
              </a:ext>
            </a:extLst>
          </p:cNvPr>
          <p:cNvSpPr>
            <a:spLocks noGrp="1"/>
          </p:cNvSpPr>
          <p:nvPr>
            <p:ph type="sldNum" sz="quarter" idx="12"/>
          </p:nvPr>
        </p:nvSpPr>
        <p:spPr/>
        <p:txBody>
          <a:bodyPr/>
          <a:lstStyle/>
          <a:p>
            <a:pPr>
              <a:defRPr/>
            </a:pPr>
            <a:fld id="{B586D440-F702-449A-AAC2-9ACFF17038B8}" type="slidenum">
              <a:rPr lang="en-US" smtClean="0"/>
              <a:pPr>
                <a:defRPr/>
              </a:pPr>
              <a:t>54</a:t>
            </a:fld>
            <a:endParaRPr lang="en-US" dirty="0"/>
          </a:p>
        </p:txBody>
      </p:sp>
      <p:pic>
        <p:nvPicPr>
          <p:cNvPr id="6" name="Picture 5">
            <a:extLst>
              <a:ext uri="{FF2B5EF4-FFF2-40B4-BE49-F238E27FC236}">
                <a16:creationId xmlns:a16="http://schemas.microsoft.com/office/drawing/2014/main" id="{3E37CA3E-3355-A798-8E04-61E904EFC9E9}"/>
              </a:ext>
            </a:extLst>
          </p:cNvPr>
          <p:cNvPicPr>
            <a:picLocks noChangeAspect="1"/>
          </p:cNvPicPr>
          <p:nvPr/>
        </p:nvPicPr>
        <p:blipFill>
          <a:blip r:embed="rId2"/>
          <a:stretch>
            <a:fillRect/>
          </a:stretch>
        </p:blipFill>
        <p:spPr>
          <a:xfrm>
            <a:off x="766807" y="1658676"/>
            <a:ext cx="7758583" cy="793211"/>
          </a:xfrm>
          <a:prstGeom prst="rect">
            <a:avLst/>
          </a:prstGeom>
        </p:spPr>
      </p:pic>
    </p:spTree>
    <p:extLst>
      <p:ext uri="{BB962C8B-B14F-4D97-AF65-F5344CB8AC3E}">
        <p14:creationId xmlns:p14="http://schemas.microsoft.com/office/powerpoint/2010/main" val="1879817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476A-E840-C676-010F-E72128BE2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08F14-05B0-E737-2CD2-EDAE468F799C}"/>
              </a:ext>
            </a:extLst>
          </p:cNvPr>
          <p:cNvSpPr>
            <a:spLocks noGrp="1"/>
          </p:cNvSpPr>
          <p:nvPr>
            <p:ph type="title"/>
          </p:nvPr>
        </p:nvSpPr>
        <p:spPr/>
        <p:txBody>
          <a:bodyPr/>
          <a:lstStyle/>
          <a:p>
            <a:r>
              <a:rPr lang="en-US" dirty="0"/>
              <a:t>Aegis shoots down an incoming ICBM (video)</a:t>
            </a:r>
          </a:p>
        </p:txBody>
      </p:sp>
      <p:sp>
        <p:nvSpPr>
          <p:cNvPr id="3" name="Content Placeholder 2">
            <a:extLst>
              <a:ext uri="{FF2B5EF4-FFF2-40B4-BE49-F238E27FC236}">
                <a16:creationId xmlns:a16="http://schemas.microsoft.com/office/drawing/2014/main" id="{555765E2-7646-76E7-CC4C-6D3FC0AB45EA}"/>
              </a:ext>
            </a:extLst>
          </p:cNvPr>
          <p:cNvSpPr>
            <a:spLocks noGrp="1"/>
          </p:cNvSpPr>
          <p:nvPr>
            <p:ph idx="1"/>
          </p:nvPr>
        </p:nvSpPr>
        <p:spPr/>
        <p:txBody>
          <a:bodyPr/>
          <a:lstStyle/>
          <a:p>
            <a:r>
              <a:rPr lang="en-US" dirty="0"/>
              <a:t>Play the file </a:t>
            </a:r>
          </a:p>
        </p:txBody>
      </p:sp>
      <p:sp>
        <p:nvSpPr>
          <p:cNvPr id="4" name="Slide Number Placeholder 3">
            <a:extLst>
              <a:ext uri="{FF2B5EF4-FFF2-40B4-BE49-F238E27FC236}">
                <a16:creationId xmlns:a16="http://schemas.microsoft.com/office/drawing/2014/main" id="{0E1C9009-56BC-EFF4-EAF8-B9561E07B4E6}"/>
              </a:ext>
            </a:extLst>
          </p:cNvPr>
          <p:cNvSpPr>
            <a:spLocks noGrp="1"/>
          </p:cNvSpPr>
          <p:nvPr>
            <p:ph type="sldNum" sz="quarter" idx="12"/>
          </p:nvPr>
        </p:nvSpPr>
        <p:spPr/>
        <p:txBody>
          <a:bodyPr/>
          <a:lstStyle/>
          <a:p>
            <a:pPr>
              <a:defRPr/>
            </a:pPr>
            <a:fld id="{B586D440-F702-449A-AAC2-9ACFF17038B8}" type="slidenum">
              <a:rPr lang="en-US" smtClean="0"/>
              <a:pPr>
                <a:defRPr/>
              </a:pPr>
              <a:t>55</a:t>
            </a:fld>
            <a:endParaRPr lang="en-US" dirty="0"/>
          </a:p>
        </p:txBody>
      </p:sp>
      <p:pic>
        <p:nvPicPr>
          <p:cNvPr id="6" name="Picture 5">
            <a:extLst>
              <a:ext uri="{FF2B5EF4-FFF2-40B4-BE49-F238E27FC236}">
                <a16:creationId xmlns:a16="http://schemas.microsoft.com/office/drawing/2014/main" id="{B1C03A00-6D2E-6B78-7AFC-85E5A77F7976}"/>
              </a:ext>
            </a:extLst>
          </p:cNvPr>
          <p:cNvPicPr>
            <a:picLocks noChangeAspect="1"/>
          </p:cNvPicPr>
          <p:nvPr/>
        </p:nvPicPr>
        <p:blipFill>
          <a:blip r:embed="rId2"/>
          <a:stretch>
            <a:fillRect/>
          </a:stretch>
        </p:blipFill>
        <p:spPr>
          <a:xfrm>
            <a:off x="451057" y="1681058"/>
            <a:ext cx="8354803" cy="665631"/>
          </a:xfrm>
          <a:prstGeom prst="rect">
            <a:avLst/>
          </a:prstGeom>
        </p:spPr>
      </p:pic>
    </p:spTree>
    <p:extLst>
      <p:ext uri="{BB962C8B-B14F-4D97-AF65-F5344CB8AC3E}">
        <p14:creationId xmlns:p14="http://schemas.microsoft.com/office/powerpoint/2010/main" val="771007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DFAA-33CD-77D3-8DD8-C41642CA01F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27573EC-AADD-3B6A-0FC7-A1E480940DDD}"/>
              </a:ext>
            </a:extLst>
          </p:cNvPr>
          <p:cNvSpPr>
            <a:spLocks noGrp="1" noRot="1" noMove="1" noResize="1" noEditPoints="1" noAdjustHandles="1" noChangeArrowheads="1" noChangeShapeType="1"/>
          </p:cNvSpPr>
          <p:nvPr>
            <p:ph idx="1"/>
          </p:nvPr>
        </p:nvSpPr>
        <p:spPr>
          <a:xfrm>
            <a:off x="230886" y="898769"/>
            <a:ext cx="8686800" cy="3588829"/>
          </a:xfrm>
        </p:spPr>
        <p:txBody>
          <a:bodyPr>
            <a:normAutofit/>
          </a:bodyPr>
          <a:lstStyle/>
          <a:p>
            <a:r>
              <a:rPr lang="en-US" sz="1600" dirty="0"/>
              <a:t>I want to acknowledge: </a:t>
            </a:r>
          </a:p>
          <a:p>
            <a:pPr marL="342900" lvl="1" indent="0">
              <a:spcBef>
                <a:spcPts val="1200"/>
              </a:spcBef>
              <a:buNone/>
            </a:pPr>
            <a:r>
              <a:rPr lang="en-US" sz="1300" dirty="0">
                <a:solidFill>
                  <a:srgbClr val="0000FF"/>
                </a:solidFill>
                <a:hlinkClick r:id="rId2">
                  <a:extLst>
                    <a:ext uri="{A12FA001-AC4F-418D-AE19-62706E023703}">
                      <ahyp:hlinkClr xmlns:ahyp="http://schemas.microsoft.com/office/drawing/2018/hyperlinkcolor" val="tx"/>
                    </a:ext>
                  </a:extLst>
                </a:hlinkClick>
              </a:rPr>
              <a:t>F. P. Brooks </a:t>
            </a:r>
            <a:r>
              <a:rPr lang="en-US" sz="1300" dirty="0"/>
              <a:t>the father of the IBM-360 and the author of the Mythical Man Month for his review of my technical report “How can we achieve Level-3 on SEI’s CMM with simple process improvements (that could save $640 Million/year add $0.32 to Lucent’s EPS”?</a:t>
            </a:r>
          </a:p>
          <a:p>
            <a:pPr marL="342900" lvl="1" indent="0">
              <a:spcBef>
                <a:spcPts val="1200"/>
              </a:spcBef>
              <a:buNone/>
            </a:pPr>
            <a:r>
              <a:rPr lang="en-US" sz="1300" dirty="0"/>
              <a:t>M.S. Kodikal who first gave me the “The Mythical Man Month” book to read when I was at the Indian Space Research Organization (ISRO)</a:t>
            </a:r>
            <a:endParaRPr lang="en-US" sz="1300" dirty="0">
              <a:solidFill>
                <a:srgbClr val="009999"/>
              </a:solidFill>
              <a:hlinkClick r:id="rId3">
                <a:extLst>
                  <a:ext uri="{A12FA001-AC4F-418D-AE19-62706E023703}">
                    <ahyp:hlinkClr xmlns:ahyp="http://schemas.microsoft.com/office/drawing/2018/hyperlinkcolor" val="tx"/>
                  </a:ext>
                </a:extLst>
              </a:hlinkClick>
            </a:endParaRPr>
          </a:p>
          <a:p>
            <a:pPr marL="342900" lvl="1" indent="0">
              <a:spcBef>
                <a:spcPts val="1200"/>
              </a:spcBef>
              <a:buNone/>
            </a:pPr>
            <a:r>
              <a:rPr lang="en-US" sz="1300" dirty="0">
                <a:solidFill>
                  <a:srgbClr val="0000FF"/>
                </a:solidFill>
                <a:hlinkClick r:id="rId3">
                  <a:extLst>
                    <a:ext uri="{A12FA001-AC4F-418D-AE19-62706E023703}">
                      <ahyp:hlinkClr xmlns:ahyp="http://schemas.microsoft.com/office/drawing/2018/hyperlinkcolor" val="tx"/>
                    </a:ext>
                  </a:extLst>
                </a:hlinkClick>
              </a:rPr>
              <a:t>Dr. Mike Griffin</a:t>
            </a:r>
            <a:r>
              <a:rPr lang="en-US" sz="1300" dirty="0">
                <a:solidFill>
                  <a:srgbClr val="0000FF"/>
                </a:solidFill>
              </a:rPr>
              <a:t>, </a:t>
            </a:r>
            <a:r>
              <a:rPr lang="en-US" sz="1300" dirty="0"/>
              <a:t>former Administrator of NASA who reviewed several of my papers and engaged in a large number of thought-provoking discussions</a:t>
            </a:r>
          </a:p>
          <a:p>
            <a:pPr marL="342900" lvl="1" indent="0">
              <a:spcBef>
                <a:spcPts val="1200"/>
              </a:spcBef>
              <a:buNone/>
            </a:pPr>
            <a:r>
              <a:rPr lang="en-US" sz="1300" dirty="0">
                <a:solidFill>
                  <a:srgbClr val="0000FF"/>
                </a:solidFill>
                <a:hlinkClick r:id="rId4">
                  <a:extLst>
                    <a:ext uri="{A12FA001-AC4F-418D-AE19-62706E023703}">
                      <ahyp:hlinkClr xmlns:ahyp="http://schemas.microsoft.com/office/drawing/2018/hyperlinkcolor" val="tx"/>
                    </a:ext>
                  </a:extLst>
                </a:hlinkClick>
              </a:rPr>
              <a:t>Mr. Norm Augustine</a:t>
            </a:r>
            <a:r>
              <a:rPr lang="en-US" sz="1300" dirty="0">
                <a:solidFill>
                  <a:srgbClr val="0000FF"/>
                </a:solidFill>
              </a:rPr>
              <a:t>, </a:t>
            </a:r>
            <a:r>
              <a:rPr lang="en-US" sz="1300" dirty="0">
                <a:solidFill>
                  <a:srgbClr val="0000FF"/>
                </a:solidFill>
                <a:hlinkClick r:id="rId5">
                  <a:extLst>
                    <a:ext uri="{A12FA001-AC4F-418D-AE19-62706E023703}">
                      <ahyp:hlinkClr xmlns:ahyp="http://schemas.microsoft.com/office/drawing/2018/hyperlinkcolor" val="tx"/>
                    </a:ext>
                  </a:extLst>
                </a:hlinkClick>
              </a:rPr>
              <a:t>Dr. Paul Kamiski</a:t>
            </a:r>
            <a:r>
              <a:rPr lang="en-US" sz="1300" dirty="0">
                <a:solidFill>
                  <a:srgbClr val="0000FF"/>
                </a:solidFill>
              </a:rPr>
              <a:t>, </a:t>
            </a:r>
            <a:r>
              <a:rPr lang="en-US" sz="1300" dirty="0">
                <a:solidFill>
                  <a:srgbClr val="0000FF"/>
                </a:solidFill>
                <a:hlinkClick r:id="rId6">
                  <a:extLst>
                    <a:ext uri="{A12FA001-AC4F-418D-AE19-62706E023703}">
                      <ahyp:hlinkClr xmlns:ahyp="http://schemas.microsoft.com/office/drawing/2018/hyperlinkcolor" val="tx"/>
                    </a:ext>
                  </a:extLst>
                </a:hlinkClick>
              </a:rPr>
              <a:t>Dr. John Tracy</a:t>
            </a:r>
            <a:r>
              <a:rPr lang="en-US" sz="1300" dirty="0">
                <a:solidFill>
                  <a:srgbClr val="0000FF"/>
                </a:solidFill>
              </a:rPr>
              <a:t>, </a:t>
            </a:r>
            <a:r>
              <a:rPr lang="en-US" sz="1300" dirty="0">
                <a:solidFill>
                  <a:srgbClr val="0000FF"/>
                </a:solidFill>
                <a:hlinkClick r:id="rId7">
                  <a:extLst>
                    <a:ext uri="{A12FA001-AC4F-418D-AE19-62706E023703}">
                      <ahyp:hlinkClr xmlns:ahyp="http://schemas.microsoft.com/office/drawing/2018/hyperlinkcolor" val="tx"/>
                    </a:ext>
                  </a:extLst>
                </a:hlinkClick>
              </a:rPr>
              <a:t>Dr. Paul McManamon</a:t>
            </a:r>
            <a:r>
              <a:rPr lang="en-US" sz="1300" dirty="0">
                <a:solidFill>
                  <a:srgbClr val="0000FF"/>
                </a:solidFill>
              </a:rPr>
              <a:t>, </a:t>
            </a:r>
            <a:r>
              <a:rPr lang="en-US" sz="1300" dirty="0">
                <a:solidFill>
                  <a:srgbClr val="0000FF"/>
                </a:solidFill>
                <a:hlinkClick r:id="rId8">
                  <a:extLst>
                    <a:ext uri="{A12FA001-AC4F-418D-AE19-62706E023703}">
                      <ahyp:hlinkClr xmlns:ahyp="http://schemas.microsoft.com/office/drawing/2018/hyperlinkcolor" val="tx"/>
                    </a:ext>
                  </a:extLst>
                </a:hlinkClick>
              </a:rPr>
              <a:t>Dr. Vint Cerf</a:t>
            </a:r>
            <a:r>
              <a:rPr lang="en-US" sz="1300" dirty="0">
                <a:solidFill>
                  <a:srgbClr val="0000FF"/>
                </a:solidFill>
              </a:rPr>
              <a:t>, </a:t>
            </a:r>
            <a:r>
              <a:rPr lang="en-US" sz="1400" dirty="0">
                <a:solidFill>
                  <a:srgbClr val="0000FF"/>
                </a:solidFill>
                <a:hlinkClick r:id="rId9">
                  <a:extLst>
                    <a:ext uri="{A12FA001-AC4F-418D-AE19-62706E023703}">
                      <ahyp:hlinkClr xmlns:ahyp="http://schemas.microsoft.com/office/drawing/2018/hyperlinkcolor" val="tx"/>
                    </a:ext>
                  </a:extLst>
                </a:hlinkClick>
              </a:rPr>
              <a:t>Gen. (Retd.) Kenneth Todorov</a:t>
            </a:r>
            <a:r>
              <a:rPr lang="en-US" sz="1400" dirty="0">
                <a:solidFill>
                  <a:srgbClr val="0000FF"/>
                </a:solidFill>
              </a:rPr>
              <a:t> </a:t>
            </a:r>
            <a:r>
              <a:rPr lang="en-US" sz="1300" dirty="0"/>
              <a:t>for their guidance and help</a:t>
            </a:r>
          </a:p>
          <a:p>
            <a:endParaRPr lang="en-US" dirty="0"/>
          </a:p>
        </p:txBody>
      </p:sp>
      <p:sp>
        <p:nvSpPr>
          <p:cNvPr id="4" name="Slide Number Placeholder 3">
            <a:extLst>
              <a:ext uri="{FF2B5EF4-FFF2-40B4-BE49-F238E27FC236}">
                <a16:creationId xmlns:a16="http://schemas.microsoft.com/office/drawing/2014/main" id="{2F4CD58F-CA7C-A7EE-BE0C-F7F198D00622}"/>
              </a:ext>
            </a:extLst>
          </p:cNvPr>
          <p:cNvSpPr>
            <a:spLocks noGrp="1"/>
          </p:cNvSpPr>
          <p:nvPr>
            <p:ph type="sldNum" sz="quarter" idx="12"/>
          </p:nvPr>
        </p:nvSpPr>
        <p:spPr/>
        <p:txBody>
          <a:bodyPr/>
          <a:lstStyle/>
          <a:p>
            <a:pPr>
              <a:defRPr/>
            </a:pPr>
            <a:fld id="{B586D440-F702-449A-AAC2-9ACFF17038B8}" type="slidenum">
              <a:rPr lang="en-US" smtClean="0"/>
              <a:pPr>
                <a:defRPr/>
              </a:pPr>
              <a:t>56</a:t>
            </a:fld>
            <a:endParaRPr lang="en-US" dirty="0"/>
          </a:p>
        </p:txBody>
      </p:sp>
    </p:spTree>
    <p:extLst>
      <p:ext uri="{BB962C8B-B14F-4D97-AF65-F5344CB8AC3E}">
        <p14:creationId xmlns:p14="http://schemas.microsoft.com/office/powerpoint/2010/main" val="583940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5F22-7CD4-4C7E-BAE8-CFE8E2FD93A1}"/>
              </a:ext>
            </a:extLst>
          </p:cNvPr>
          <p:cNvSpPr>
            <a:spLocks noGrp="1"/>
          </p:cNvSpPr>
          <p:nvPr>
            <p:ph type="title"/>
          </p:nvPr>
        </p:nvSpPr>
        <p:spPr>
          <a:xfrm>
            <a:off x="228600" y="144198"/>
            <a:ext cx="8686800" cy="513528"/>
          </a:xfrm>
        </p:spPr>
        <p:txBody>
          <a:bodyPr/>
          <a:lstStyle/>
          <a:p>
            <a:r>
              <a:rPr lang="en-US" dirty="0"/>
              <a:t>Rao Mannepalli</a:t>
            </a:r>
          </a:p>
        </p:txBody>
      </p:sp>
      <p:sp>
        <p:nvSpPr>
          <p:cNvPr id="4" name="Slide Number Placeholder 3">
            <a:extLst>
              <a:ext uri="{FF2B5EF4-FFF2-40B4-BE49-F238E27FC236}">
                <a16:creationId xmlns:a16="http://schemas.microsoft.com/office/drawing/2014/main" id="{0E19ECC0-39D8-4EA9-A6CE-DD194A9476B8}"/>
              </a:ext>
            </a:extLst>
          </p:cNvPr>
          <p:cNvSpPr>
            <a:spLocks noGrp="1"/>
          </p:cNvSpPr>
          <p:nvPr>
            <p:ph type="sldNum" sz="quarter" idx="12"/>
          </p:nvPr>
        </p:nvSpPr>
        <p:spPr/>
        <p:txBody>
          <a:bodyPr/>
          <a:lstStyle/>
          <a:p>
            <a:pPr>
              <a:defRPr/>
            </a:pPr>
            <a:fld id="{B586D440-F702-449A-AAC2-9ACFF17038B8}" type="slidenum">
              <a:rPr lang="en-US" smtClean="0"/>
              <a:pPr>
                <a:defRPr/>
              </a:pPr>
              <a:t>57</a:t>
            </a:fld>
            <a:endParaRPr lang="en-US" dirty="0"/>
          </a:p>
        </p:txBody>
      </p:sp>
      <p:sp>
        <p:nvSpPr>
          <p:cNvPr id="8" name="Content Placeholder 7">
            <a:extLst>
              <a:ext uri="{FF2B5EF4-FFF2-40B4-BE49-F238E27FC236}">
                <a16:creationId xmlns:a16="http://schemas.microsoft.com/office/drawing/2014/main" id="{4C868016-E457-4382-A1F6-B865DE121634}"/>
              </a:ext>
            </a:extLst>
          </p:cNvPr>
          <p:cNvSpPr>
            <a:spLocks noGrp="1"/>
          </p:cNvSpPr>
          <p:nvPr>
            <p:ph idx="1"/>
          </p:nvPr>
        </p:nvSpPr>
        <p:spPr>
          <a:xfrm>
            <a:off x="112296" y="783154"/>
            <a:ext cx="8803103" cy="4017446"/>
          </a:xfrm>
          <a:noFill/>
        </p:spPr>
        <p:txBody>
          <a:bodyPr>
            <a:normAutofit fontScale="32500" lnSpcReduction="20000"/>
          </a:bodyPr>
          <a:lstStyle/>
          <a:p>
            <a:pPr marL="0" indent="0" algn="r">
              <a:buNone/>
            </a:pPr>
            <a:r>
              <a:rPr lang="en-US" b="1" dirty="0">
                <a:hlinkClick r:id="rId3"/>
              </a:rPr>
              <a:t>https://ieeesystemscouncil.org/contact/rao-mannepalli</a:t>
            </a:r>
            <a:endParaRPr lang="en-US" b="1" dirty="0"/>
          </a:p>
          <a:p>
            <a:pPr marL="0" indent="0">
              <a:lnSpc>
                <a:spcPct val="120000"/>
              </a:lnSpc>
              <a:spcBef>
                <a:spcPts val="600"/>
              </a:spcBef>
              <a:buNone/>
            </a:pPr>
            <a:r>
              <a:rPr lang="en-US" sz="3400" dirty="0">
                <a:latin typeface="Aptos" panose="020B0004020202020204" pitchFamily="34" charset="0"/>
              </a:rPr>
              <a:t>Rao is currently working as the Chief Scientist of Leidos, USA. He has more than 25 years of international, multi-industry and multi-cultural experience as a Division Head, Program Manager, Chief Engineer, Chief Scientist, Chief Architect, and Principal Developer at Leidos, Raytheon, U.S. Navy, Lockheed Martin, Bell Labs, and Indian Space Research Organization (ISRO).</a:t>
            </a:r>
          </a:p>
          <a:p>
            <a:pPr marL="0" indent="0">
              <a:lnSpc>
                <a:spcPct val="120000"/>
              </a:lnSpc>
              <a:spcBef>
                <a:spcPts val="600"/>
              </a:spcBef>
              <a:buNone/>
            </a:pPr>
            <a:r>
              <a:rPr lang="en-US" sz="3400" dirty="0">
                <a:latin typeface="Aptos" panose="020B0004020202020204" pitchFamily="34" charset="0"/>
              </a:rPr>
              <a:t>He has 24 inventions in the areas of routing in optical networks, capacity and performance improvements, ballistic missile defense, sensors, signal processing, solar power plant design, energy dispatch algorithms, better driving directions, preventing suicide car bombings, prevention of pandemics like H1N1, identity theft prevention, and others. He authored more than 180 papers. Presented keynote lectures at international conferences. Served as the Editor of IEEE’s Aerospace Electronics and Systems Magazine (Satellites, Modeling &amp; Simulation, and Energy).</a:t>
            </a:r>
          </a:p>
          <a:p>
            <a:pPr marL="0" indent="0">
              <a:lnSpc>
                <a:spcPct val="120000"/>
              </a:lnSpc>
              <a:spcBef>
                <a:spcPts val="600"/>
              </a:spcBef>
              <a:buNone/>
            </a:pPr>
            <a:r>
              <a:rPr lang="en-US" sz="3400" dirty="0">
                <a:latin typeface="Aptos" panose="020B0004020202020204" pitchFamily="34" charset="0"/>
              </a:rPr>
              <a:t>He is a Member of the Defense Acquisition Corps (DAC). “DAC is an elite group of highly qualified DoD acquisition professionals with skills and attributes required to fill Critical Acquisition Positions (CAP) and Key Leadership Positions (KLP) of Major Defense Acquisition Programs (MDAP) such as Program Manager of ACAT-ID, Chief Engineer, Chief Scientist, or Science &amp; Technology Manager of ACAT-ID weapons programs.” He was interviewed at the Pentagon (finalist) for the job of Chief Systems Engineer of Army, Office of Chief Systems Engineer (OCSE) reporting to the Assistant Secretary of Army for Acquisition, Logistics, and Technology (ASN- ALT). He is a DoD certified Systems Engineer, Science and Technology Manager, and Program Manager.</a:t>
            </a:r>
          </a:p>
          <a:p>
            <a:pPr marL="0" indent="0">
              <a:lnSpc>
                <a:spcPct val="120000"/>
              </a:lnSpc>
              <a:spcBef>
                <a:spcPts val="600"/>
              </a:spcBef>
              <a:buNone/>
            </a:pPr>
            <a:r>
              <a:rPr lang="en-US" sz="3400" dirty="0">
                <a:latin typeface="Aptos" panose="020B0004020202020204" pitchFamily="34" charset="0"/>
              </a:rPr>
              <a:t>One of his inventions is termed by George P. Sutton, Executive Director of Rocketdyne (during the Apollo Moon Landing Program), Chief Scientist of DARPA, Professor at MIT and Caltech, and the author of the most respected textbook ‘</a:t>
            </a:r>
            <a:r>
              <a:rPr lang="en-US" sz="3400" dirty="0">
                <a:solidFill>
                  <a:srgbClr val="0000FF"/>
                </a:solidFill>
                <a:latin typeface="Aptos" panose="020B0004020202020204" pitchFamily="34" charset="0"/>
                <a:hlinkClick r:id="rId4">
                  <a:extLst>
                    <a:ext uri="{A12FA001-AC4F-418D-AE19-62706E023703}">
                      <ahyp:hlinkClr xmlns:ahyp="http://schemas.microsoft.com/office/drawing/2018/hyperlinkcolor" val="tx"/>
                    </a:ext>
                  </a:extLst>
                </a:hlinkClick>
              </a:rPr>
              <a:t>Rocket Propulsion Elements’ </a:t>
            </a:r>
            <a:r>
              <a:rPr lang="en-US" sz="3400" dirty="0">
                <a:latin typeface="Aptos" panose="020B0004020202020204" pitchFamily="34" charset="0"/>
              </a:rPr>
              <a:t>- which for more than 60 years has been regarded as the single most authoritative source book on rocket propulsion technology - as ‘An Original Contribution to Rocket Science’. Rao helped Sutton in bringing out the 9th edition of his iconic textbook. Two of Rao’s inventions (</a:t>
            </a:r>
            <a:r>
              <a:rPr lang="en-US" sz="3400" dirty="0">
                <a:solidFill>
                  <a:srgbClr val="009999"/>
                </a:solidFill>
                <a:latin typeface="Aptos" panose="020B0004020202020204" pitchFamily="34" charset="0"/>
                <a:hlinkClick r:id="rId5">
                  <a:extLst>
                    <a:ext uri="{A12FA001-AC4F-418D-AE19-62706E023703}">
                      <ahyp:hlinkClr xmlns:ahyp="http://schemas.microsoft.com/office/drawing/2018/hyperlinkcolor" val="tx"/>
                    </a:ext>
                  </a:extLst>
                </a:hlinkClick>
              </a:rPr>
              <a:t>Rao’s Method and Chord-Midpoint Method</a:t>
            </a:r>
            <a:r>
              <a:rPr lang="en-US" sz="3400" dirty="0">
                <a:solidFill>
                  <a:srgbClr val="0000FF"/>
                </a:solidFill>
                <a:latin typeface="Aptos" panose="020B0004020202020204" pitchFamily="34" charset="0"/>
                <a:hlinkClick r:id="rId5">
                  <a:extLst>
                    <a:ext uri="{A12FA001-AC4F-418D-AE19-62706E023703}">
                      <ahyp:hlinkClr xmlns:ahyp="http://schemas.microsoft.com/office/drawing/2018/hyperlinkcolor" val="tx"/>
                    </a:ext>
                  </a:extLst>
                </a:hlinkClick>
              </a:rPr>
              <a:t> for Burning Time Computation of Solid Rocket Motors</a:t>
            </a:r>
            <a:r>
              <a:rPr lang="en-US" sz="3400" dirty="0">
                <a:latin typeface="Aptos" panose="020B0004020202020204" pitchFamily="34" charset="0"/>
              </a:rPr>
              <a:t>) are references for this book.</a:t>
            </a:r>
          </a:p>
          <a:p>
            <a:pPr marL="0" indent="0">
              <a:lnSpc>
                <a:spcPct val="120000"/>
              </a:lnSpc>
              <a:spcBef>
                <a:spcPts val="600"/>
              </a:spcBef>
              <a:buNone/>
            </a:pPr>
            <a:r>
              <a:rPr lang="en-US" sz="3400" dirty="0">
                <a:latin typeface="Aptos" panose="020B0004020202020204" pitchFamily="34" charset="0"/>
              </a:rPr>
              <a:t>He identified an error in the Guinness Book of Records regarding the highest sound level produced in the world (by NASA during the static firing of the Saturn-V Rocket first stage engines during the Apollo Moon landing program) and got it removed from the record book.</a:t>
            </a:r>
            <a:br>
              <a:rPr lang="en-US" sz="3400" dirty="0">
                <a:latin typeface="Aptos" panose="020B0004020202020204" pitchFamily="34" charset="0"/>
              </a:rPr>
            </a:br>
            <a:endParaRPr lang="en-US" sz="1800" kern="900" dirty="0">
              <a:latin typeface="Aptos" panose="020B0004020202020204" pitchFamily="34" charset="0"/>
              <a:cs typeface="Arial" panose="020B0604020202020204" pitchFamily="34" charset="0"/>
            </a:endParaRPr>
          </a:p>
        </p:txBody>
      </p:sp>
      <p:pic>
        <p:nvPicPr>
          <p:cNvPr id="5" name="Content Placeholder 4" descr="A person standing at a podium with a flag and a flag&#10;&#10;Description automatically generated">
            <a:extLst>
              <a:ext uri="{FF2B5EF4-FFF2-40B4-BE49-F238E27FC236}">
                <a16:creationId xmlns:a16="http://schemas.microsoft.com/office/drawing/2014/main" id="{5299DA3D-E803-908C-6FC8-E17CFC5984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rot="5400000">
            <a:off x="8305800" y="-28075"/>
            <a:ext cx="810125" cy="866275"/>
          </a:xfrm>
          <a:prstGeom prst="rect">
            <a:avLst/>
          </a:prstGeom>
          <a:noFill/>
          <a:ln w="9525">
            <a:noFill/>
            <a:miter lim="800000"/>
            <a:headEnd/>
            <a:tailEnd/>
          </a:ln>
        </p:spPr>
      </p:pic>
    </p:spTree>
    <p:extLst>
      <p:ext uri="{BB962C8B-B14F-4D97-AF65-F5344CB8AC3E}">
        <p14:creationId xmlns:p14="http://schemas.microsoft.com/office/powerpoint/2010/main" val="2251677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5F22-7CD4-4C7E-BAE8-CFE8E2FD93A1}"/>
              </a:ext>
            </a:extLst>
          </p:cNvPr>
          <p:cNvSpPr>
            <a:spLocks noGrp="1"/>
          </p:cNvSpPr>
          <p:nvPr>
            <p:ph type="title"/>
          </p:nvPr>
        </p:nvSpPr>
        <p:spPr>
          <a:xfrm>
            <a:off x="228600" y="144198"/>
            <a:ext cx="8686800" cy="513528"/>
          </a:xfrm>
        </p:spPr>
        <p:txBody>
          <a:bodyPr/>
          <a:lstStyle/>
          <a:p>
            <a:r>
              <a:rPr lang="en-US" dirty="0"/>
              <a:t>Rao Mannepalli (contd.)</a:t>
            </a:r>
          </a:p>
        </p:txBody>
      </p:sp>
      <p:sp>
        <p:nvSpPr>
          <p:cNvPr id="4" name="Slide Number Placeholder 3">
            <a:extLst>
              <a:ext uri="{FF2B5EF4-FFF2-40B4-BE49-F238E27FC236}">
                <a16:creationId xmlns:a16="http://schemas.microsoft.com/office/drawing/2014/main" id="{0E19ECC0-39D8-4EA9-A6CE-DD194A9476B8}"/>
              </a:ext>
            </a:extLst>
          </p:cNvPr>
          <p:cNvSpPr>
            <a:spLocks noGrp="1"/>
          </p:cNvSpPr>
          <p:nvPr>
            <p:ph type="sldNum" sz="quarter" idx="12"/>
          </p:nvPr>
        </p:nvSpPr>
        <p:spPr/>
        <p:txBody>
          <a:bodyPr/>
          <a:lstStyle/>
          <a:p>
            <a:pPr>
              <a:defRPr/>
            </a:pPr>
            <a:fld id="{B586D440-F702-449A-AAC2-9ACFF17038B8}" type="slidenum">
              <a:rPr lang="en-US" smtClean="0"/>
              <a:pPr>
                <a:defRPr/>
              </a:pPr>
              <a:t>58</a:t>
            </a:fld>
            <a:endParaRPr lang="en-US" dirty="0"/>
          </a:p>
        </p:txBody>
      </p:sp>
      <p:sp>
        <p:nvSpPr>
          <p:cNvPr id="8" name="Content Placeholder 7">
            <a:extLst>
              <a:ext uri="{FF2B5EF4-FFF2-40B4-BE49-F238E27FC236}">
                <a16:creationId xmlns:a16="http://schemas.microsoft.com/office/drawing/2014/main" id="{4C868016-E457-4382-A1F6-B865DE121634}"/>
              </a:ext>
            </a:extLst>
          </p:cNvPr>
          <p:cNvSpPr>
            <a:spLocks noGrp="1"/>
          </p:cNvSpPr>
          <p:nvPr>
            <p:ph idx="1"/>
          </p:nvPr>
        </p:nvSpPr>
        <p:spPr>
          <a:xfrm>
            <a:off x="112296" y="783154"/>
            <a:ext cx="8927430" cy="3780825"/>
          </a:xfrm>
          <a:noFill/>
        </p:spPr>
        <p:txBody>
          <a:bodyPr>
            <a:noAutofit/>
          </a:bodyPr>
          <a:lstStyle/>
          <a:p>
            <a:pPr marL="0" indent="0">
              <a:spcBef>
                <a:spcPts val="1200"/>
              </a:spcBef>
              <a:buNone/>
            </a:pPr>
            <a:r>
              <a:rPr lang="en-US" sz="1100" dirty="0">
                <a:latin typeface="Aptos" panose="020B0004020202020204" pitchFamily="34" charset="0"/>
              </a:rPr>
              <a:t>At Bell Labs, he studied the software development process, identified the root causes, suggested improvements and documented them in “How can we achieve Level-3 on SEI’s CMM with simple process improvements that can save $640 million/year and add $0.32 to Lucent’s EPS”. It has become a classic (“Rao’s Mythical Man Month”). F. P. Brooks, the author of the ‘The Mythical Man Month’ and the father of IBM-360, termed them as “Exceedingly valuable to Lucent.” . </a:t>
            </a:r>
          </a:p>
          <a:p>
            <a:pPr marL="0" indent="0">
              <a:spcBef>
                <a:spcPts val="1200"/>
              </a:spcBef>
              <a:buNone/>
            </a:pPr>
            <a:r>
              <a:rPr lang="en-US" sz="1100" dirty="0">
                <a:latin typeface="Aptos" panose="020B0004020202020204" pitchFamily="34" charset="0"/>
              </a:rPr>
              <a:t>He is a quality evangelist and routinely offers $5/bug in the systems developed by him and his team (and never had to pay even once in 8 years). He is a champion of ZDD (Zero-Defect-Delivery). One of his favorite sayings is, “It is not Rocket Science -- even though I can do Rocket Science”</a:t>
            </a:r>
          </a:p>
          <a:p>
            <a:pPr marL="0" indent="0">
              <a:spcBef>
                <a:spcPts val="1200"/>
              </a:spcBef>
              <a:buNone/>
            </a:pPr>
            <a:r>
              <a:rPr lang="en-US" sz="1100" dirty="0">
                <a:latin typeface="Aptos" panose="020B0004020202020204" pitchFamily="34" charset="0"/>
              </a:rPr>
              <a:t>He is a Fellow of the International Society of Automation (ISA); British Computer Society; Royal Aeronautical Society; Royal Astronomical Society; Astronautical Society of India; Institution of Engineering and Technology; Council of Vibration Specialists; Institution of Engineers; Institution of Electronics and Telecommunication Engineers. Distinguished Scientist, ACM (‘for significant contributions to almost all the technologies that constitute Ballistic Missile Defense (BMD), including Rao’s Method an original contribution to Rocket Science’) and Chair of Distinguished Member selection committee; Associate Fellow AIAA, Eminent Engineer, Tau Beta Pi; Path Finder, Lucent Technologies; Chartered Engineer (CEng), Professional Engineer (PE). </a:t>
            </a:r>
          </a:p>
          <a:p>
            <a:pPr marL="0" indent="0">
              <a:spcBef>
                <a:spcPts val="1200"/>
              </a:spcBef>
              <a:buNone/>
            </a:pPr>
            <a:r>
              <a:rPr lang="en-US" sz="1100" dirty="0">
                <a:latin typeface="Aptos" panose="020B0004020202020204" pitchFamily="34" charset="0"/>
              </a:rPr>
              <a:t>He won the President of the USA Volunteer Service Award 8 times: Gold (&gt;500 hours/year): 2010, 2011, 2019, 2020; Silver (&gt;250 hours/year): 2009, 2018; Bronze (&gt;100 Hours/year): 2008, 2017.</a:t>
            </a:r>
          </a:p>
          <a:p>
            <a:pPr marL="0" indent="0">
              <a:spcBef>
                <a:spcPts val="1200"/>
              </a:spcBef>
              <a:buNone/>
            </a:pPr>
            <a:r>
              <a:rPr lang="en-US" sz="1100" dirty="0">
                <a:latin typeface="Aptos" panose="020B0004020202020204" pitchFamily="34" charset="0"/>
              </a:rPr>
              <a:t>His education includes: M.S (Computer Science), B.E (Electronics), B.S (Physics) and Executive Education at MIT and Wharton Business School. He mentored a large number of engineers, scientists, and managers. Helped 11 team members to become first time inventors and 25, first time authors.</a:t>
            </a:r>
          </a:p>
        </p:txBody>
      </p:sp>
    </p:spTree>
    <p:extLst>
      <p:ext uri="{BB962C8B-B14F-4D97-AF65-F5344CB8AC3E}">
        <p14:creationId xmlns:p14="http://schemas.microsoft.com/office/powerpoint/2010/main" val="144242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440707-C233-9B0E-07CE-21FF933C14A0}"/>
              </a:ext>
            </a:extLst>
          </p:cNvPr>
          <p:cNvSpPr>
            <a:spLocks noGrp="1"/>
          </p:cNvSpPr>
          <p:nvPr>
            <p:ph type="sldNum" sz="quarter" idx="12"/>
          </p:nvPr>
        </p:nvSpPr>
        <p:spPr/>
        <p:txBody>
          <a:bodyPr/>
          <a:lstStyle/>
          <a:p>
            <a:pPr>
              <a:defRPr/>
            </a:pPr>
            <a:fld id="{B586D440-F702-449A-AAC2-9ACFF17038B8}" type="slidenum">
              <a:rPr lang="en-US" smtClean="0"/>
              <a:pPr>
                <a:defRPr/>
              </a:pPr>
              <a:t>59</a:t>
            </a:fld>
            <a:endParaRPr lang="en-US" dirty="0"/>
          </a:p>
        </p:txBody>
      </p:sp>
      <p:pic>
        <p:nvPicPr>
          <p:cNvPr id="9" name="Content Placeholder 8" descr="A person standing at a podium with a flag and a flag&#10;&#10;Description automatically generated">
            <a:extLst>
              <a:ext uri="{FF2B5EF4-FFF2-40B4-BE49-F238E27FC236}">
                <a16:creationId xmlns:a16="http://schemas.microsoft.com/office/drawing/2014/main" id="{726996C1-AF88-A505-01BA-3792517EF829}"/>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rot="5400000">
            <a:off x="1716863" y="721070"/>
            <a:ext cx="4675557" cy="3505200"/>
          </a:xfrm>
        </p:spPr>
      </p:pic>
    </p:spTree>
    <p:extLst>
      <p:ext uri="{BB962C8B-B14F-4D97-AF65-F5344CB8AC3E}">
        <p14:creationId xmlns:p14="http://schemas.microsoft.com/office/powerpoint/2010/main" val="1190517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824A-2E8E-A20B-E870-585CA6D9F781}"/>
              </a:ext>
            </a:extLst>
          </p:cNvPr>
          <p:cNvSpPr>
            <a:spLocks noGrp="1"/>
          </p:cNvSpPr>
          <p:nvPr>
            <p:ph type="title"/>
          </p:nvPr>
        </p:nvSpPr>
        <p:spPr/>
        <p:txBody>
          <a:bodyPr/>
          <a:lstStyle/>
          <a:p>
            <a:r>
              <a:rPr lang="en-US" dirty="0"/>
              <a:t>NASA’s Concept of Digital Twin</a:t>
            </a:r>
          </a:p>
        </p:txBody>
      </p:sp>
      <p:sp>
        <p:nvSpPr>
          <p:cNvPr id="4" name="Slide Number Placeholder 3">
            <a:extLst>
              <a:ext uri="{FF2B5EF4-FFF2-40B4-BE49-F238E27FC236}">
                <a16:creationId xmlns:a16="http://schemas.microsoft.com/office/drawing/2014/main" id="{23873900-3E85-55C1-5084-CC8A89373AFE}"/>
              </a:ext>
            </a:extLst>
          </p:cNvPr>
          <p:cNvSpPr>
            <a:spLocks noGrp="1"/>
          </p:cNvSpPr>
          <p:nvPr>
            <p:ph type="sldNum" sz="quarter" idx="12"/>
          </p:nvPr>
        </p:nvSpPr>
        <p:spPr/>
        <p:txBody>
          <a:bodyPr/>
          <a:lstStyle/>
          <a:p>
            <a:pPr>
              <a:defRPr/>
            </a:pPr>
            <a:fld id="{B586D440-F702-449A-AAC2-9ACFF17038B8}" type="slidenum">
              <a:rPr lang="en-US" smtClean="0"/>
              <a:pPr>
                <a:defRPr/>
              </a:pPr>
              <a:t>6</a:t>
            </a:fld>
            <a:endParaRPr lang="en-US" dirty="0"/>
          </a:p>
        </p:txBody>
      </p:sp>
      <p:pic>
        <p:nvPicPr>
          <p:cNvPr id="5" name="Content Placeholder 4" descr="A picture containing diagram&#10;&#10;Description automatically generated">
            <a:extLst>
              <a:ext uri="{FF2B5EF4-FFF2-40B4-BE49-F238E27FC236}">
                <a16:creationId xmlns:a16="http://schemas.microsoft.com/office/drawing/2014/main" id="{D3C4A0D9-491C-0802-0711-F60F878DA54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 y="971135"/>
            <a:ext cx="5746188" cy="2525621"/>
          </a:xfrm>
          <a:prstGeom prst="rect">
            <a:avLst/>
          </a:prstGeom>
        </p:spPr>
      </p:pic>
      <p:sp>
        <p:nvSpPr>
          <p:cNvPr id="7" name="TextBox 6">
            <a:extLst>
              <a:ext uri="{FF2B5EF4-FFF2-40B4-BE49-F238E27FC236}">
                <a16:creationId xmlns:a16="http://schemas.microsoft.com/office/drawing/2014/main" id="{5005A944-84B4-E33E-5DF6-834CC27308FC}"/>
              </a:ext>
            </a:extLst>
          </p:cNvPr>
          <p:cNvSpPr txBox="1"/>
          <p:nvPr/>
        </p:nvSpPr>
        <p:spPr>
          <a:xfrm>
            <a:off x="5974788" y="971135"/>
            <a:ext cx="2940612" cy="2908489"/>
          </a:xfrm>
          <a:prstGeom prst="rect">
            <a:avLst/>
          </a:prstGeom>
          <a:noFill/>
        </p:spPr>
        <p:txBody>
          <a:bodyPr wrap="square" rtlCol="0">
            <a:spAutoFit/>
          </a:bodyPr>
          <a:lstStyle/>
          <a:p>
            <a:r>
              <a:rPr lang="en-US" b="1" dirty="0"/>
              <a:t>Digital Twin integrates:</a:t>
            </a:r>
          </a:p>
          <a:p>
            <a:pPr marL="137160" indent="-137160">
              <a:spcBef>
                <a:spcPts val="600"/>
              </a:spcBef>
              <a:buFont typeface="Arial" panose="020B0604020202020204" pitchFamily="34" charset="0"/>
              <a:buChar char="•"/>
            </a:pPr>
            <a:r>
              <a:rPr lang="en-US" sz="1400" dirty="0"/>
              <a:t>Ultra-high-fidelity simulation </a:t>
            </a:r>
          </a:p>
          <a:p>
            <a:pPr marL="137160" indent="-137160">
              <a:spcBef>
                <a:spcPts val="600"/>
              </a:spcBef>
              <a:buFont typeface="Arial" panose="020B0604020202020204" pitchFamily="34" charset="0"/>
              <a:buChar char="•"/>
            </a:pPr>
            <a:r>
              <a:rPr lang="en-US" sz="1400" dirty="0"/>
              <a:t>With vehicle’s on-board integrated vehicle health management system, </a:t>
            </a:r>
          </a:p>
          <a:p>
            <a:pPr marL="137160" indent="-137160">
              <a:spcBef>
                <a:spcPts val="600"/>
              </a:spcBef>
              <a:buFont typeface="Arial" panose="020B0604020202020204" pitchFamily="34" charset="0"/>
              <a:buChar char="•"/>
            </a:pPr>
            <a:r>
              <a:rPr lang="en-US" sz="1400" dirty="0"/>
              <a:t>Maintenance history</a:t>
            </a:r>
          </a:p>
          <a:p>
            <a:pPr marL="137160" indent="-137160">
              <a:spcBef>
                <a:spcPts val="600"/>
              </a:spcBef>
              <a:buFont typeface="Arial" panose="020B0604020202020204" pitchFamily="34" charset="0"/>
              <a:buChar char="•"/>
            </a:pPr>
            <a:r>
              <a:rPr lang="en-US" sz="1400" dirty="0"/>
              <a:t>All available historical and fleet data</a:t>
            </a:r>
          </a:p>
          <a:p>
            <a:pPr marL="137160" indent="-137160">
              <a:spcBef>
                <a:spcPts val="600"/>
              </a:spcBef>
              <a:buFont typeface="Arial" panose="020B0604020202020204" pitchFamily="34" charset="0"/>
              <a:buChar char="•"/>
            </a:pPr>
            <a:r>
              <a:rPr lang="en-US" sz="1400" dirty="0"/>
              <a:t>To mirror the life of its flying twin and enable unprecedented levels of safety and reliability</a:t>
            </a:r>
          </a:p>
        </p:txBody>
      </p:sp>
    </p:spTree>
    <p:extLst>
      <p:ext uri="{BB962C8B-B14F-4D97-AF65-F5344CB8AC3E}">
        <p14:creationId xmlns:p14="http://schemas.microsoft.com/office/powerpoint/2010/main" val="3487880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D4E50-8660-E79A-BDCF-D8ECC0E7B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B0634-3572-F5E2-00E9-FEC994DB5516}"/>
              </a:ext>
            </a:extLst>
          </p:cNvPr>
          <p:cNvSpPr>
            <a:spLocks noGrp="1"/>
          </p:cNvSpPr>
          <p:nvPr>
            <p:ph type="title"/>
          </p:nvPr>
        </p:nvSpPr>
        <p:spPr>
          <a:xfrm>
            <a:off x="228600" y="342900"/>
            <a:ext cx="8686800" cy="315648"/>
          </a:xfrm>
        </p:spPr>
        <p:txBody>
          <a:bodyPr/>
          <a:lstStyle/>
          <a:p>
            <a:r>
              <a:rPr lang="en-US" dirty="0"/>
              <a:t>	Extended Abstract</a:t>
            </a:r>
            <a:endParaRPr lang="en-US" dirty="0">
              <a:solidFill>
                <a:srgbClr val="FF0000"/>
              </a:solidFill>
              <a:highlight>
                <a:srgbClr val="FF00FF"/>
              </a:highlight>
            </a:endParaRPr>
          </a:p>
        </p:txBody>
      </p:sp>
      <p:sp>
        <p:nvSpPr>
          <p:cNvPr id="3" name="Content Placeholder 2">
            <a:extLst>
              <a:ext uri="{FF2B5EF4-FFF2-40B4-BE49-F238E27FC236}">
                <a16:creationId xmlns:a16="http://schemas.microsoft.com/office/drawing/2014/main" id="{F9EC60BD-3443-D8E2-CA96-F8CD6FFA1D87}"/>
              </a:ext>
            </a:extLst>
          </p:cNvPr>
          <p:cNvSpPr>
            <a:spLocks noGrp="1"/>
          </p:cNvSpPr>
          <p:nvPr>
            <p:ph idx="1"/>
          </p:nvPr>
        </p:nvSpPr>
        <p:spPr>
          <a:xfrm>
            <a:off x="228600" y="776835"/>
            <a:ext cx="8686800" cy="4120869"/>
          </a:xfrm>
        </p:spPr>
        <p:txBody>
          <a:bodyPr>
            <a:normAutofit fontScale="55000" lnSpcReduction="20000"/>
          </a:bodyPr>
          <a:lstStyle/>
          <a:p>
            <a:pPr marL="0" indent="0">
              <a:lnSpc>
                <a:spcPct val="120000"/>
              </a:lnSpc>
              <a:spcBef>
                <a:spcPts val="600"/>
              </a:spcBef>
              <a:buNone/>
            </a:pPr>
            <a:r>
              <a:rPr lang="en-US" dirty="0">
                <a:latin typeface="Aptos" panose="020B0004020202020204" pitchFamily="34" charset="0"/>
              </a:rPr>
              <a:t>Weapon systems critical to national security are becoming increasingly complex and expensive. Most of the time, these are systems of systems. A study by Deloitte estimated the total cost overruns (in the U.S. alone) at $468 billion, making it the undisputed second-largest defense budget in the world.</a:t>
            </a:r>
          </a:p>
          <a:p>
            <a:pPr marL="0" indent="0">
              <a:lnSpc>
                <a:spcPct val="120000"/>
              </a:lnSpc>
              <a:spcBef>
                <a:spcPts val="600"/>
              </a:spcBef>
              <a:buNone/>
            </a:pPr>
            <a:r>
              <a:rPr lang="en-US" dirty="0">
                <a:latin typeface="Aptos" panose="020B0004020202020204" pitchFamily="34" charset="0"/>
              </a:rPr>
              <a:t>To address these problems, the U.S. Department of Defense (DoD), under the leadership of Dr. Mike Griffin, Under Secretary of Defense for Acquisition, Technology, and Logistics (ATL), introduced the DoD’s Digital Engineering initiative in 2018. This far-reaching vision is intended to revolutionize the way DoD weapon systems are designed, built, tested, maintained, and sustained. It is expected to result in greater efficiency and improved quality across all acquisition activities.</a:t>
            </a:r>
          </a:p>
          <a:p>
            <a:pPr marL="0" indent="0">
              <a:lnSpc>
                <a:spcPct val="120000"/>
              </a:lnSpc>
              <a:spcBef>
                <a:spcPts val="600"/>
              </a:spcBef>
              <a:buNone/>
            </a:pPr>
            <a:r>
              <a:rPr lang="en-US" dirty="0">
                <a:latin typeface="Aptos" panose="020B0004020202020204" pitchFamily="34" charset="0"/>
              </a:rPr>
              <a:t>The crux of Digital Engineering is the creation of computer-readable models to represent all aspects of a system and to support all activities related to the design, development, manufacture, and operation of the system throughout its lifecycle.</a:t>
            </a:r>
          </a:p>
          <a:p>
            <a:pPr marL="0" indent="0">
              <a:lnSpc>
                <a:spcPct val="120000"/>
              </a:lnSpc>
              <a:spcBef>
                <a:spcPts val="600"/>
              </a:spcBef>
              <a:buNone/>
            </a:pPr>
            <a:r>
              <a:rPr lang="en-US" dirty="0">
                <a:latin typeface="Aptos" panose="020B0004020202020204" pitchFamily="34" charset="0"/>
              </a:rPr>
              <a:t>Digital Twins are an important part of Digital Engineering. Although the term “Digital Twin” is relatively recent and was popularized by NASA, the concept itself is not new. For example, the Partial Nuclear Test Ban Treaty signed on August 5, 1963, prohibited nuclear weapons tests and nuclear explosions underwater, in outer space, and in the atmosphere. Digital models developed by national laboratories such as Lawrence Livermore National Laboratory (LLNL) have been used to validate real weapons without resorting to actual testing. Highly complex systems of systems are analyzed through distributed simulation using independently developed models federated via the High Level Architecture (HLA) and Distributed Interactive Simulation (DIS).</a:t>
            </a:r>
          </a:p>
          <a:p>
            <a:pPr marL="0" indent="0">
              <a:lnSpc>
                <a:spcPct val="120000"/>
              </a:lnSpc>
              <a:spcBef>
                <a:spcPts val="600"/>
              </a:spcBef>
              <a:buNone/>
            </a:pPr>
            <a:endParaRPr lang="en-US" sz="12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847E6AD2-4058-0D8E-115A-8E83A004752E}"/>
              </a:ext>
            </a:extLst>
          </p:cNvPr>
          <p:cNvSpPr>
            <a:spLocks noGrp="1"/>
          </p:cNvSpPr>
          <p:nvPr>
            <p:ph type="sldNum" sz="quarter" idx="12"/>
          </p:nvPr>
        </p:nvSpPr>
        <p:spPr/>
        <p:txBody>
          <a:bodyPr/>
          <a:lstStyle/>
          <a:p>
            <a:pPr>
              <a:defRPr/>
            </a:pPr>
            <a:fld id="{B586D440-F702-449A-AAC2-9ACFF17038B8}" type="slidenum">
              <a:rPr lang="en-US" smtClean="0"/>
              <a:pPr>
                <a:defRPr/>
              </a:pPr>
              <a:t>60</a:t>
            </a:fld>
            <a:endParaRPr lang="en-US" dirty="0"/>
          </a:p>
        </p:txBody>
      </p:sp>
    </p:spTree>
    <p:extLst>
      <p:ext uri="{BB962C8B-B14F-4D97-AF65-F5344CB8AC3E}">
        <p14:creationId xmlns:p14="http://schemas.microsoft.com/office/powerpoint/2010/main" val="4127429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8470-CA6E-7739-EC90-AABEC0199734}"/>
              </a:ext>
            </a:extLst>
          </p:cNvPr>
          <p:cNvSpPr>
            <a:spLocks noGrp="1"/>
          </p:cNvSpPr>
          <p:nvPr>
            <p:ph type="title"/>
          </p:nvPr>
        </p:nvSpPr>
        <p:spPr>
          <a:xfrm>
            <a:off x="228600" y="342900"/>
            <a:ext cx="8686800" cy="315648"/>
          </a:xfrm>
        </p:spPr>
        <p:txBody>
          <a:bodyPr/>
          <a:lstStyle/>
          <a:p>
            <a:r>
              <a:rPr lang="en-US" dirty="0"/>
              <a:t>	Extended Abstract (contd.)</a:t>
            </a:r>
            <a:endParaRPr lang="en-US" dirty="0">
              <a:solidFill>
                <a:srgbClr val="FF0000"/>
              </a:solidFill>
              <a:highlight>
                <a:srgbClr val="FF00FF"/>
              </a:highlight>
            </a:endParaRPr>
          </a:p>
        </p:txBody>
      </p:sp>
      <p:sp>
        <p:nvSpPr>
          <p:cNvPr id="3" name="Content Placeholder 2">
            <a:extLst>
              <a:ext uri="{FF2B5EF4-FFF2-40B4-BE49-F238E27FC236}">
                <a16:creationId xmlns:a16="http://schemas.microsoft.com/office/drawing/2014/main" id="{A125704D-DEBC-0CF4-794D-9BF5A9617D3F}"/>
              </a:ext>
            </a:extLst>
          </p:cNvPr>
          <p:cNvSpPr>
            <a:spLocks noGrp="1"/>
          </p:cNvSpPr>
          <p:nvPr>
            <p:ph idx="1"/>
          </p:nvPr>
        </p:nvSpPr>
        <p:spPr>
          <a:xfrm>
            <a:off x="457200" y="784927"/>
            <a:ext cx="8686800" cy="4120869"/>
          </a:xfrm>
        </p:spPr>
        <p:txBody>
          <a:bodyPr>
            <a:normAutofit/>
          </a:bodyPr>
          <a:lstStyle/>
          <a:p>
            <a:pPr marL="0" indent="0">
              <a:lnSpc>
                <a:spcPct val="120000"/>
              </a:lnSpc>
              <a:spcBef>
                <a:spcPts val="600"/>
              </a:spcBef>
              <a:buNone/>
            </a:pPr>
            <a:r>
              <a:rPr lang="en-US" sz="1300" dirty="0">
                <a:latin typeface="Aptos" panose="020B0004020202020204" pitchFamily="34" charset="0"/>
              </a:rPr>
              <a:t>Some examples of Digital Twins include: Combatant Commanders Integrated Command and Control System (CCIC2S), Aegis Ballistic Missile Defense System (BMD), CVN-78 USS Ford (aircraft carrier), DDG-964 (U.S. destroyer), Gray Wolf Missile (U.S. AFRL), Solar Engineering Testbed (SolSTES), Solar Power Plant (RESTORM), city planning, Lanchester models of guerrilla engagements, next-generation warships, advanced gun systems, and healthcare (information fusion to generate a single integrated picture of the patient in the ICU), among others.</a:t>
            </a:r>
          </a:p>
          <a:p>
            <a:pPr marL="0" indent="0">
              <a:lnSpc>
                <a:spcPct val="120000"/>
              </a:lnSpc>
              <a:spcBef>
                <a:spcPts val="600"/>
              </a:spcBef>
              <a:buNone/>
            </a:pPr>
            <a:r>
              <a:rPr lang="en-US" sz="1300" dirty="0">
                <a:latin typeface="Aptos" panose="020B0004020202020204" pitchFamily="34" charset="0"/>
              </a:rPr>
              <a:t>The author was involved in the development of several of these.</a:t>
            </a:r>
          </a:p>
          <a:p>
            <a:pPr marL="0" indent="0">
              <a:lnSpc>
                <a:spcPct val="120000"/>
              </a:lnSpc>
              <a:spcBef>
                <a:spcPts val="600"/>
              </a:spcBef>
              <a:buNone/>
            </a:pPr>
            <a:r>
              <a:rPr lang="en-US" sz="1300" dirty="0">
                <a:latin typeface="Aptos" panose="020B0004020202020204" pitchFamily="34" charset="0"/>
              </a:rPr>
              <a:t>This paper presents his experiences, best practices, and lessons learned in developing Digital Twins with a light footprint and optimum fidelity, incrementally developed in an Agile cadence (delivering a Minimum Viable Product (MVP) every 13 weeks). It provides details, success stories, and recommendations.</a:t>
            </a:r>
          </a:p>
          <a:p>
            <a:pPr marL="0" indent="0">
              <a:lnSpc>
                <a:spcPct val="120000"/>
              </a:lnSpc>
              <a:spcBef>
                <a:spcPts val="600"/>
              </a:spcBef>
              <a:buNone/>
            </a:pPr>
            <a:r>
              <a:rPr lang="en-US" sz="1300" dirty="0">
                <a:latin typeface="Aptos" panose="020B0004020202020204" pitchFamily="34" charset="0"/>
              </a:rPr>
              <a:t>It also lists steps for improving the efficiency and productivity of developing Digital Twins by following “Plain Old Unix Culture.” More importantly, this paper outlines precautions to prevent a “Digital Twin” from becoming an “Evil Twin.”</a:t>
            </a:r>
          </a:p>
          <a:p>
            <a:pPr marL="0" indent="0">
              <a:lnSpc>
                <a:spcPct val="120000"/>
              </a:lnSpc>
              <a:spcBef>
                <a:spcPts val="600"/>
              </a:spcBef>
              <a:buNone/>
            </a:pPr>
            <a:endParaRPr lang="en-US" sz="12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178CBFFC-7EA2-DAA3-213B-B2DA4F28C021}"/>
              </a:ext>
            </a:extLst>
          </p:cNvPr>
          <p:cNvSpPr>
            <a:spLocks noGrp="1"/>
          </p:cNvSpPr>
          <p:nvPr>
            <p:ph type="sldNum" sz="quarter" idx="12"/>
          </p:nvPr>
        </p:nvSpPr>
        <p:spPr/>
        <p:txBody>
          <a:bodyPr/>
          <a:lstStyle/>
          <a:p>
            <a:pPr>
              <a:defRPr/>
            </a:pPr>
            <a:fld id="{B586D440-F702-449A-AAC2-9ACFF17038B8}" type="slidenum">
              <a:rPr lang="en-US" smtClean="0"/>
              <a:pPr>
                <a:defRPr/>
              </a:pPr>
              <a:t>61</a:t>
            </a:fld>
            <a:endParaRPr lang="en-US" dirty="0"/>
          </a:p>
        </p:txBody>
      </p:sp>
    </p:spTree>
    <p:extLst>
      <p:ext uri="{BB962C8B-B14F-4D97-AF65-F5344CB8AC3E}">
        <p14:creationId xmlns:p14="http://schemas.microsoft.com/office/powerpoint/2010/main" val="2825249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29D9-D0D4-4F5B-9F74-87328DE8677A}"/>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D28DC4B0-1EAC-4CAE-8A11-2CF4A1AA5161}"/>
              </a:ext>
            </a:extLst>
          </p:cNvPr>
          <p:cNvSpPr>
            <a:spLocks noGrp="1"/>
          </p:cNvSpPr>
          <p:nvPr>
            <p:ph type="sldNum" sz="quarter" idx="12"/>
          </p:nvPr>
        </p:nvSpPr>
        <p:spPr/>
        <p:txBody>
          <a:bodyPr/>
          <a:lstStyle/>
          <a:p>
            <a:pPr>
              <a:defRPr/>
            </a:pPr>
            <a:fld id="{B586D440-F702-449A-AAC2-9ACFF17038B8}" type="slidenum">
              <a:rPr lang="en-US" smtClean="0"/>
              <a:pPr>
                <a:defRPr/>
              </a:pPr>
              <a:t>62</a:t>
            </a:fld>
            <a:endParaRPr lang="en-US" dirty="0"/>
          </a:p>
        </p:txBody>
      </p:sp>
      <p:pic>
        <p:nvPicPr>
          <p:cNvPr id="1026" name="Picture 2" descr="Amazon.com : Question Mark - 500 Stickers Pack 2.25 x 1.25 inches -  Punctuation : Office Products">
            <a:extLst>
              <a:ext uri="{FF2B5EF4-FFF2-40B4-BE49-F238E27FC236}">
                <a16:creationId xmlns:a16="http://schemas.microsoft.com/office/drawing/2014/main" id="{B2320C44-AC7F-49C8-808E-BC6B2A468A62}"/>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0986" t="2824" r="28345" b="2500"/>
          <a:stretch/>
        </p:blipFill>
        <p:spPr bwMode="auto">
          <a:xfrm>
            <a:off x="4032069" y="2046515"/>
            <a:ext cx="115824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26">
            <a:hlinkClick r:id="" action="ppaction://media"/>
            <a:extLst>
              <a:ext uri="{FF2B5EF4-FFF2-40B4-BE49-F238E27FC236}">
                <a16:creationId xmlns:a16="http://schemas.microsoft.com/office/drawing/2014/main" id="{316BBF3A-73B4-47C7-8F00-D549F61334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9356" y="2960915"/>
            <a:ext cx="609600" cy="609600"/>
          </a:xfrm>
          <a:prstGeom prst="rect">
            <a:avLst/>
          </a:prstGeom>
        </p:spPr>
      </p:pic>
    </p:spTree>
    <p:extLst>
      <p:ext uri="{BB962C8B-B14F-4D97-AF65-F5344CB8AC3E}">
        <p14:creationId xmlns:p14="http://schemas.microsoft.com/office/powerpoint/2010/main" val="38363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94D44-2BCB-FF94-277F-A240D9DA2814}"/>
              </a:ext>
            </a:extLst>
          </p:cNvPr>
          <p:cNvSpPr>
            <a:spLocks noGrp="1"/>
          </p:cNvSpPr>
          <p:nvPr>
            <p:ph type="title"/>
          </p:nvPr>
        </p:nvSpPr>
        <p:spPr/>
        <p:txBody>
          <a:bodyPr/>
          <a:lstStyle/>
          <a:p>
            <a:r>
              <a:rPr lang="en-US" sz="2400" dirty="0"/>
              <a:t>Commercial Digital‑Twin Development Platforms (2026)</a:t>
            </a:r>
            <a:endParaRPr lang="en-US" dirty="0"/>
          </a:p>
        </p:txBody>
      </p:sp>
      <p:sp>
        <p:nvSpPr>
          <p:cNvPr id="6" name="Content Placeholder 5">
            <a:extLst>
              <a:ext uri="{FF2B5EF4-FFF2-40B4-BE49-F238E27FC236}">
                <a16:creationId xmlns:a16="http://schemas.microsoft.com/office/drawing/2014/main" id="{2EBEC4D6-CE32-D591-494D-834A57F576DE}"/>
              </a:ext>
            </a:extLst>
          </p:cNvPr>
          <p:cNvSpPr>
            <a:spLocks noGrp="1"/>
          </p:cNvSpPr>
          <p:nvPr>
            <p:ph idx="1"/>
          </p:nvPr>
        </p:nvSpPr>
        <p:spPr/>
        <p:txBody>
          <a:bodyPr/>
          <a:lstStyle/>
          <a:p>
            <a:r>
              <a:rPr lang="en-US" sz="1800" dirty="0"/>
              <a:t>These tools cover the major commercial options currently available for building, deploying, and operating digital twins across a wide range of industries. </a:t>
            </a:r>
          </a:p>
          <a:p>
            <a:r>
              <a:rPr lang="en-US" sz="1800" dirty="0"/>
              <a:t>Pricing is fluid; contact the vendor sales teams for exact quotes tailored to your project's scale and feature set.</a:t>
            </a:r>
          </a:p>
          <a:p>
            <a:endParaRPr lang="en-US" dirty="0"/>
          </a:p>
        </p:txBody>
      </p:sp>
      <p:sp>
        <p:nvSpPr>
          <p:cNvPr id="4" name="Slide Number Placeholder 3">
            <a:extLst>
              <a:ext uri="{FF2B5EF4-FFF2-40B4-BE49-F238E27FC236}">
                <a16:creationId xmlns:a16="http://schemas.microsoft.com/office/drawing/2014/main" id="{00215812-A6F8-8A07-6935-92ADDAEDFA14}"/>
              </a:ext>
            </a:extLst>
          </p:cNvPr>
          <p:cNvSpPr>
            <a:spLocks noGrp="1"/>
          </p:cNvSpPr>
          <p:nvPr>
            <p:ph type="sldNum" sz="quarter" idx="12"/>
          </p:nvPr>
        </p:nvSpPr>
        <p:spPr/>
        <p:txBody>
          <a:bodyPr/>
          <a:lstStyle/>
          <a:p>
            <a:pPr>
              <a:defRPr/>
            </a:pPr>
            <a:fld id="{B586D440-F702-449A-AAC2-9ACFF17038B8}" type="slidenum">
              <a:rPr lang="en-US" smtClean="0"/>
              <a:pPr>
                <a:defRPr/>
              </a:pPr>
              <a:t>63</a:t>
            </a:fld>
            <a:endParaRPr lang="en-US" dirty="0"/>
          </a:p>
        </p:txBody>
      </p:sp>
      <p:graphicFrame>
        <p:nvGraphicFramePr>
          <p:cNvPr id="7" name="Object 6">
            <a:extLst>
              <a:ext uri="{FF2B5EF4-FFF2-40B4-BE49-F238E27FC236}">
                <a16:creationId xmlns:a16="http://schemas.microsoft.com/office/drawing/2014/main" id="{2A68D5C9-E5EC-0610-D5F3-58D821ED3D95}"/>
              </a:ext>
            </a:extLst>
          </p:cNvPr>
          <p:cNvGraphicFramePr>
            <a:graphicFrameLocks noChangeAspect="1"/>
          </p:cNvGraphicFramePr>
          <p:nvPr>
            <p:extLst>
              <p:ext uri="{D42A27DB-BD31-4B8C-83A1-F6EECF244321}">
                <p14:modId xmlns:p14="http://schemas.microsoft.com/office/powerpoint/2010/main" val="368296373"/>
              </p:ext>
            </p:extLst>
          </p:nvPr>
        </p:nvGraphicFramePr>
        <p:xfrm>
          <a:off x="4903788" y="2740025"/>
          <a:ext cx="1954212" cy="1662113"/>
        </p:xfrm>
        <a:graphic>
          <a:graphicData uri="http://schemas.openxmlformats.org/presentationml/2006/ole">
            <mc:AlternateContent xmlns:mc="http://schemas.openxmlformats.org/markup-compatibility/2006">
              <mc:Choice xmlns:v="urn:schemas-microsoft-com:vml" Requires="v">
                <p:oleObj name="Worksheet" showAsIcon="1" r:id="rId2" imgW="1080000" imgH="918000" progId="Excel.Sheet.12">
                  <p:embed/>
                </p:oleObj>
              </mc:Choice>
              <mc:Fallback>
                <p:oleObj name="Worksheet" showAsIcon="1" r:id="rId2" imgW="1080000" imgH="918000" progId="Excel.Sheet.12">
                  <p:embed/>
                  <p:pic>
                    <p:nvPicPr>
                      <p:cNvPr id="7" name="Object 6">
                        <a:extLst>
                          <a:ext uri="{FF2B5EF4-FFF2-40B4-BE49-F238E27FC236}">
                            <a16:creationId xmlns:a16="http://schemas.microsoft.com/office/drawing/2014/main" id="{2A68D5C9-E5EC-0610-D5F3-58D821ED3D95}"/>
                          </a:ext>
                        </a:extLst>
                      </p:cNvPr>
                      <p:cNvPicPr/>
                      <p:nvPr/>
                    </p:nvPicPr>
                    <p:blipFill>
                      <a:blip r:embed="rId3"/>
                      <a:stretch>
                        <a:fillRect/>
                      </a:stretch>
                    </p:blipFill>
                    <p:spPr>
                      <a:xfrm>
                        <a:off x="4903788" y="2740025"/>
                        <a:ext cx="1954212" cy="1662113"/>
                      </a:xfrm>
                      <a:prstGeom prst="rect">
                        <a:avLst/>
                      </a:prstGeom>
                    </p:spPr>
                  </p:pic>
                </p:oleObj>
              </mc:Fallback>
            </mc:AlternateContent>
          </a:graphicData>
        </a:graphic>
      </p:graphicFrame>
    </p:spTree>
    <p:extLst>
      <p:ext uri="{BB962C8B-B14F-4D97-AF65-F5344CB8AC3E}">
        <p14:creationId xmlns:p14="http://schemas.microsoft.com/office/powerpoint/2010/main" val="1076105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0FF16E-02E2-BA5F-69FC-FF073B967532}"/>
              </a:ext>
            </a:extLst>
          </p:cNvPr>
          <p:cNvSpPr>
            <a:spLocks noGrp="1"/>
          </p:cNvSpPr>
          <p:nvPr>
            <p:ph type="title"/>
          </p:nvPr>
        </p:nvSpPr>
        <p:spPr/>
        <p:txBody>
          <a:bodyPr/>
          <a:lstStyle/>
          <a:p>
            <a:r>
              <a:rPr lang="en-US" sz="2400" dirty="0"/>
              <a:t>Commercial Digital‑Twin Development Platforms (2026)</a:t>
            </a:r>
          </a:p>
        </p:txBody>
      </p:sp>
      <p:sp>
        <p:nvSpPr>
          <p:cNvPr id="4" name="Slide Number Placeholder 3">
            <a:extLst>
              <a:ext uri="{FF2B5EF4-FFF2-40B4-BE49-F238E27FC236}">
                <a16:creationId xmlns:a16="http://schemas.microsoft.com/office/drawing/2014/main" id="{AC6B977A-5BC4-EE45-BEFF-50EC9C38AC33}"/>
              </a:ext>
            </a:extLst>
          </p:cNvPr>
          <p:cNvSpPr>
            <a:spLocks noGrp="1"/>
          </p:cNvSpPr>
          <p:nvPr>
            <p:ph type="sldNum" sz="quarter" idx="12"/>
          </p:nvPr>
        </p:nvSpPr>
        <p:spPr/>
        <p:txBody>
          <a:bodyPr/>
          <a:lstStyle/>
          <a:p>
            <a:pPr>
              <a:defRPr/>
            </a:pPr>
            <a:fld id="{B586D440-F702-449A-AAC2-9ACFF17038B8}" type="slidenum">
              <a:rPr lang="en-US" smtClean="0"/>
              <a:pPr>
                <a:defRPr/>
              </a:pPr>
              <a:t>64</a:t>
            </a:fld>
            <a:endParaRPr lang="en-US" dirty="0"/>
          </a:p>
        </p:txBody>
      </p:sp>
      <p:pic>
        <p:nvPicPr>
          <p:cNvPr id="11" name="Picture 10">
            <a:extLst>
              <a:ext uri="{FF2B5EF4-FFF2-40B4-BE49-F238E27FC236}">
                <a16:creationId xmlns:a16="http://schemas.microsoft.com/office/drawing/2014/main" id="{9A05038A-591B-DBCB-EEC4-9BC226630FAC}"/>
              </a:ext>
            </a:extLst>
          </p:cNvPr>
          <p:cNvPicPr>
            <a:picLocks noChangeAspect="1"/>
          </p:cNvPicPr>
          <p:nvPr/>
        </p:nvPicPr>
        <p:blipFill>
          <a:blip r:embed="rId2"/>
          <a:stretch>
            <a:fillRect/>
          </a:stretch>
        </p:blipFill>
        <p:spPr>
          <a:xfrm>
            <a:off x="228600" y="799838"/>
            <a:ext cx="8365142" cy="3829312"/>
          </a:xfrm>
          <a:prstGeom prst="rect">
            <a:avLst/>
          </a:prstGeom>
        </p:spPr>
      </p:pic>
    </p:spTree>
    <p:extLst>
      <p:ext uri="{BB962C8B-B14F-4D97-AF65-F5344CB8AC3E}">
        <p14:creationId xmlns:p14="http://schemas.microsoft.com/office/powerpoint/2010/main" val="1115974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5999-A0CC-7B14-61CF-07426C3FB86A}"/>
              </a:ext>
            </a:extLst>
          </p:cNvPr>
          <p:cNvSpPr>
            <a:spLocks noGrp="1"/>
          </p:cNvSpPr>
          <p:nvPr>
            <p:ph type="title"/>
          </p:nvPr>
        </p:nvSpPr>
        <p:spPr/>
        <p:txBody>
          <a:bodyPr/>
          <a:lstStyle/>
          <a:p>
            <a:r>
              <a:rPr lang="en-US" dirty="0"/>
              <a:t>How to Choose the Right Tool?</a:t>
            </a:r>
          </a:p>
        </p:txBody>
      </p:sp>
      <p:sp>
        <p:nvSpPr>
          <p:cNvPr id="3" name="Slide Number Placeholder 2">
            <a:extLst>
              <a:ext uri="{FF2B5EF4-FFF2-40B4-BE49-F238E27FC236}">
                <a16:creationId xmlns:a16="http://schemas.microsoft.com/office/drawing/2014/main" id="{DA6A8FFD-2A5E-D455-AF3A-F56F0A9C8639}"/>
              </a:ext>
            </a:extLst>
          </p:cNvPr>
          <p:cNvSpPr>
            <a:spLocks noGrp="1"/>
          </p:cNvSpPr>
          <p:nvPr>
            <p:ph type="sldNum" sz="quarter" idx="12"/>
          </p:nvPr>
        </p:nvSpPr>
        <p:spPr/>
        <p:txBody>
          <a:bodyPr/>
          <a:lstStyle/>
          <a:p>
            <a:pPr>
              <a:defRPr/>
            </a:pPr>
            <a:fld id="{B586D440-F702-449A-AAC2-9ACFF17038B8}" type="slidenum">
              <a:rPr lang="en-US" smtClean="0"/>
              <a:pPr>
                <a:defRPr/>
              </a:pPr>
              <a:t>65</a:t>
            </a:fld>
            <a:endParaRPr lang="en-US" dirty="0"/>
          </a:p>
        </p:txBody>
      </p:sp>
      <p:pic>
        <p:nvPicPr>
          <p:cNvPr id="7" name="Picture 6">
            <a:extLst>
              <a:ext uri="{FF2B5EF4-FFF2-40B4-BE49-F238E27FC236}">
                <a16:creationId xmlns:a16="http://schemas.microsoft.com/office/drawing/2014/main" id="{6D42E9CE-69DA-3C39-E3C8-C2ADAC8434E7}"/>
              </a:ext>
            </a:extLst>
          </p:cNvPr>
          <p:cNvPicPr>
            <a:picLocks noChangeAspect="1"/>
          </p:cNvPicPr>
          <p:nvPr/>
        </p:nvPicPr>
        <p:blipFill>
          <a:blip r:embed="rId2"/>
          <a:stretch>
            <a:fillRect/>
          </a:stretch>
        </p:blipFill>
        <p:spPr>
          <a:xfrm>
            <a:off x="1353393" y="871107"/>
            <a:ext cx="5589573" cy="3545483"/>
          </a:xfrm>
          <a:prstGeom prst="rect">
            <a:avLst/>
          </a:prstGeom>
        </p:spPr>
      </p:pic>
    </p:spTree>
    <p:extLst>
      <p:ext uri="{BB962C8B-B14F-4D97-AF65-F5344CB8AC3E}">
        <p14:creationId xmlns:p14="http://schemas.microsoft.com/office/powerpoint/2010/main" val="622939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5C22-A1A4-B17D-BA14-001A8BF029E4}"/>
              </a:ext>
            </a:extLst>
          </p:cNvPr>
          <p:cNvSpPr>
            <a:spLocks noGrp="1"/>
          </p:cNvSpPr>
          <p:nvPr>
            <p:ph type="title"/>
          </p:nvPr>
        </p:nvSpPr>
        <p:spPr/>
        <p:txBody>
          <a:bodyPr/>
          <a:lstStyle/>
          <a:p>
            <a:r>
              <a:rPr lang="en-US" dirty="0"/>
              <a:t>Quick Reference Cheat‑Sheet</a:t>
            </a:r>
          </a:p>
        </p:txBody>
      </p:sp>
      <p:sp>
        <p:nvSpPr>
          <p:cNvPr id="3" name="Slide Number Placeholder 2">
            <a:extLst>
              <a:ext uri="{FF2B5EF4-FFF2-40B4-BE49-F238E27FC236}">
                <a16:creationId xmlns:a16="http://schemas.microsoft.com/office/drawing/2014/main" id="{FFCF1B62-8A1C-F798-F66E-B951D5FB6A2F}"/>
              </a:ext>
            </a:extLst>
          </p:cNvPr>
          <p:cNvSpPr>
            <a:spLocks noGrp="1"/>
          </p:cNvSpPr>
          <p:nvPr>
            <p:ph type="sldNum" sz="quarter" idx="12"/>
          </p:nvPr>
        </p:nvSpPr>
        <p:spPr/>
        <p:txBody>
          <a:bodyPr/>
          <a:lstStyle/>
          <a:p>
            <a:pPr>
              <a:defRPr/>
            </a:pPr>
            <a:fld id="{B586D440-F702-449A-AAC2-9ACFF17038B8}" type="slidenum">
              <a:rPr lang="en-US" smtClean="0"/>
              <a:pPr>
                <a:defRPr/>
              </a:pPr>
              <a:t>66</a:t>
            </a:fld>
            <a:endParaRPr lang="en-US" dirty="0"/>
          </a:p>
        </p:txBody>
      </p:sp>
      <p:pic>
        <p:nvPicPr>
          <p:cNvPr id="5" name="Picture 4">
            <a:extLst>
              <a:ext uri="{FF2B5EF4-FFF2-40B4-BE49-F238E27FC236}">
                <a16:creationId xmlns:a16="http://schemas.microsoft.com/office/drawing/2014/main" id="{BF7BEA26-E6BF-C5DC-C3E5-004837911E02}"/>
              </a:ext>
            </a:extLst>
          </p:cNvPr>
          <p:cNvPicPr>
            <a:picLocks noChangeAspect="1"/>
          </p:cNvPicPr>
          <p:nvPr/>
        </p:nvPicPr>
        <p:blipFill>
          <a:blip r:embed="rId3"/>
          <a:stretch>
            <a:fillRect/>
          </a:stretch>
        </p:blipFill>
        <p:spPr>
          <a:xfrm>
            <a:off x="501133" y="943417"/>
            <a:ext cx="7688580" cy="2657856"/>
          </a:xfrm>
          <a:prstGeom prst="rect">
            <a:avLst/>
          </a:prstGeom>
        </p:spPr>
      </p:pic>
      <p:sp>
        <p:nvSpPr>
          <p:cNvPr id="6" name="TextBox 5">
            <a:extLst>
              <a:ext uri="{FF2B5EF4-FFF2-40B4-BE49-F238E27FC236}">
                <a16:creationId xmlns:a16="http://schemas.microsoft.com/office/drawing/2014/main" id="{87EEB277-E737-305D-B207-C4FBEB846CAF}"/>
              </a:ext>
            </a:extLst>
          </p:cNvPr>
          <p:cNvSpPr txBox="1"/>
          <p:nvPr/>
        </p:nvSpPr>
        <p:spPr>
          <a:xfrm>
            <a:off x="501133" y="3811349"/>
            <a:ext cx="8276129" cy="900246"/>
          </a:xfrm>
          <a:prstGeom prst="rect">
            <a:avLst/>
          </a:prstGeom>
          <a:solidFill>
            <a:srgbClr val="0000FF"/>
          </a:solidFill>
        </p:spPr>
        <p:txBody>
          <a:bodyPr wrap="square" rtlCol="0">
            <a:spAutoFit/>
          </a:bodyPr>
          <a:lstStyle/>
          <a:p>
            <a:pPr marL="228600" indent="-228600">
              <a:buFont typeface="Arial" panose="020B0604020202020204" pitchFamily="34" charset="0"/>
              <a:buChar char="•"/>
            </a:pPr>
            <a:r>
              <a:rPr lang="en-US" sz="1050" dirty="0">
                <a:solidFill>
                  <a:schemeClr val="bg1"/>
                </a:solidFill>
              </a:rPr>
              <a:t>All figures are approximate, based on publicly disclosed pricing, partner quotes, and typical enterprise contracts as of mid‑2026.</a:t>
            </a:r>
          </a:p>
          <a:p>
            <a:pPr marL="228600" indent="-228600">
              <a:buFont typeface="Arial" panose="020B0604020202020204" pitchFamily="34" charset="0"/>
              <a:buChar char="•"/>
            </a:pPr>
            <a:r>
              <a:rPr lang="en-US" sz="1050" dirty="0">
                <a:solidFill>
                  <a:schemeClr val="bg1"/>
                </a:solidFill>
              </a:rPr>
              <a:t>Most vendors use tiered licensing (by number of twins, devices, or concurrent users) and may offer volume discounts or specialty licenses for startups/academia.</a:t>
            </a:r>
          </a:p>
          <a:p>
            <a:pPr marL="228600" indent="-228600">
              <a:buFont typeface="Arial" panose="020B0604020202020204" pitchFamily="34" charset="0"/>
              <a:buChar char="•"/>
            </a:pPr>
            <a:r>
              <a:rPr lang="en-US" sz="1050" dirty="0">
                <a:solidFill>
                  <a:schemeClr val="bg1"/>
                </a:solidFill>
              </a:rPr>
              <a:t>Cloud‑native platforms (Azure, IBM, AWS‑based solutions) often charge per‑instance‑hour or per‑million‑messages; the yearly totals above assume a medium‑scale deployment (≈ 10 k‑50 k active twins).</a:t>
            </a:r>
          </a:p>
        </p:txBody>
      </p:sp>
    </p:spTree>
    <p:extLst>
      <p:ext uri="{BB962C8B-B14F-4D97-AF65-F5344CB8AC3E}">
        <p14:creationId xmlns:p14="http://schemas.microsoft.com/office/powerpoint/2010/main" val="345201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1296-2707-A53D-6CD9-B1318419F59E}"/>
              </a:ext>
            </a:extLst>
          </p:cNvPr>
          <p:cNvSpPr>
            <a:spLocks noGrp="1"/>
          </p:cNvSpPr>
          <p:nvPr>
            <p:ph type="title"/>
          </p:nvPr>
        </p:nvSpPr>
        <p:spPr/>
        <p:txBody>
          <a:bodyPr/>
          <a:lstStyle/>
          <a:p>
            <a:r>
              <a:rPr lang="en-US" dirty="0"/>
              <a:t>Pricing</a:t>
            </a:r>
          </a:p>
        </p:txBody>
      </p:sp>
      <p:sp>
        <p:nvSpPr>
          <p:cNvPr id="3" name="Slide Number Placeholder 2">
            <a:extLst>
              <a:ext uri="{FF2B5EF4-FFF2-40B4-BE49-F238E27FC236}">
                <a16:creationId xmlns:a16="http://schemas.microsoft.com/office/drawing/2014/main" id="{6DD0D7C0-E10E-7B8D-648A-B73DDA9C11A7}"/>
              </a:ext>
            </a:extLst>
          </p:cNvPr>
          <p:cNvSpPr>
            <a:spLocks noGrp="1"/>
          </p:cNvSpPr>
          <p:nvPr>
            <p:ph type="sldNum" sz="quarter" idx="12"/>
          </p:nvPr>
        </p:nvSpPr>
        <p:spPr/>
        <p:txBody>
          <a:bodyPr/>
          <a:lstStyle/>
          <a:p>
            <a:pPr>
              <a:defRPr/>
            </a:pPr>
            <a:fld id="{B586D440-F702-449A-AAC2-9ACFF17038B8}" type="slidenum">
              <a:rPr lang="en-US" smtClean="0"/>
              <a:pPr>
                <a:defRPr/>
              </a:pPr>
              <a:t>67</a:t>
            </a:fld>
            <a:endParaRPr lang="en-US" dirty="0"/>
          </a:p>
        </p:txBody>
      </p:sp>
      <p:pic>
        <p:nvPicPr>
          <p:cNvPr id="5" name="Picture 4">
            <a:extLst>
              <a:ext uri="{FF2B5EF4-FFF2-40B4-BE49-F238E27FC236}">
                <a16:creationId xmlns:a16="http://schemas.microsoft.com/office/drawing/2014/main" id="{76B9773E-B833-FA17-9856-2818F36A1DCA}"/>
              </a:ext>
            </a:extLst>
          </p:cNvPr>
          <p:cNvPicPr>
            <a:picLocks noChangeAspect="1"/>
          </p:cNvPicPr>
          <p:nvPr/>
        </p:nvPicPr>
        <p:blipFill>
          <a:blip r:embed="rId2"/>
          <a:stretch>
            <a:fillRect/>
          </a:stretch>
        </p:blipFill>
        <p:spPr>
          <a:xfrm>
            <a:off x="263932" y="786242"/>
            <a:ext cx="7981852" cy="3745298"/>
          </a:xfrm>
          <a:prstGeom prst="rect">
            <a:avLst/>
          </a:prstGeom>
        </p:spPr>
      </p:pic>
    </p:spTree>
    <p:extLst>
      <p:ext uri="{BB962C8B-B14F-4D97-AF65-F5344CB8AC3E}">
        <p14:creationId xmlns:p14="http://schemas.microsoft.com/office/powerpoint/2010/main" val="20172842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22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32379-4727-75B2-2FCD-0125E4FAF5EA}"/>
            </a:ext>
          </a:extLst>
        </p:cNvPr>
        <p:cNvGrpSpPr/>
        <p:nvPr/>
      </p:nvGrpSpPr>
      <p:grpSpPr>
        <a:xfrm>
          <a:off x="0" y="0"/>
          <a:ext cx="0" cy="0"/>
          <a:chOff x="0" y="0"/>
          <a:chExt cx="0" cy="0"/>
        </a:xfrm>
      </p:grpSpPr>
      <p:pic>
        <p:nvPicPr>
          <p:cNvPr id="2" name="Picture 1" descr="Website&#10;&#10;Description automatically generated">
            <a:extLst>
              <a:ext uri="{FF2B5EF4-FFF2-40B4-BE49-F238E27FC236}">
                <a16:creationId xmlns:a16="http://schemas.microsoft.com/office/drawing/2014/main" id="{C50698A9-BF35-B60D-A86B-5B4211960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07" y="786369"/>
            <a:ext cx="6039654" cy="4083287"/>
          </a:xfrm>
          <a:prstGeom prst="rect">
            <a:avLst/>
          </a:prstGeom>
          <a:ln>
            <a:solidFill>
              <a:schemeClr val="accent1"/>
            </a:solidFill>
          </a:ln>
        </p:spPr>
      </p:pic>
      <p:sp>
        <p:nvSpPr>
          <p:cNvPr id="6" name="Title 5">
            <a:extLst>
              <a:ext uri="{FF2B5EF4-FFF2-40B4-BE49-F238E27FC236}">
                <a16:creationId xmlns:a16="http://schemas.microsoft.com/office/drawing/2014/main" id="{A6BF91BF-E423-D7AC-AF78-B4CE35B9E397}"/>
              </a:ext>
            </a:extLst>
          </p:cNvPr>
          <p:cNvSpPr>
            <a:spLocks noGrp="1"/>
          </p:cNvSpPr>
          <p:nvPr>
            <p:ph type="title"/>
          </p:nvPr>
        </p:nvSpPr>
        <p:spPr>
          <a:xfrm>
            <a:off x="628650" y="273844"/>
            <a:ext cx="7886700" cy="285707"/>
          </a:xfrm>
        </p:spPr>
        <p:txBody>
          <a:bodyPr>
            <a:normAutofit fontScale="90000"/>
          </a:bodyPr>
          <a:lstStyle/>
          <a:p>
            <a:r>
              <a:rPr lang="en-US" dirty="0">
                <a:solidFill>
                  <a:schemeClr val="bg1"/>
                </a:solidFill>
                <a:latin typeface="Arial Black" panose="020B0A04020102020204" pitchFamily="34" charset="0"/>
              </a:rPr>
              <a:t>Some Examples of Digital Twins</a:t>
            </a:r>
          </a:p>
        </p:txBody>
      </p:sp>
    </p:spTree>
    <p:extLst>
      <p:ext uri="{BB962C8B-B14F-4D97-AF65-F5344CB8AC3E}">
        <p14:creationId xmlns:p14="http://schemas.microsoft.com/office/powerpoint/2010/main" val="2833231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ship in the water&#10;&#10;Description automatically generated with low confidence">
            <a:extLst>
              <a:ext uri="{FF2B5EF4-FFF2-40B4-BE49-F238E27FC236}">
                <a16:creationId xmlns:a16="http://schemas.microsoft.com/office/drawing/2014/main" id="{3467DC39-E18C-6FDA-056B-7239E35C542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66043" y="783915"/>
            <a:ext cx="5271726" cy="3817643"/>
          </a:xfrm>
          <a:prstGeom prst="rect">
            <a:avLst/>
          </a:prstGeom>
          <a:ln>
            <a:solidFill>
              <a:schemeClr val="accent1"/>
            </a:solidFill>
          </a:ln>
        </p:spPr>
      </p:pic>
      <p:sp>
        <p:nvSpPr>
          <p:cNvPr id="6" name="Title 5">
            <a:extLst>
              <a:ext uri="{FF2B5EF4-FFF2-40B4-BE49-F238E27FC236}">
                <a16:creationId xmlns:a16="http://schemas.microsoft.com/office/drawing/2014/main" id="{6B540284-9F35-4253-88A2-D3ABECF81157}"/>
              </a:ext>
            </a:extLst>
          </p:cNvPr>
          <p:cNvSpPr>
            <a:spLocks noGrp="1"/>
          </p:cNvSpPr>
          <p:nvPr>
            <p:ph type="title"/>
          </p:nvPr>
        </p:nvSpPr>
        <p:spPr>
          <a:xfrm>
            <a:off x="628650" y="273844"/>
            <a:ext cx="7886700" cy="285707"/>
          </a:xfrm>
        </p:spPr>
        <p:txBody>
          <a:bodyPr>
            <a:normAutofit fontScale="90000"/>
          </a:bodyPr>
          <a:lstStyle/>
          <a:p>
            <a:r>
              <a:rPr lang="en-US" dirty="0">
                <a:solidFill>
                  <a:schemeClr val="bg1"/>
                </a:solidFill>
                <a:latin typeface="Arial Black" panose="020B0A04020102020204" pitchFamily="34" charset="0"/>
              </a:rPr>
              <a:t>Some Examples of Digital Twins (contd.)</a:t>
            </a:r>
          </a:p>
        </p:txBody>
      </p:sp>
    </p:spTree>
    <p:extLst>
      <p:ext uri="{BB962C8B-B14F-4D97-AF65-F5344CB8AC3E}">
        <p14:creationId xmlns:p14="http://schemas.microsoft.com/office/powerpoint/2010/main" val="329613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B33B-48F8-F8CE-19CD-6A616DAD7EE0}"/>
            </a:ext>
          </a:extLst>
        </p:cNvPr>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76721508-1F53-385B-498E-DAD1C25DDD2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82671" y="686491"/>
            <a:ext cx="6259701" cy="4194007"/>
          </a:xfrm>
          <a:prstGeom prst="rect">
            <a:avLst/>
          </a:prstGeom>
          <a:ln>
            <a:solidFill>
              <a:schemeClr val="accent1"/>
            </a:solidFill>
          </a:ln>
        </p:spPr>
      </p:pic>
      <p:sp>
        <p:nvSpPr>
          <p:cNvPr id="6" name="Title 5">
            <a:extLst>
              <a:ext uri="{FF2B5EF4-FFF2-40B4-BE49-F238E27FC236}">
                <a16:creationId xmlns:a16="http://schemas.microsoft.com/office/drawing/2014/main" id="{08C05A46-C392-3976-329A-3BEC06C190A5}"/>
              </a:ext>
            </a:extLst>
          </p:cNvPr>
          <p:cNvSpPr>
            <a:spLocks noGrp="1"/>
          </p:cNvSpPr>
          <p:nvPr>
            <p:ph type="title"/>
          </p:nvPr>
        </p:nvSpPr>
        <p:spPr>
          <a:xfrm>
            <a:off x="628650" y="273844"/>
            <a:ext cx="7886700" cy="285707"/>
          </a:xfrm>
        </p:spPr>
        <p:txBody>
          <a:bodyPr>
            <a:normAutofit fontScale="90000"/>
          </a:bodyPr>
          <a:lstStyle/>
          <a:p>
            <a:r>
              <a:rPr lang="en-US" dirty="0">
                <a:solidFill>
                  <a:schemeClr val="bg1"/>
                </a:solidFill>
                <a:latin typeface="Arial Black" panose="020B0A04020102020204" pitchFamily="34" charset="0"/>
              </a:rPr>
              <a:t>Some Examples of Digital Twins (contd.)</a:t>
            </a:r>
          </a:p>
        </p:txBody>
      </p:sp>
    </p:spTree>
    <p:extLst>
      <p:ext uri="{BB962C8B-B14F-4D97-AF65-F5344CB8AC3E}">
        <p14:creationId xmlns:p14="http://schemas.microsoft.com/office/powerpoint/2010/main" val="285525332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thout blue 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EB2D5380FE2F4D930C6B565C2D1F91" ma:contentTypeVersion="11" ma:contentTypeDescription="Create a new document." ma:contentTypeScope="" ma:versionID="7bb4524a6491913e10d18d3264613d60">
  <xsd:schema xmlns:xsd="http://www.w3.org/2001/XMLSchema" xmlns:xs="http://www.w3.org/2001/XMLSchema" xmlns:p="http://schemas.microsoft.com/office/2006/metadata/properties" xmlns:ns2="f68cf9e0-88e1-4f3b-adb3-cd048a316fce" xmlns:ns3="45189c86-d200-4f8e-8ba3-644445031606" targetNamespace="http://schemas.microsoft.com/office/2006/metadata/properties" ma:root="true" ma:fieldsID="fe491e7097e791f756d1677c32534ef1" ns2:_="" ns3:_="">
    <xsd:import namespace="f68cf9e0-88e1-4f3b-adb3-cd048a316fce"/>
    <xsd:import namespace="45189c86-d200-4f8e-8ba3-6444450316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cf9e0-88e1-4f3b-adb3-cd048a316f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189c86-d200-4f8e-8ba3-64444503160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1E29E-EE55-4BBB-A007-996871FAB7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8cf9e0-88e1-4f3b-adb3-cd048a316fce"/>
    <ds:schemaRef ds:uri="45189c86-d200-4f8e-8ba3-6444450316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14BE1A-A2C4-4862-8AD0-8BDC37D6A979}">
  <ds:schemaRefs>
    <ds:schemaRef ds:uri="http://schemas.microsoft.com/office/infopath/2007/PartnerControls"/>
    <ds:schemaRef ds:uri="http://purl.org/dc/dcmitype/"/>
    <ds:schemaRef ds:uri="45189c86-d200-4f8e-8ba3-644445031606"/>
    <ds:schemaRef ds:uri="http://purl.org/dc/elements/1.1/"/>
    <ds:schemaRef ds:uri="http://schemas.microsoft.com/office/2006/documentManagement/types"/>
    <ds:schemaRef ds:uri="http://purl.org/dc/terms/"/>
    <ds:schemaRef ds:uri="f68cf9e0-88e1-4f3b-adb3-cd048a316fce"/>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3F3348E-F4F4-4BE8-8083-AA7D450E2F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6208</TotalTime>
  <Words>5879</Words>
  <Application>Microsoft Office PowerPoint</Application>
  <PresentationFormat>On-screen Show (16:9)</PresentationFormat>
  <Paragraphs>388</Paragraphs>
  <Slides>68</Slides>
  <Notes>34</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79" baseType="lpstr">
      <vt:lpstr>Aptos</vt:lpstr>
      <vt:lpstr>Arial</vt:lpstr>
      <vt:lpstr>Arial Black</vt:lpstr>
      <vt:lpstr>Calibri</vt:lpstr>
      <vt:lpstr>Helvetica</vt:lpstr>
      <vt:lpstr>Times</vt:lpstr>
      <vt:lpstr>Times New Roman</vt:lpstr>
      <vt:lpstr>Wingdings</vt:lpstr>
      <vt:lpstr>Blank Presentation</vt:lpstr>
      <vt:lpstr>Without blue banner</vt:lpstr>
      <vt:lpstr>Microsoft Excel Worksheet</vt:lpstr>
      <vt:lpstr>PowerPoint Presentation</vt:lpstr>
      <vt:lpstr>Survey Questions</vt:lpstr>
      <vt:lpstr>Digital Engineering**</vt:lpstr>
      <vt:lpstr>Digital Twins</vt:lpstr>
      <vt:lpstr>What is a Digital Twin?</vt:lpstr>
      <vt:lpstr>NASA’s Concept of Digital Twin</vt:lpstr>
      <vt:lpstr>Some Examples of Digital Twins</vt:lpstr>
      <vt:lpstr>Some Examples of Digital Twins (contd.)</vt:lpstr>
      <vt:lpstr>Some Examples of Digital Twins (contd.)</vt:lpstr>
      <vt:lpstr>Some Examples of Digital Twins (contd.)</vt:lpstr>
      <vt:lpstr>Aegis Ballistic Missile Defense System (BMD)</vt:lpstr>
      <vt:lpstr>Some of the questions Aegis Digital Twin has answered:</vt:lpstr>
      <vt:lpstr>Aegis shoots down an ICBM (video)</vt:lpstr>
      <vt:lpstr>Solar System Test and Engineering Site (SolSTES)</vt:lpstr>
      <vt:lpstr>Concentrating Solar Power Plant (RESTORM)</vt:lpstr>
      <vt:lpstr>RESTORM Demo Video</vt:lpstr>
      <vt:lpstr>RESTORM (Digital Twin of a Solar Power Plant) has answered</vt:lpstr>
      <vt:lpstr>Digital Twin for City Planning (Barcelona, Spain)</vt:lpstr>
      <vt:lpstr>Digital Twin for City Planning (Barcelona, Spain)</vt:lpstr>
      <vt:lpstr>Digital Twin of Singapore</vt:lpstr>
      <vt:lpstr>Digital Twin of Singapore</vt:lpstr>
      <vt:lpstr>RAND’s Lanchester Models of Guerrilla Engagements</vt:lpstr>
      <vt:lpstr>RAND’s Lanchester Models of Guerrilla Engagements (contd.)</vt:lpstr>
      <vt:lpstr>Digital Engineering, MBSE, and Digital Twins</vt:lpstr>
      <vt:lpstr>Digital Engineering, MBSE, and Digital Twins (contd.)</vt:lpstr>
      <vt:lpstr>Digital Engineering Strategy by DOD</vt:lpstr>
      <vt:lpstr>Some of the models used in Digital Engineering</vt:lpstr>
      <vt:lpstr>Some of the questions a Digital Twin (of a legacy system)** has answered</vt:lpstr>
      <vt:lpstr>Some of the features available in the Digital Twin</vt:lpstr>
      <vt:lpstr>Demo of Digital Twins</vt:lpstr>
      <vt:lpstr>Analysis of Sensor/Information Fusion Algorithms done using the Digital Twin</vt:lpstr>
      <vt:lpstr>Analysis of Sensor/Information Fusion Algorithms done using the Digital Twin</vt:lpstr>
      <vt:lpstr>Kalman filter </vt:lpstr>
      <vt:lpstr>Kalman filter (contd.)</vt:lpstr>
      <vt:lpstr>Extended Kalman Filter</vt:lpstr>
      <vt:lpstr>Unscented Kalman Filter (UKF)</vt:lpstr>
      <vt:lpstr>Multi-Hypothesis Tracking</vt:lpstr>
      <vt:lpstr>Interacting Multiple Model (IMM)</vt:lpstr>
      <vt:lpstr>Hidden Markov Model (HMM)</vt:lpstr>
      <vt:lpstr>Particle Filter (PF)</vt:lpstr>
      <vt:lpstr>Particle Filter (PF) (contd.)</vt:lpstr>
      <vt:lpstr>Deep Neural Network (DNN)</vt:lpstr>
      <vt:lpstr>Recurrent Neural Network (RNN)</vt:lpstr>
      <vt:lpstr>Convolutional Neural Network (CNN)</vt:lpstr>
      <vt:lpstr>We don’t really need a Digital Twin</vt:lpstr>
      <vt:lpstr>How to develop the Digital Twins? </vt:lpstr>
      <vt:lpstr>How to develop the Digital Twins? </vt:lpstr>
      <vt:lpstr>UNIX Culture</vt:lpstr>
      <vt:lpstr>Evil Twin</vt:lpstr>
      <vt:lpstr>FAQs</vt:lpstr>
      <vt:lpstr>FAQs (contd.)</vt:lpstr>
      <vt:lpstr>FAQs (contd.)</vt:lpstr>
      <vt:lpstr>FAQs (contd.)</vt:lpstr>
      <vt:lpstr>RESTORM Video</vt:lpstr>
      <vt:lpstr>Aegis shoots down an incoming ICBM (video)</vt:lpstr>
      <vt:lpstr>Acknowledgements</vt:lpstr>
      <vt:lpstr>Rao Mannepalli</vt:lpstr>
      <vt:lpstr>Rao Mannepalli (contd.)</vt:lpstr>
      <vt:lpstr>PowerPoint Presentation</vt:lpstr>
      <vt:lpstr> Extended Abstract</vt:lpstr>
      <vt:lpstr> Extended Abstract (contd.)</vt:lpstr>
      <vt:lpstr>Thank you</vt:lpstr>
      <vt:lpstr>Commercial Digital‑Twin Development Platforms (2026)</vt:lpstr>
      <vt:lpstr>Commercial Digital‑Twin Development Platforms (2026)</vt:lpstr>
      <vt:lpstr>How to Choose the Right Tool?</vt:lpstr>
      <vt:lpstr>Quick Reference Cheat‑Sheet</vt:lpstr>
      <vt:lpstr>Pricing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Itwn IEEE DL-2026</dc:title>
  <dc:creator>Rao Mannepalli</dc:creator>
  <cp:lastModifiedBy>Rao Mannepalli</cp:lastModifiedBy>
  <cp:revision>155</cp:revision>
  <cp:lastPrinted>2018-09-25T14:02:34Z</cp:lastPrinted>
  <dcterms:modified xsi:type="dcterms:W3CDTF">2026-06-17T02:52:12Z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0x01010068EB2D5380FE2F4D930C6B565C2D1F91</vt:lpwstr>
  </property>
  <property fmtid="{D5CDD505-2E9C-101B-9397-08002B2CF9AE}" pid="3" name="Version">
    <vt:lpwstr>V.1</vt:lpwstr>
  </property>
  <property fmtid="{D5CDD505-2E9C-101B-9397-08002B2CF9AE}" pid="4" name="Date ">
    <vt:lpwstr>06-16-2026</vt:lpwstr>
  </property>
</Properties>
</file>