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4"/>
  </p:sldMasterIdLst>
  <p:notesMasterIdLst>
    <p:notesMasterId r:id="rId7"/>
  </p:notesMasterIdLst>
  <p:sldIdLst>
    <p:sldId id="4102" r:id="rId5"/>
    <p:sldId id="259" r:id="rId6"/>
  </p:sldIdLst>
  <p:sldSz cx="12192000" cy="6858000"/>
  <p:notesSz cx="6858000" cy="9144000"/>
  <p:custDataLst>
    <p:tags r:id="rId8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D9209044-F54E-4542-8349-FE39FB169207}">
          <p14:sldIdLst>
            <p14:sldId id="4102"/>
            <p14:sldId id="259"/>
          </p14:sldIdLst>
        </p14:section>
        <p14:section name="FuSE Methologies Purpose &amp; Prior Results" id="{F8D6FD5D-A115-4595-8E04-A094F5463A55}">
          <p14:sldIdLst/>
        </p14:section>
        <p14:section name="Workshop part" id="{B82794A1-EC23-4ADF-94D1-F4A48338B439}">
          <p14:sldIdLst/>
        </p14:section>
        <p14:section name="Next Steps" id="{1C1BE4C3-A4BA-4B15-AC1D-CF284636A03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F1ADF48-0833-AA27-4729-3CDF9ECB939C}" name="Christopher Hoffman" initials="CH" userId="S::christopher.hoffman@incose.net::045e4942-485a-4aa4-9ab9-dc2f5db9622b" providerId="AD"/>
  <p188:author id="{F46BB58A-2A5D-F150-E9CD-0F5DC61AAB2F}" name="Martina Feichtner" initials="MF" userId="S::martina.feichtner@incose.net::274b32ec-6bd5-4080-8c69-922e5db31217" providerId="AD"/>
  <p188:author id="{AF8588A8-DADD-3952-DC1D-274DC15D7DD2}" name="Christopher Hoffman" initials="CH" userId="S::Christopher.Hoffman@incose.net::045e4942-485a-4aa4-9ab9-dc2f5db9622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CD5CE"/>
    <a:srgbClr val="D09D00"/>
    <a:srgbClr val="EFE7E7"/>
    <a:srgbClr val="257349"/>
    <a:srgbClr val="C0C0C0"/>
    <a:srgbClr val="DD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2B32CA-0357-4D06-A0DB-C5D5AA5FB635}" v="11" dt="2023-05-05T13:09:24.1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6478" autoAdjust="0"/>
  </p:normalViewPr>
  <p:slideViewPr>
    <p:cSldViewPr snapToGrid="0">
      <p:cViewPr varScale="1">
        <p:scale>
          <a:sx n="100" d="100"/>
          <a:sy n="100" d="100"/>
        </p:scale>
        <p:origin x="1000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8/10/relationships/authors" Target="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38CDFC-B9C2-41E0-BDDA-3E9374692E9E}" type="datetimeFigureOut">
              <a:rPr lang="de-DE" smtClean="0"/>
              <a:t>07.05.23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3182AA-8E22-4D10-A1FF-80B6CF2B079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2593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in/christopherdhoffma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3 min breakout pitch</a:t>
            </a:r>
          </a:p>
          <a:p>
            <a:endParaRPr lang="en-US" dirty="0"/>
          </a:p>
          <a:p>
            <a:r>
              <a:rPr lang="en-US" dirty="0"/>
              <a:t>Top: Chapter 2 summary statement (Current state of SE)</a:t>
            </a:r>
          </a:p>
          <a:p>
            <a:r>
              <a:rPr lang="en-US" dirty="0"/>
              <a:t>Bottom: Chapter 3 summary statement (Future state of SE)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182AA-8E22-4D10-A1FF-80B6CF2B079F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0604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solidFill>
                  <a:srgbClr val="000000"/>
                </a:solidFill>
                <a:effectLst/>
                <a:latin typeface="inherit"/>
              </a:rPr>
              <a:t>Chris Hoffman thinks in systems and future effects, and defines value as a function of People, Training, Processes, Tools, and Data. He is a certified Expert Systems Engineering Professional,  served as the INCOSE Technical Director of over 52 working groups, developed multi-disciplinary product systems for over 25 years at Cummins Inc., and currently manages the strategy and portfolio planning of over 1300 software tools and applications that enable product design &amp; development for Cummins while leading the Future of Systems Engineering Methodologies stream for INCOSE. Please connect with Chris at </a:t>
            </a:r>
            <a:r>
              <a:rPr lang="en-US" sz="1800" dirty="0">
                <a:effectLst/>
                <a:latin typeface="inherit"/>
                <a:hlinkClick r:id="rId3"/>
              </a:rPr>
              <a:t>https://www.linkedin.com/in/christopherdhoffman/</a:t>
            </a:r>
            <a:r>
              <a:rPr lang="en-US" sz="1800" dirty="0">
                <a:effectLst/>
                <a:latin typeface="inherit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182AA-8E22-4D10-A1FF-80B6CF2B079F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8590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COSE 2022 Base Templat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635543" y="728295"/>
            <a:ext cx="5392724" cy="14609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  <a:buClr>
                <a:srgbClr val="CC0000"/>
              </a:buClr>
              <a:buSzPct val="110000"/>
            </a:pPr>
            <a:r>
              <a:rPr lang="en-US" sz="2667" b="0">
                <a:gradFill>
                  <a:gsLst>
                    <a:gs pos="0">
                      <a:schemeClr val="bg1"/>
                    </a:gs>
                    <a:gs pos="99000">
                      <a:schemeClr val="bg1"/>
                    </a:gs>
                  </a:gsLst>
                  <a:lin ang="54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INCOSE 2022</a:t>
            </a:r>
            <a:r>
              <a:rPr lang="en-US" sz="2667" b="0" baseline="0">
                <a:gradFill>
                  <a:gsLst>
                    <a:gs pos="0">
                      <a:schemeClr val="bg1"/>
                    </a:gs>
                    <a:gs pos="99000">
                      <a:schemeClr val="bg1"/>
                    </a:gs>
                  </a:gsLst>
                  <a:lin ang="54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Template and Toolkit</a:t>
            </a:r>
            <a:endParaRPr lang="en-US" sz="1600" b="0" baseline="0">
              <a:gradFill>
                <a:gsLst>
                  <a:gs pos="0">
                    <a:schemeClr val="bg1"/>
                  </a:gs>
                  <a:gs pos="99000">
                    <a:schemeClr val="bg1"/>
                  </a:gs>
                </a:gsLst>
                <a:lin ang="5400000"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CC0000"/>
              </a:buClr>
              <a:buSzPct val="110000"/>
            </a:pPr>
            <a:endParaRPr lang="en-US" sz="1600" b="0" baseline="0">
              <a:gradFill>
                <a:gsLst>
                  <a:gs pos="0">
                    <a:schemeClr val="bg1"/>
                  </a:gs>
                  <a:gs pos="99000">
                    <a:schemeClr val="bg1"/>
                  </a:gs>
                </a:gsLst>
                <a:lin ang="5400000"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800"/>
              </a:spcBef>
              <a:buClr>
                <a:srgbClr val="CC0000"/>
              </a:buClr>
              <a:buSzPct val="110000"/>
            </a:pPr>
            <a:r>
              <a:rPr lang="en-US" sz="1600" b="0" baseline="0">
                <a:gradFill>
                  <a:gsLst>
                    <a:gs pos="0">
                      <a:schemeClr val="bg1"/>
                    </a:gs>
                    <a:gs pos="99000">
                      <a:schemeClr val="bg1"/>
                    </a:gs>
                  </a:gsLst>
                  <a:lin ang="54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The following slides are intended as a template for adding content. Use this deck as a resource, while crafting your presentation or document.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F64753-4885-6A66-C349-79B72ABC274E}"/>
              </a:ext>
            </a:extLst>
          </p:cNvPr>
          <p:cNvSpPr txBox="1"/>
          <p:nvPr userDrawn="1"/>
        </p:nvSpPr>
        <p:spPr>
          <a:xfrm>
            <a:off x="563419" y="2735882"/>
            <a:ext cx="2041236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0" i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Table of Contents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600" b="1" i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1600" b="0" i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Toolkit . . . 2 – 29</a:t>
            </a: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1600" b="0" i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Brand . . . 50 – 53</a:t>
            </a: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1600" b="0" i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Icons . . . 54 – 58 </a:t>
            </a: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1600" b="0" i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Maps . . . 59 – 65</a:t>
            </a:r>
          </a:p>
        </p:txBody>
      </p:sp>
    </p:spTree>
    <p:extLst>
      <p:ext uri="{BB962C8B-B14F-4D97-AF65-F5344CB8AC3E}">
        <p14:creationId xmlns:p14="http://schemas.microsoft.com/office/powerpoint/2010/main" val="1210503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_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22469" y="584201"/>
            <a:ext cx="4391491" cy="308300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kern="0" spc="-200" baseline="0" dirty="0">
                <a:solidFill>
                  <a:schemeClr val="bg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Enter text to edit master style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095999" y="691245"/>
            <a:ext cx="4411407" cy="2950628"/>
          </a:xfrm>
        </p:spPr>
        <p:txBody>
          <a:bodyPr tIns="0" bIns="0"/>
          <a:lstStyle>
            <a:lvl1pPr marL="0" indent="0">
              <a:buNone/>
              <a:defRPr sz="2133" baseline="0">
                <a:solidFill>
                  <a:schemeClr val="bg1"/>
                </a:solidFill>
              </a:defRPr>
            </a:lvl1pPr>
            <a:lvl2pPr marL="230710" indent="0">
              <a:buNone/>
              <a:defRPr>
                <a:solidFill>
                  <a:schemeClr val="accent6"/>
                </a:solidFill>
              </a:defRPr>
            </a:lvl2pPr>
            <a:lvl3pPr marL="431789" indent="0">
              <a:buNone/>
              <a:defRPr>
                <a:solidFill>
                  <a:schemeClr val="accent6"/>
                </a:solidFill>
              </a:defRPr>
            </a:lvl3pPr>
            <a:lvl4pPr marL="609585" indent="0">
              <a:buNone/>
              <a:defRPr>
                <a:solidFill>
                  <a:schemeClr val="accent6"/>
                </a:solidFill>
              </a:defRPr>
            </a:lvl4pPr>
            <a:lvl5pPr marL="791614" indent="0"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Enter text here</a:t>
            </a:r>
            <a:endParaRPr lang="en-GB"/>
          </a:p>
        </p:txBody>
      </p:sp>
      <p:sp>
        <p:nvSpPr>
          <p:cNvPr id="5" name="TextBox 4"/>
          <p:cNvSpPr txBox="1"/>
          <p:nvPr userDrawn="1"/>
        </p:nvSpPr>
        <p:spPr>
          <a:xfrm>
            <a:off x="10507405" y="6080196"/>
            <a:ext cx="1073800" cy="22860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r">
              <a:lnSpc>
                <a:spcPct val="150000"/>
              </a:lnSpc>
              <a:spcBef>
                <a:spcPts val="1600"/>
              </a:spcBef>
              <a:buClr>
                <a:srgbClr val="CC0000"/>
              </a:buClr>
              <a:buSzPct val="110000"/>
            </a:pPr>
            <a:r>
              <a:rPr lang="en-GB" sz="1067" spc="0" baseline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incose.org</a:t>
            </a:r>
            <a:r>
              <a:rPr lang="en-GB" sz="1067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</a:t>
            </a:r>
            <a:fld id="{A86CDF6F-2953-460E-BD1D-295C411077A7}" type="slidenum">
              <a:rPr lang="en-GB" sz="1067" spc="0" baseline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lnSpc>
                  <a:spcPct val="150000"/>
                </a:lnSpc>
                <a:spcBef>
                  <a:spcPts val="1600"/>
                </a:spcBef>
                <a:buClr>
                  <a:srgbClr val="CC0000"/>
                </a:buClr>
                <a:buSzPct val="110000"/>
              </a:pPr>
              <a:t>‹#›</a:t>
            </a:fld>
            <a:endParaRPr lang="en-GB" sz="1067" spc="0" baseline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2301" y="6131859"/>
            <a:ext cx="2430780" cy="147917"/>
          </a:xfrm>
        </p:spPr>
        <p:txBody>
          <a:bodyPr tIns="0" bIns="0" anchor="b"/>
          <a:lstStyle>
            <a:lvl1pPr marL="0" indent="0">
              <a:buNone/>
              <a:defRPr sz="10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Optional small text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45983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_gra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22469" y="584201"/>
            <a:ext cx="4300051" cy="308300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kern="0" spc="-200" baseline="0" dirty="0">
                <a:solidFill>
                  <a:schemeClr val="accent3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Enter text to edit master style 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115664" y="691245"/>
            <a:ext cx="4356845" cy="3341913"/>
          </a:xfrm>
        </p:spPr>
        <p:txBody>
          <a:bodyPr tIns="0" bIns="0" anchor="t"/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None/>
              <a:defRPr lang="en-US" sz="2133" kern="1200" spc="0" baseline="0" dirty="0" smtClean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  <a:lvl2pPr marL="0" indent="0" algn="l" defTabSz="121917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None/>
              <a:defRPr lang="en-US" sz="2133" kern="1200" spc="107" baseline="0" dirty="0" smtClean="0">
                <a:solidFill>
                  <a:schemeClr val="accent6"/>
                </a:solidFill>
                <a:latin typeface="+mj-lt"/>
                <a:ea typeface="+mn-ea"/>
                <a:cs typeface="Segoe UI" panose="020B0502040204020203" pitchFamily="34" charset="0"/>
              </a:defRPr>
            </a:lvl2pPr>
            <a:lvl3pPr marL="0" indent="0" algn="l" defTabSz="121917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None/>
              <a:defRPr lang="en-US" sz="2133" kern="1200" spc="107" baseline="0" dirty="0" smtClean="0">
                <a:solidFill>
                  <a:schemeClr val="accent6"/>
                </a:solidFill>
                <a:latin typeface="+mj-lt"/>
                <a:ea typeface="+mn-ea"/>
                <a:cs typeface="Segoe UI" panose="020B0502040204020203" pitchFamily="34" charset="0"/>
              </a:defRPr>
            </a:lvl3pPr>
            <a:lvl4pPr marL="0" indent="0" algn="l" defTabSz="121917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None/>
              <a:defRPr lang="en-US" sz="2133" kern="1200" spc="107" baseline="0" dirty="0" smtClean="0">
                <a:solidFill>
                  <a:schemeClr val="accent6"/>
                </a:solidFill>
                <a:latin typeface="+mj-lt"/>
                <a:ea typeface="+mn-ea"/>
                <a:cs typeface="Segoe UI" panose="020B0502040204020203" pitchFamily="34" charset="0"/>
              </a:defRPr>
            </a:lvl4pPr>
            <a:lvl5pPr marL="0" indent="0" algn="l" defTabSz="121917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None/>
              <a:defRPr lang="en-GB" sz="2133" kern="1200" spc="107" baseline="0" dirty="0" smtClean="0">
                <a:solidFill>
                  <a:schemeClr val="accent6"/>
                </a:solidFill>
                <a:latin typeface="+mj-lt"/>
                <a:ea typeface="+mn-ea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Enter text here</a:t>
            </a:r>
            <a:endParaRPr lang="en-GB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2301" y="6137835"/>
            <a:ext cx="2430780" cy="141941"/>
          </a:xfrm>
        </p:spPr>
        <p:txBody>
          <a:bodyPr tIns="0" bIns="0" anchor="b"/>
          <a:lstStyle>
            <a:lvl1pPr marL="0" indent="0">
              <a:buNone/>
              <a:defRPr sz="1067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Optional small text </a:t>
            </a:r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B6D04A-DBF1-1DAF-B1A8-C532E5322231}"/>
              </a:ext>
            </a:extLst>
          </p:cNvPr>
          <p:cNvSpPr txBox="1"/>
          <p:nvPr userDrawn="1"/>
        </p:nvSpPr>
        <p:spPr>
          <a:xfrm>
            <a:off x="10507405" y="6080196"/>
            <a:ext cx="1073800" cy="22860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r">
              <a:lnSpc>
                <a:spcPct val="150000"/>
              </a:lnSpc>
              <a:spcBef>
                <a:spcPts val="1600"/>
              </a:spcBef>
              <a:buClr>
                <a:srgbClr val="CC0000"/>
              </a:buClr>
              <a:buSzPct val="110000"/>
            </a:pPr>
            <a:r>
              <a:rPr lang="en-GB" sz="1067" spc="0" baseline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incose.org</a:t>
            </a:r>
            <a:r>
              <a:rPr lang="en-GB" sz="1067" spc="0" baseline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</a:t>
            </a:r>
            <a:fld id="{A86CDF6F-2953-460E-BD1D-295C411077A7}" type="slidenum">
              <a:rPr lang="en-GB" sz="1067" spc="0" baseline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lnSpc>
                  <a:spcPct val="150000"/>
                </a:lnSpc>
                <a:spcBef>
                  <a:spcPts val="1600"/>
                </a:spcBef>
                <a:buClr>
                  <a:srgbClr val="CC0000"/>
                </a:buClr>
                <a:buSzPct val="110000"/>
              </a:pPr>
              <a:t>‹#›</a:t>
            </a:fld>
            <a:endParaRPr lang="en-GB" sz="1067" spc="0" baseline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29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_divider_gra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22469" y="2585028"/>
            <a:ext cx="8528457" cy="168794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867" b="1" kern="0" spc="-200" baseline="0" dirty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Enter text to edit master style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22300" y="4377267"/>
            <a:ext cx="8528051" cy="1316567"/>
          </a:xfrm>
        </p:spPr>
        <p:txBody>
          <a:bodyPr/>
          <a:lstStyle>
            <a:lvl1pPr marL="457189" indent="-457189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AutoNum type="arabicParenR"/>
              <a:defRPr>
                <a:solidFill>
                  <a:schemeClr val="tx1"/>
                </a:solidFill>
              </a:defRPr>
            </a:lvl1pPr>
          </a:lstStyle>
          <a:p>
            <a:pPr marL="342900" indent="-342900">
              <a:lnSpc>
                <a:spcPct val="100000"/>
              </a:lnSpc>
              <a:spcBef>
                <a:spcPts val="750"/>
              </a:spcBef>
              <a:buAutoNum type="arabicParenR"/>
            </a:pPr>
            <a:r>
              <a:rPr lang="en-US" sz="1600" b="0" spc="0" baseline="0">
                <a:solidFill>
                  <a:schemeClr val="accent4"/>
                </a:solidFill>
              </a:rPr>
              <a:t>Agenda item</a:t>
            </a:r>
          </a:p>
          <a:p>
            <a:pPr marL="342900" indent="-342900">
              <a:lnSpc>
                <a:spcPct val="100000"/>
              </a:lnSpc>
              <a:spcBef>
                <a:spcPts val="750"/>
              </a:spcBef>
              <a:buAutoNum type="arabicParenR"/>
            </a:pPr>
            <a:r>
              <a:rPr lang="en-US" sz="1600" b="0" spc="0" baseline="0">
                <a:solidFill>
                  <a:schemeClr val="accent4"/>
                </a:solidFill>
              </a:rPr>
              <a:t>Agenda item</a:t>
            </a:r>
          </a:p>
          <a:p>
            <a:pPr marL="342900" indent="-342900">
              <a:lnSpc>
                <a:spcPct val="100000"/>
              </a:lnSpc>
              <a:spcBef>
                <a:spcPts val="750"/>
              </a:spcBef>
              <a:buAutoNum type="arabicParenR"/>
            </a:pPr>
            <a:r>
              <a:rPr lang="en-US" sz="1600" b="0" spc="0" baseline="0">
                <a:solidFill>
                  <a:schemeClr val="accent4"/>
                </a:solidFill>
              </a:rPr>
              <a:t>Agenda item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2301" y="6137835"/>
            <a:ext cx="2430780" cy="141941"/>
          </a:xfrm>
        </p:spPr>
        <p:txBody>
          <a:bodyPr tIns="0" bIns="0" anchor="b"/>
          <a:lstStyle>
            <a:lvl1pPr marL="0" indent="0">
              <a:buNone/>
              <a:defRPr sz="1067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Optional small text </a:t>
            </a:r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166E5E-98C9-26D5-CB5F-5C31DA01193A}"/>
              </a:ext>
            </a:extLst>
          </p:cNvPr>
          <p:cNvSpPr txBox="1"/>
          <p:nvPr userDrawn="1"/>
        </p:nvSpPr>
        <p:spPr>
          <a:xfrm>
            <a:off x="10507405" y="6080196"/>
            <a:ext cx="1073800" cy="22860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r">
              <a:lnSpc>
                <a:spcPct val="150000"/>
              </a:lnSpc>
              <a:spcBef>
                <a:spcPts val="1600"/>
              </a:spcBef>
              <a:buClr>
                <a:srgbClr val="CC0000"/>
              </a:buClr>
              <a:buSzPct val="110000"/>
            </a:pPr>
            <a:r>
              <a:rPr lang="en-GB" sz="1067" spc="0" baseline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incose.org</a:t>
            </a:r>
            <a:r>
              <a:rPr lang="en-GB" sz="1067" spc="0" baseline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</a:t>
            </a:r>
            <a:fld id="{A86CDF6F-2953-460E-BD1D-295C411077A7}" type="slidenum">
              <a:rPr lang="en-GB" sz="1067" spc="0" baseline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lnSpc>
                  <a:spcPct val="150000"/>
                </a:lnSpc>
                <a:spcBef>
                  <a:spcPts val="1600"/>
                </a:spcBef>
                <a:buClr>
                  <a:srgbClr val="CC0000"/>
                </a:buClr>
                <a:buSzPct val="110000"/>
              </a:pPr>
              <a:t>‹#›</a:t>
            </a:fld>
            <a:endParaRPr lang="en-GB" sz="1067" spc="0" baseline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807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genda_divider_gra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22469" y="2585028"/>
            <a:ext cx="8528457" cy="168794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867" b="1" kern="0" spc="-200" baseline="0" dirty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Enter text to edit master style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22300" y="4377267"/>
            <a:ext cx="8528051" cy="1316567"/>
          </a:xfrm>
        </p:spPr>
        <p:txBody>
          <a:bodyPr/>
          <a:lstStyle>
            <a:lvl1pPr marL="457189" indent="-457189">
              <a:lnSpc>
                <a:spcPct val="100000"/>
              </a:lnSpc>
              <a:spcBef>
                <a:spcPts val="1000"/>
              </a:spcBef>
              <a:buClr>
                <a:schemeClr val="accent4"/>
              </a:buClr>
              <a:buAutoNum type="arabicParenR"/>
              <a:defRPr>
                <a:solidFill>
                  <a:schemeClr val="tx1"/>
                </a:solidFill>
              </a:defRPr>
            </a:lvl1pPr>
          </a:lstStyle>
          <a:p>
            <a:pPr marL="342900" indent="-342900">
              <a:lnSpc>
                <a:spcPct val="100000"/>
              </a:lnSpc>
              <a:spcBef>
                <a:spcPts val="750"/>
              </a:spcBef>
              <a:buAutoNum type="arabicParenR"/>
            </a:pPr>
            <a:r>
              <a:rPr lang="en-US" sz="1600" b="0" spc="0" baseline="0">
                <a:solidFill>
                  <a:schemeClr val="accent4"/>
                </a:solidFill>
              </a:rPr>
              <a:t>Agenda item</a:t>
            </a:r>
          </a:p>
          <a:p>
            <a:pPr marL="342900" indent="-342900">
              <a:lnSpc>
                <a:spcPct val="100000"/>
              </a:lnSpc>
              <a:spcBef>
                <a:spcPts val="750"/>
              </a:spcBef>
              <a:buAutoNum type="arabicParenR"/>
            </a:pPr>
            <a:r>
              <a:rPr lang="en-US" sz="1600" b="0" spc="0" baseline="0">
                <a:solidFill>
                  <a:schemeClr val="accent4"/>
                </a:solidFill>
              </a:rPr>
              <a:t>Agenda item</a:t>
            </a:r>
          </a:p>
          <a:p>
            <a:pPr marL="342900" indent="-342900">
              <a:lnSpc>
                <a:spcPct val="100000"/>
              </a:lnSpc>
              <a:spcBef>
                <a:spcPts val="750"/>
              </a:spcBef>
              <a:buAutoNum type="arabicParenR"/>
            </a:pPr>
            <a:r>
              <a:rPr lang="en-US" sz="1600" b="0" spc="0" baseline="0">
                <a:solidFill>
                  <a:schemeClr val="accent4"/>
                </a:solidFill>
              </a:rPr>
              <a:t>Agenda item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2301" y="6149787"/>
            <a:ext cx="2430780" cy="129988"/>
          </a:xfrm>
        </p:spPr>
        <p:txBody>
          <a:bodyPr tIns="0" bIns="0" anchor="b"/>
          <a:lstStyle>
            <a:lvl1pPr marL="0" indent="0">
              <a:buNone/>
              <a:defRPr sz="10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Optional small text </a:t>
            </a:r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419937-7B67-A338-7364-EFEA1F010BA9}"/>
              </a:ext>
            </a:extLst>
          </p:cNvPr>
          <p:cNvSpPr txBox="1"/>
          <p:nvPr userDrawn="1"/>
        </p:nvSpPr>
        <p:spPr>
          <a:xfrm>
            <a:off x="10507405" y="6080196"/>
            <a:ext cx="1073800" cy="22860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r">
              <a:lnSpc>
                <a:spcPct val="150000"/>
              </a:lnSpc>
              <a:spcBef>
                <a:spcPts val="1600"/>
              </a:spcBef>
              <a:buClr>
                <a:srgbClr val="CC0000"/>
              </a:buClr>
              <a:buSzPct val="110000"/>
            </a:pPr>
            <a:r>
              <a:rPr lang="en-GB" sz="1067" spc="0" baseline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incose.org</a:t>
            </a:r>
            <a:r>
              <a:rPr lang="en-GB" sz="1067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</a:t>
            </a:r>
            <a:fld id="{A86CDF6F-2953-460E-BD1D-295C411077A7}" type="slidenum">
              <a:rPr lang="en-GB" sz="1067" spc="0" baseline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lnSpc>
                  <a:spcPct val="150000"/>
                </a:lnSpc>
                <a:spcBef>
                  <a:spcPts val="1600"/>
                </a:spcBef>
                <a:buClr>
                  <a:srgbClr val="CC0000"/>
                </a:buClr>
                <a:buSzPct val="110000"/>
              </a:pPr>
              <a:t>‹#›</a:t>
            </a:fld>
            <a:endParaRPr lang="en-GB" sz="1067" spc="0" baseline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6792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ubtitle_ligh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20250" y="1192987"/>
            <a:ext cx="10959623" cy="227755"/>
          </a:xfrm>
        </p:spPr>
        <p:txBody>
          <a:bodyPr tIns="0"/>
          <a:lstStyle>
            <a:lvl1pPr marL="0" indent="0">
              <a:buNone/>
              <a:defRPr lang="en-US" sz="1467" kern="1200" spc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30710" indent="0">
              <a:buNone/>
              <a:defRPr/>
            </a:lvl2pPr>
            <a:lvl3pPr marL="431789" indent="0">
              <a:buNone/>
              <a:defRPr/>
            </a:lvl3pPr>
            <a:lvl4pPr marL="609585" indent="0">
              <a:buNone/>
              <a:defRPr/>
            </a:lvl4pPr>
            <a:lvl5pPr marL="791614" indent="0">
              <a:buNone/>
              <a:defRPr/>
            </a:lvl5pPr>
          </a:lstStyle>
          <a:p>
            <a:pPr marL="0" lvl="0" indent="0" algn="l" defTabSz="1219170" rtl="0" eaLnBrk="1" latinLnBrk="0" hangingPunct="1">
              <a:lnSpc>
                <a:spcPct val="90000"/>
              </a:lnSpc>
              <a:spcBef>
                <a:spcPts val="1600"/>
              </a:spcBef>
              <a:buClr>
                <a:srgbClr val="0072C8"/>
              </a:buClr>
              <a:buSzPct val="110000"/>
              <a:buFont typeface="Wingdings" panose="05000000000000000000" pitchFamily="2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20184" y="584200"/>
            <a:ext cx="10962216" cy="491067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3200" b="1" spc="-93" baseline="0">
                <a:solidFill>
                  <a:schemeClr val="tx1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/>
              <a:t>Insert slide title here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22301" y="6155765"/>
            <a:ext cx="2430780" cy="124011"/>
          </a:xfrm>
        </p:spPr>
        <p:txBody>
          <a:bodyPr tIns="0" bIns="0" anchor="b"/>
          <a:lstStyle>
            <a:lvl1pPr marL="0" indent="0">
              <a:buNone/>
              <a:defRPr sz="1067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Optional small text 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622301" y="1608667"/>
            <a:ext cx="10960100" cy="3761317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333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067">
                <a:solidFill>
                  <a:schemeClr val="tx1"/>
                </a:solidFill>
              </a:defRPr>
            </a:lvl4pPr>
            <a:lvl5pPr>
              <a:defRPr sz="1067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7757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ubtitle_gra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20184" y="584200"/>
            <a:ext cx="10962216" cy="491067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3200" b="1" spc="-93" baseline="0">
                <a:solidFill>
                  <a:schemeClr val="tx1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/>
              <a:t>Insert slide title here</a:t>
            </a:r>
            <a:endParaRPr lang="en-GB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20250" y="1192987"/>
            <a:ext cx="10959623" cy="227755"/>
          </a:xfrm>
        </p:spPr>
        <p:txBody>
          <a:bodyPr tIns="0"/>
          <a:lstStyle>
            <a:lvl1pPr marL="0" indent="0">
              <a:buNone/>
              <a:defRPr lang="en-US" sz="1467" kern="1200" spc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30710" indent="0">
              <a:buNone/>
              <a:defRPr/>
            </a:lvl2pPr>
            <a:lvl3pPr marL="431789" indent="0">
              <a:buNone/>
              <a:defRPr/>
            </a:lvl3pPr>
            <a:lvl4pPr marL="609585" indent="0">
              <a:buNone/>
              <a:defRPr/>
            </a:lvl4pPr>
            <a:lvl5pPr marL="791614" indent="0">
              <a:buNone/>
              <a:defRPr/>
            </a:lvl5pPr>
          </a:lstStyle>
          <a:p>
            <a:pPr marL="0" lvl="0" indent="0" algn="l" defTabSz="1219170" rtl="0" eaLnBrk="1" latinLnBrk="0" hangingPunct="1">
              <a:lnSpc>
                <a:spcPct val="90000"/>
              </a:lnSpc>
              <a:spcBef>
                <a:spcPts val="1600"/>
              </a:spcBef>
              <a:buClr>
                <a:srgbClr val="0072C8"/>
              </a:buClr>
              <a:buSzPct val="110000"/>
              <a:buFont typeface="Wingdings" panose="05000000000000000000" pitchFamily="2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22301" y="6149787"/>
            <a:ext cx="2430780" cy="129988"/>
          </a:xfrm>
        </p:spPr>
        <p:txBody>
          <a:bodyPr tIns="0" bIns="0" anchor="b"/>
          <a:lstStyle>
            <a:lvl1pPr marL="0" indent="0">
              <a:buNone/>
              <a:defRPr sz="1067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Optional small text 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622301" y="1608667"/>
            <a:ext cx="10960100" cy="3761317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333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067">
                <a:solidFill>
                  <a:schemeClr val="tx1"/>
                </a:solidFill>
              </a:defRPr>
            </a:lvl4pPr>
            <a:lvl5pPr>
              <a:defRPr sz="1067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8823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ubtitle_da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20184" y="584200"/>
            <a:ext cx="10962216" cy="491067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3200" b="1" spc="-93" baseline="0">
                <a:solidFill>
                  <a:schemeClr val="tx1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/>
              <a:t>Insert slide title here</a:t>
            </a:r>
            <a:endParaRPr lang="en-GB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20250" y="1192987"/>
            <a:ext cx="10959623" cy="227755"/>
          </a:xfrm>
        </p:spPr>
        <p:txBody>
          <a:bodyPr tIns="0"/>
          <a:lstStyle>
            <a:lvl1pPr marL="0" indent="0">
              <a:buNone/>
              <a:defRPr lang="en-US" sz="1467" kern="1200" spc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30710" indent="0">
              <a:buNone/>
              <a:defRPr/>
            </a:lvl2pPr>
            <a:lvl3pPr marL="431789" indent="0">
              <a:buNone/>
              <a:defRPr/>
            </a:lvl3pPr>
            <a:lvl4pPr marL="609585" indent="0">
              <a:buNone/>
              <a:defRPr/>
            </a:lvl4pPr>
            <a:lvl5pPr marL="791614" indent="0">
              <a:buNone/>
              <a:defRPr/>
            </a:lvl5pPr>
          </a:lstStyle>
          <a:p>
            <a:pPr marL="0" lvl="0" indent="0" algn="l" defTabSz="1219170" rtl="0" eaLnBrk="1" latinLnBrk="0" hangingPunct="1">
              <a:lnSpc>
                <a:spcPct val="90000"/>
              </a:lnSpc>
              <a:spcBef>
                <a:spcPts val="1600"/>
              </a:spcBef>
              <a:buClr>
                <a:srgbClr val="0072C8"/>
              </a:buClr>
              <a:buSzPct val="110000"/>
              <a:buFont typeface="Wingdings" panose="05000000000000000000" pitchFamily="2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22301" y="6149787"/>
            <a:ext cx="2430780" cy="129988"/>
          </a:xfrm>
        </p:spPr>
        <p:txBody>
          <a:bodyPr tIns="0" bIns="0" anchor="b"/>
          <a:lstStyle>
            <a:lvl1pPr marL="0" indent="0">
              <a:buNone/>
              <a:defRPr sz="1067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Optional small text 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622301" y="1608667"/>
            <a:ext cx="10960100" cy="3761317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333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067">
                <a:solidFill>
                  <a:schemeClr val="tx1"/>
                </a:solidFill>
              </a:defRPr>
            </a:lvl4pPr>
            <a:lvl5pPr>
              <a:defRPr sz="1067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1402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ubtitle_bold_ligh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19325" y="1984183"/>
            <a:ext cx="3032880" cy="4082895"/>
          </a:xfrm>
        </p:spPr>
        <p:txBody>
          <a:bodyPr tIns="0"/>
          <a:lstStyle>
            <a:lvl1pPr marL="0" indent="0">
              <a:lnSpc>
                <a:spcPct val="150000"/>
              </a:lnSpc>
              <a:buNone/>
              <a:defRPr lang="en-US" sz="1467" kern="1200" spc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30710" indent="0">
              <a:buNone/>
              <a:defRPr/>
            </a:lvl2pPr>
            <a:lvl3pPr marL="431789" indent="0">
              <a:buNone/>
              <a:defRPr/>
            </a:lvl3pPr>
            <a:lvl4pPr marL="609585" indent="0">
              <a:buNone/>
              <a:defRPr/>
            </a:lvl4pPr>
            <a:lvl5pPr marL="791614" indent="0">
              <a:buNone/>
              <a:defRPr/>
            </a:lvl5pPr>
          </a:lstStyle>
          <a:p>
            <a:pPr marL="0" lvl="0" indent="0" algn="l" defTabSz="1219170" rtl="0" eaLnBrk="1" latinLnBrk="0" hangingPunct="1">
              <a:lnSpc>
                <a:spcPct val="90000"/>
              </a:lnSpc>
              <a:spcBef>
                <a:spcPts val="1600"/>
              </a:spcBef>
              <a:buClr>
                <a:srgbClr val="0072C8"/>
              </a:buClr>
              <a:buSzPct val="110000"/>
              <a:buFont typeface="Wingdings" panose="05000000000000000000" pitchFamily="2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19325" y="588298"/>
            <a:ext cx="4364156" cy="1266477"/>
          </a:xfrm>
        </p:spPr>
        <p:txBody>
          <a:bodyPr tIns="0" bIns="0" anchor="t"/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267" b="1" kern="0" spc="-20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1pPr>
            <a:lvl2pPr marL="0" indent="0"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333" b="1" kern="0" spc="-20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2pPr>
            <a:lvl3pPr marL="0" indent="0"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333" b="1" kern="0" spc="-20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3pPr>
            <a:lvl4pPr marL="0" indent="0"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333" b="1" kern="0" spc="-20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4pPr>
            <a:lvl5pPr marL="0" indent="0"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5333" b="1" kern="0" spc="-200" baseline="0" dirty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2301" y="6161741"/>
            <a:ext cx="2430780" cy="118035"/>
          </a:xfrm>
        </p:spPr>
        <p:txBody>
          <a:bodyPr tIns="0" bIns="0" anchor="b"/>
          <a:lstStyle>
            <a:lvl1pPr marL="0" indent="0">
              <a:buNone/>
              <a:defRPr sz="1067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Optional small text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6263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ubtitle_bold_gra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19325" y="588298"/>
            <a:ext cx="4364156" cy="1266477"/>
          </a:xfrm>
        </p:spPr>
        <p:txBody>
          <a:bodyPr tIns="0" bIns="0" anchor="t"/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267" b="1" kern="0" spc="-20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1pPr>
            <a:lvl2pPr marL="0" indent="0"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333" b="1" kern="0" spc="-20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2pPr>
            <a:lvl3pPr marL="0" indent="0"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333" b="1" kern="0" spc="-20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3pPr>
            <a:lvl4pPr marL="0" indent="0"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333" b="1" kern="0" spc="-20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4pPr>
            <a:lvl5pPr marL="0" indent="0"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5333" b="1" kern="0" spc="-200" baseline="0" dirty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19325" y="1984183"/>
            <a:ext cx="3032880" cy="4082895"/>
          </a:xfrm>
        </p:spPr>
        <p:txBody>
          <a:bodyPr tIns="0"/>
          <a:lstStyle>
            <a:lvl1pPr marL="0" indent="0">
              <a:lnSpc>
                <a:spcPct val="150000"/>
              </a:lnSpc>
              <a:buNone/>
              <a:defRPr lang="en-US" sz="1467" kern="1200" spc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30710" indent="0">
              <a:buNone/>
              <a:defRPr/>
            </a:lvl2pPr>
            <a:lvl3pPr marL="431789" indent="0">
              <a:buNone/>
              <a:defRPr/>
            </a:lvl3pPr>
            <a:lvl4pPr marL="609585" indent="0">
              <a:buNone/>
              <a:defRPr/>
            </a:lvl4pPr>
            <a:lvl5pPr marL="791614" indent="0">
              <a:buNone/>
              <a:defRPr/>
            </a:lvl5pPr>
          </a:lstStyle>
          <a:p>
            <a:pPr marL="0" lvl="0" indent="0" algn="l" defTabSz="1219170" rtl="0" eaLnBrk="1" latinLnBrk="0" hangingPunct="1">
              <a:lnSpc>
                <a:spcPct val="90000"/>
              </a:lnSpc>
              <a:spcBef>
                <a:spcPts val="1600"/>
              </a:spcBef>
              <a:buClr>
                <a:srgbClr val="0072C8"/>
              </a:buClr>
              <a:buSzPct val="110000"/>
              <a:buFont typeface="Wingdings" panose="05000000000000000000" pitchFamily="2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2301" y="6131859"/>
            <a:ext cx="2430780" cy="147917"/>
          </a:xfrm>
        </p:spPr>
        <p:txBody>
          <a:bodyPr tIns="0" bIns="0" anchor="b"/>
          <a:lstStyle>
            <a:lvl1pPr marL="0" indent="0">
              <a:buNone/>
              <a:defRPr sz="1067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Optional small text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1975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ubtitle_bold_dar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19325" y="584200"/>
            <a:ext cx="4364156" cy="1266477"/>
          </a:xfrm>
        </p:spPr>
        <p:txBody>
          <a:bodyPr tIns="0" bIns="0" anchor="t"/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267" b="1" kern="0" spc="-20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1pPr>
            <a:lvl2pPr marL="0" indent="0"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333" b="1" kern="0" spc="-20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2pPr>
            <a:lvl3pPr marL="0" indent="0"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333" b="1" kern="0" spc="-20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3pPr>
            <a:lvl4pPr marL="0" indent="0"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333" b="1" kern="0" spc="-20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4pPr>
            <a:lvl5pPr marL="0" indent="0"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5333" b="1" kern="0" spc="-200" baseline="0" dirty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19325" y="1984183"/>
            <a:ext cx="3032880" cy="4082895"/>
          </a:xfrm>
        </p:spPr>
        <p:txBody>
          <a:bodyPr tIns="0"/>
          <a:lstStyle>
            <a:lvl1pPr marL="0" indent="0">
              <a:lnSpc>
                <a:spcPct val="150000"/>
              </a:lnSpc>
              <a:buNone/>
              <a:defRPr lang="en-US" sz="1467" kern="1200" spc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30710" indent="0">
              <a:buNone/>
              <a:defRPr/>
            </a:lvl2pPr>
            <a:lvl3pPr marL="431789" indent="0">
              <a:buNone/>
              <a:defRPr/>
            </a:lvl3pPr>
            <a:lvl4pPr marL="609585" indent="0">
              <a:buNone/>
              <a:defRPr/>
            </a:lvl4pPr>
            <a:lvl5pPr marL="791614" indent="0">
              <a:buNone/>
              <a:defRPr/>
            </a:lvl5pPr>
          </a:lstStyle>
          <a:p>
            <a:pPr marL="0" lvl="0" indent="0" algn="l" defTabSz="1219170" rtl="0" eaLnBrk="1" latinLnBrk="0" hangingPunct="1">
              <a:lnSpc>
                <a:spcPct val="90000"/>
              </a:lnSpc>
              <a:spcBef>
                <a:spcPts val="1600"/>
              </a:spcBef>
              <a:buClr>
                <a:srgbClr val="0072C8"/>
              </a:buClr>
              <a:buSzPct val="110000"/>
              <a:buFont typeface="Wingdings" panose="05000000000000000000" pitchFamily="2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2301" y="6131859"/>
            <a:ext cx="2430780" cy="147917"/>
          </a:xfrm>
        </p:spPr>
        <p:txBody>
          <a:bodyPr tIns="0" bIns="0" anchor="b"/>
          <a:lstStyle>
            <a:lvl1pPr marL="0" indent="0">
              <a:buNone/>
              <a:defRPr sz="1067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Optional small text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9618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600" y="584201"/>
            <a:ext cx="5486400" cy="3217732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 algn="l" defTabSz="914332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6400" b="1" kern="1200" spc="-267" baseline="0" dirty="0">
                <a:solidFill>
                  <a:schemeClr val="accent2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Insert title here. 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21341" y="3950829"/>
            <a:ext cx="5474659" cy="1510172"/>
          </a:xfrm>
        </p:spPr>
        <p:txBody>
          <a:bodyPr lIns="0" tIns="0" rIns="0" bIns="0">
            <a:noAutofit/>
          </a:bodyPr>
          <a:lstStyle>
            <a:lvl1pPr marL="0" indent="0" algn="l" defTabSz="121917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100"/>
              </a:spcAft>
              <a:buClr>
                <a:srgbClr val="0072C8"/>
              </a:buClr>
              <a:buSzPct val="110000"/>
              <a:buFont typeface="Arial" panose="020B0604020202020204" pitchFamily="34" charset="0"/>
              <a:buNone/>
              <a:defRPr lang="en-US" sz="1467" b="0" kern="1200" spc="0" baseline="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121917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100"/>
              </a:spcAft>
              <a:buClr>
                <a:srgbClr val="0072C8"/>
              </a:buClr>
              <a:buSzPct val="110000"/>
              <a:buFont typeface="Arial" panose="020B0604020202020204" pitchFamily="34" charset="0"/>
              <a:buNone/>
            </a:pPr>
            <a:r>
              <a:rPr lang="en-US"/>
              <a:t>Enter a subtitle here. 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2301" y="5929647"/>
            <a:ext cx="2430780" cy="240845"/>
          </a:xfrm>
        </p:spPr>
        <p:txBody>
          <a:bodyPr tIns="0" bIns="0" anchor="b"/>
          <a:lstStyle>
            <a:lvl1pPr marL="0" indent="0">
              <a:buNone/>
              <a:defRPr sz="1067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Optional small text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0860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layout_dar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109971" y="584201"/>
            <a:ext cx="4261696" cy="4671484"/>
          </a:xfrm>
        </p:spPr>
        <p:txBody>
          <a:bodyPr tIns="0" bIns="0"/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ts val="16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None/>
              <a:defRPr lang="en-US" sz="2133" kern="1200" spc="0" baseline="0" dirty="0" smtClean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  <a:lvl2pPr marL="0" indent="0" algn="l" defTabSz="1219170" rtl="0" eaLnBrk="1" latinLnBrk="0" hangingPunct="1">
              <a:lnSpc>
                <a:spcPts val="2880"/>
              </a:lnSpc>
              <a:spcBef>
                <a:spcPts val="16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None/>
              <a:defRPr lang="en-US" sz="2400" kern="1200" spc="0" baseline="0" dirty="0" smtClean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2pPr>
            <a:lvl3pPr marL="0" indent="0" algn="l" defTabSz="1219170" rtl="0" eaLnBrk="1" latinLnBrk="0" hangingPunct="1">
              <a:lnSpc>
                <a:spcPts val="2880"/>
              </a:lnSpc>
              <a:spcBef>
                <a:spcPts val="16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None/>
              <a:defRPr lang="en-US" sz="2400" kern="1200" spc="0" baseline="0" dirty="0" smtClean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3pPr>
            <a:lvl4pPr marL="0" indent="0" algn="l" defTabSz="1219170" rtl="0" eaLnBrk="1" latinLnBrk="0" hangingPunct="1">
              <a:lnSpc>
                <a:spcPts val="2880"/>
              </a:lnSpc>
              <a:spcBef>
                <a:spcPts val="16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None/>
              <a:defRPr lang="en-US" sz="2400" kern="1200" spc="0" baseline="0" dirty="0" smtClean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4pPr>
            <a:lvl5pPr marL="0" indent="0" algn="l" defTabSz="1219170" rtl="0" eaLnBrk="1" latinLnBrk="0" hangingPunct="1">
              <a:lnSpc>
                <a:spcPts val="2880"/>
              </a:lnSpc>
              <a:spcBef>
                <a:spcPts val="16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None/>
              <a:defRPr lang="en-GB" sz="2400" kern="1200" spc="0" baseline="0" dirty="0" smtClean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19808" y="584200"/>
            <a:ext cx="4074112" cy="2975960"/>
          </a:xfrm>
        </p:spPr>
        <p:txBody>
          <a:bodyPr tIns="0" bIns="0"/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267" b="1" kern="0" spc="-200" baseline="0" dirty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1pPr>
            <a:lvl2pPr marL="0" indent="0"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333" b="1" kern="0" spc="-20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2pPr>
            <a:lvl3pPr marL="0" indent="0"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333" b="1" kern="0" spc="-20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3pPr>
            <a:lvl4pPr marL="0" indent="0"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333" b="1" kern="0" spc="-20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4pPr>
            <a:lvl5pPr marL="0" indent="0"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5333" b="1" kern="0" spc="-200" baseline="0" dirty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5pPr>
          </a:lstStyle>
          <a:p>
            <a:pPr marL="0" lvl="0" indent="0" algn="l" defTabSz="121917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accent2"/>
              </a:buClr>
              <a:buSzPct val="110000"/>
              <a:buFont typeface="Arial" panose="020B0604020202020204" pitchFamily="34" charset="0"/>
              <a:buNone/>
            </a:pPr>
            <a:r>
              <a:rPr lang="en-US"/>
              <a:t>Click to edit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2301" y="6131859"/>
            <a:ext cx="2430780" cy="147917"/>
          </a:xfrm>
        </p:spPr>
        <p:txBody>
          <a:bodyPr tIns="0" bIns="0" anchor="b"/>
          <a:lstStyle>
            <a:lvl1pPr marL="0" indent="0">
              <a:buNone/>
              <a:defRPr sz="1067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Optional small text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4012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layout_gra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109971" y="584201"/>
            <a:ext cx="4261696" cy="4671484"/>
          </a:xfrm>
        </p:spPr>
        <p:txBody>
          <a:bodyPr tIns="0" bIns="0"/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ts val="16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None/>
              <a:defRPr lang="en-US" sz="2133" kern="1200" spc="0" baseline="0" dirty="0" smtClean="0">
                <a:solidFill>
                  <a:schemeClr val="bg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  <a:lvl2pPr marL="0" indent="0" algn="l" defTabSz="1219170" rtl="0" eaLnBrk="1" latinLnBrk="0" hangingPunct="1">
              <a:lnSpc>
                <a:spcPts val="2880"/>
              </a:lnSpc>
              <a:spcBef>
                <a:spcPts val="16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None/>
              <a:defRPr lang="en-US" sz="2400" kern="1200" spc="0" baseline="0" dirty="0" smtClean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2pPr>
            <a:lvl3pPr marL="0" indent="0" algn="l" defTabSz="1219170" rtl="0" eaLnBrk="1" latinLnBrk="0" hangingPunct="1">
              <a:lnSpc>
                <a:spcPts val="2880"/>
              </a:lnSpc>
              <a:spcBef>
                <a:spcPts val="16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None/>
              <a:defRPr lang="en-US" sz="2400" kern="1200" spc="0" baseline="0" dirty="0" smtClean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3pPr>
            <a:lvl4pPr marL="0" indent="0" algn="l" defTabSz="1219170" rtl="0" eaLnBrk="1" latinLnBrk="0" hangingPunct="1">
              <a:lnSpc>
                <a:spcPts val="2880"/>
              </a:lnSpc>
              <a:spcBef>
                <a:spcPts val="16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None/>
              <a:defRPr lang="en-US" sz="2400" kern="1200" spc="0" baseline="0" dirty="0" smtClean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4pPr>
            <a:lvl5pPr marL="0" indent="0" algn="l" defTabSz="1219170" rtl="0" eaLnBrk="1" latinLnBrk="0" hangingPunct="1">
              <a:lnSpc>
                <a:spcPts val="2880"/>
              </a:lnSpc>
              <a:spcBef>
                <a:spcPts val="16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None/>
              <a:defRPr lang="en-GB" sz="2400" kern="1200" spc="0" baseline="0" dirty="0" smtClean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19808" y="584200"/>
            <a:ext cx="4074112" cy="2975960"/>
          </a:xfrm>
        </p:spPr>
        <p:txBody>
          <a:bodyPr tIns="0" bIns="0"/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267" b="1" kern="0" spc="-200" baseline="0" dirty="0" smtClean="0">
                <a:solidFill>
                  <a:schemeClr val="bg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1pPr>
            <a:lvl2pPr marL="0" indent="0"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333" b="1" kern="0" spc="-20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2pPr>
            <a:lvl3pPr marL="0" indent="0"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333" b="1" kern="0" spc="-20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3pPr>
            <a:lvl4pPr marL="0" indent="0"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333" b="1" kern="0" spc="-20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4pPr>
            <a:lvl5pPr marL="0" indent="0"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5333" b="1" kern="0" spc="-200" baseline="0" dirty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2301" y="6131859"/>
            <a:ext cx="2430780" cy="147917"/>
          </a:xfrm>
        </p:spPr>
        <p:txBody>
          <a:bodyPr tIns="0" bIns="0" anchor="b"/>
          <a:lstStyle>
            <a:lvl1pPr marL="0" indent="0">
              <a:buNone/>
              <a:defRPr sz="1067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Optional small text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3526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layout_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109971" y="584201"/>
            <a:ext cx="4261696" cy="4671484"/>
          </a:xfrm>
        </p:spPr>
        <p:txBody>
          <a:bodyPr tIns="0" bIns="0"/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ts val="16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None/>
              <a:defRPr lang="en-US" sz="2133" kern="1200" spc="0" baseline="0" dirty="0" smtClean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  <a:lvl2pPr marL="0" indent="0" algn="l" defTabSz="1219170" rtl="0" eaLnBrk="1" latinLnBrk="0" hangingPunct="1">
              <a:lnSpc>
                <a:spcPts val="2880"/>
              </a:lnSpc>
              <a:spcBef>
                <a:spcPts val="16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None/>
              <a:defRPr lang="en-US" sz="2400" kern="1200" spc="0" baseline="0" dirty="0" smtClean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2pPr>
            <a:lvl3pPr marL="0" indent="0" algn="l" defTabSz="1219170" rtl="0" eaLnBrk="1" latinLnBrk="0" hangingPunct="1">
              <a:lnSpc>
                <a:spcPts val="2880"/>
              </a:lnSpc>
              <a:spcBef>
                <a:spcPts val="16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None/>
              <a:defRPr lang="en-US" sz="2400" kern="1200" spc="0" baseline="0" dirty="0" smtClean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3pPr>
            <a:lvl4pPr marL="0" indent="0" algn="l" defTabSz="1219170" rtl="0" eaLnBrk="1" latinLnBrk="0" hangingPunct="1">
              <a:lnSpc>
                <a:spcPts val="2880"/>
              </a:lnSpc>
              <a:spcBef>
                <a:spcPts val="16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None/>
              <a:defRPr lang="en-US" sz="2400" kern="1200" spc="0" baseline="0" dirty="0" smtClean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4pPr>
            <a:lvl5pPr marL="0" indent="0" algn="l" defTabSz="1219170" rtl="0" eaLnBrk="1" latinLnBrk="0" hangingPunct="1">
              <a:lnSpc>
                <a:spcPts val="2880"/>
              </a:lnSpc>
              <a:spcBef>
                <a:spcPts val="16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None/>
              <a:defRPr lang="en-GB" sz="2400" kern="1200" spc="0" baseline="0" dirty="0" smtClean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19808" y="584200"/>
            <a:ext cx="4074112" cy="2975960"/>
          </a:xfrm>
        </p:spPr>
        <p:txBody>
          <a:bodyPr tIns="0" bIns="0"/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267" b="1" kern="0" spc="-20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1pPr>
            <a:lvl2pPr marL="0" indent="0"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333" b="1" kern="0" spc="-20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2pPr>
            <a:lvl3pPr marL="0" indent="0"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333" b="1" kern="0" spc="-20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3pPr>
            <a:lvl4pPr marL="0" indent="0"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333" b="1" kern="0" spc="-20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4pPr>
            <a:lvl5pPr marL="0" indent="0"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5333" b="1" kern="0" spc="-200" baseline="0" dirty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2301" y="6131859"/>
            <a:ext cx="2430780" cy="147917"/>
          </a:xfrm>
        </p:spPr>
        <p:txBody>
          <a:bodyPr tIns="0" bIns="0" anchor="b"/>
          <a:lstStyle>
            <a:lvl1pPr marL="0" indent="0">
              <a:buNone/>
              <a:defRPr sz="1067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Optional small text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4020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graphic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0" tIns="914400" rIns="0" bIns="45720" rtlCol="0" anchor="ctr">
            <a:noAutofit/>
          </a:bodyPr>
          <a:lstStyle>
            <a:lvl1pPr marL="0" indent="0" algn="ctr">
              <a:buNone/>
              <a:defRPr lang="en-US">
                <a:solidFill>
                  <a:schemeClr val="bg1"/>
                </a:solidFill>
              </a:defRPr>
            </a:lvl1pPr>
          </a:lstStyle>
          <a:p>
            <a:pPr marL="230712" lvl="0" indent="-230712" algn="ctr"/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496657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_subhead_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0" tIns="1005840" rIns="0" bIns="45720" rtlCol="0" anchor="ctr">
            <a:noAutofit/>
          </a:bodyPr>
          <a:lstStyle>
            <a:lvl1pPr marL="0" indent="0" algn="ctr">
              <a:buNone/>
              <a:defRPr lang="en-US">
                <a:solidFill>
                  <a:schemeClr val="bg1"/>
                </a:solidFill>
              </a:defRPr>
            </a:lvl1pPr>
          </a:lstStyle>
          <a:p>
            <a:pPr marL="230712" lvl="0" indent="-230712" algn="ctr"/>
            <a:r>
              <a:rPr lang="en-US"/>
              <a:t>Click icon to add picture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19325" y="1969707"/>
            <a:ext cx="4364155" cy="1129940"/>
          </a:xfrm>
        </p:spPr>
        <p:txBody>
          <a:bodyPr tIns="0"/>
          <a:lstStyle>
            <a:lvl1pPr marL="0" indent="0">
              <a:lnSpc>
                <a:spcPct val="150000"/>
              </a:lnSpc>
              <a:buNone/>
              <a:defRPr lang="en-US" sz="1467" kern="1200" spc="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30710" indent="0">
              <a:buNone/>
              <a:defRPr/>
            </a:lvl2pPr>
            <a:lvl3pPr marL="431789" indent="0">
              <a:buNone/>
              <a:defRPr/>
            </a:lvl3pPr>
            <a:lvl4pPr marL="609585" indent="0">
              <a:buNone/>
              <a:defRPr/>
            </a:lvl4pPr>
            <a:lvl5pPr marL="791614" indent="0">
              <a:buNone/>
              <a:defRPr/>
            </a:lvl5pPr>
          </a:lstStyle>
          <a:p>
            <a:pPr marL="0" lvl="0" indent="0" algn="l" defTabSz="1219170" rtl="0" eaLnBrk="1" latinLnBrk="0" hangingPunct="1">
              <a:lnSpc>
                <a:spcPct val="90000"/>
              </a:lnSpc>
              <a:spcBef>
                <a:spcPts val="1600"/>
              </a:spcBef>
              <a:buClr>
                <a:srgbClr val="0072C8"/>
              </a:buClr>
              <a:buSzPct val="110000"/>
              <a:buFont typeface="Wingdings" panose="05000000000000000000" pitchFamily="2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19325" y="584201"/>
            <a:ext cx="4364156" cy="1211580"/>
          </a:xfrm>
        </p:spPr>
        <p:txBody>
          <a:bodyPr tIns="0" bIns="0" anchor="t"/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267" b="1" kern="0" spc="-20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1pPr>
            <a:lvl2pPr marL="0" indent="0"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333" b="1" kern="0" spc="-20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2pPr>
            <a:lvl3pPr marL="0" indent="0"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333" b="1" kern="0" spc="-20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3pPr>
            <a:lvl4pPr marL="0" indent="0"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333" b="1" kern="0" spc="-20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4pPr>
            <a:lvl5pPr marL="0" indent="0"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5333" b="1" kern="0" spc="-200" baseline="0" dirty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this text box</a:t>
            </a:r>
            <a:endParaRPr lang="en-GB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2301" y="6131859"/>
            <a:ext cx="2430780" cy="147917"/>
          </a:xfrm>
        </p:spPr>
        <p:txBody>
          <a:bodyPr tIns="0" bIns="0" anchor="b"/>
          <a:lstStyle>
            <a:lvl1pPr marL="0" indent="0">
              <a:buNone/>
              <a:defRPr sz="1067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Optional small text </a:t>
            </a:r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6D98FC-A04F-F001-C845-DA1647943D51}"/>
              </a:ext>
            </a:extLst>
          </p:cNvPr>
          <p:cNvSpPr txBox="1"/>
          <p:nvPr userDrawn="1"/>
        </p:nvSpPr>
        <p:spPr>
          <a:xfrm>
            <a:off x="10507405" y="6080196"/>
            <a:ext cx="1073800" cy="22860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r">
              <a:lnSpc>
                <a:spcPct val="150000"/>
              </a:lnSpc>
              <a:spcBef>
                <a:spcPts val="1600"/>
              </a:spcBef>
              <a:buClr>
                <a:srgbClr val="CC0000"/>
              </a:buClr>
              <a:buSzPct val="110000"/>
            </a:pPr>
            <a:r>
              <a:rPr lang="en-GB" sz="1067" spc="0" baseline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incose.org</a:t>
            </a:r>
            <a:r>
              <a:rPr lang="en-GB" sz="1067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</a:t>
            </a:r>
            <a:fld id="{A86CDF6F-2953-460E-BD1D-295C411077A7}" type="slidenum">
              <a:rPr lang="en-GB" sz="1067" spc="0" baseline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lnSpc>
                  <a:spcPct val="150000"/>
                </a:lnSpc>
                <a:spcBef>
                  <a:spcPts val="1600"/>
                </a:spcBef>
                <a:buClr>
                  <a:srgbClr val="CC0000"/>
                </a:buClr>
                <a:buSzPct val="110000"/>
              </a:pPr>
              <a:t>‹#›</a:t>
            </a:fld>
            <a:endParaRPr lang="en-GB" sz="1067" spc="0" baseline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2181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floating photo layou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6764478" y="2649690"/>
            <a:ext cx="3079119" cy="201963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121920" rIns="121920" bIns="121920" rtlCol="0" anchor="ctr" anchorCtr="0"/>
          <a:lstStyle/>
          <a:p>
            <a:pPr algn="ctr"/>
            <a:endParaRPr lang="en-US" sz="2400" err="1">
              <a:gradFill>
                <a:gsLst>
                  <a:gs pos="0">
                    <a:schemeClr val="bg1"/>
                  </a:gs>
                  <a:gs pos="98000">
                    <a:schemeClr val="bg1"/>
                  </a:gs>
                </a:gsLst>
                <a:lin ang="5400000" scaled="0"/>
              </a:gradFill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7383288" y="1422400"/>
            <a:ext cx="4200237" cy="2654557"/>
          </a:xfrm>
          <a:prstGeom prst="rect">
            <a:avLst/>
          </a:prstGeom>
          <a:noFill/>
        </p:spPr>
        <p:txBody>
          <a:bodyPr vert="horz" wrap="square" lIns="0" tIns="1005840" rIns="0" bIns="45720" rtlCol="0" anchor="ctr">
            <a:noAutofit/>
          </a:bodyPr>
          <a:lstStyle>
            <a:lvl1pPr marL="0" indent="0" algn="ctr">
              <a:buNone/>
              <a:defRPr lang="en-US" dirty="0">
                <a:solidFill>
                  <a:schemeClr val="bg1"/>
                </a:solidFill>
              </a:defRPr>
            </a:lvl1pPr>
          </a:lstStyle>
          <a:p>
            <a:pPr marL="230712" lvl="0" indent="-230712" algn="ctr"/>
            <a:r>
              <a:rPr lang="en-US"/>
              <a:t>Click icon to add picture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19325" y="584201"/>
            <a:ext cx="4364156" cy="5422152"/>
          </a:xfrm>
          <a:ln>
            <a:noFill/>
          </a:ln>
        </p:spPr>
        <p:txBody>
          <a:bodyPr tIns="0" bIns="0" anchor="t"/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733" b="1" kern="0" spc="-20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1pPr>
            <a:lvl2pPr marL="0" indent="0"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333" b="1" kern="0" spc="-20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2pPr>
            <a:lvl3pPr marL="0" indent="0"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333" b="1" kern="0" spc="-20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3pPr>
            <a:lvl4pPr marL="0" indent="0"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333" b="1" kern="0" spc="-20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4pPr>
            <a:lvl5pPr marL="0" indent="0"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5333" b="1" kern="0" spc="-200" baseline="0" dirty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this text box</a:t>
            </a:r>
            <a:endParaRPr lang="en-GB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2301" y="6131859"/>
            <a:ext cx="2430780" cy="147917"/>
          </a:xfrm>
        </p:spPr>
        <p:txBody>
          <a:bodyPr tIns="0" bIns="0" anchor="b"/>
          <a:lstStyle>
            <a:lvl1pPr marL="0" indent="0">
              <a:buNone/>
              <a:defRPr sz="1067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Optional small text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180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 layout_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637867" y="1422400"/>
            <a:ext cx="5554133" cy="2912533"/>
          </a:xfrm>
          <a:noFill/>
        </p:spPr>
        <p:txBody>
          <a:bodyPr vert="horz" wrap="square" lIns="0" tIns="1005840" rIns="0" bIns="45720" rtlCol="0" anchor="ctr">
            <a:noAutofit/>
          </a:bodyPr>
          <a:lstStyle>
            <a:lvl1pPr marL="0" indent="0" algn="ctr">
              <a:buNone/>
              <a:defRPr lang="en-GB">
                <a:solidFill>
                  <a:schemeClr val="bg1"/>
                </a:solidFill>
              </a:defRPr>
            </a:lvl1pPr>
          </a:lstStyle>
          <a:p>
            <a:pPr marL="230712" lvl="0" indent="-230712" algn="ctr"/>
            <a:r>
              <a:rPr lang="en-US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19325" y="2078927"/>
            <a:ext cx="4364155" cy="926740"/>
          </a:xfrm>
        </p:spPr>
        <p:txBody>
          <a:bodyPr tIns="0"/>
          <a:lstStyle>
            <a:lvl1pPr marL="0" indent="0">
              <a:buNone/>
              <a:defRPr lang="en-US" sz="1867" kern="1200" spc="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30710" indent="0">
              <a:buNone/>
              <a:defRPr/>
            </a:lvl2pPr>
            <a:lvl3pPr marL="431789" indent="0">
              <a:buNone/>
              <a:defRPr/>
            </a:lvl3pPr>
            <a:lvl4pPr marL="609585" indent="0">
              <a:buNone/>
              <a:defRPr/>
            </a:lvl4pPr>
            <a:lvl5pPr marL="791614" indent="0">
              <a:buNone/>
              <a:defRPr/>
            </a:lvl5pPr>
          </a:lstStyle>
          <a:p>
            <a:pPr marL="0" lvl="0" indent="0" algn="l" defTabSz="1219170" rtl="0" eaLnBrk="1" latinLnBrk="0" hangingPunct="1">
              <a:lnSpc>
                <a:spcPct val="90000"/>
              </a:lnSpc>
              <a:spcBef>
                <a:spcPts val="1600"/>
              </a:spcBef>
              <a:buClr>
                <a:srgbClr val="0072C8"/>
              </a:buClr>
              <a:buSzPct val="110000"/>
              <a:buFont typeface="Wingdings" panose="05000000000000000000" pitchFamily="2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19325" y="693421"/>
            <a:ext cx="4364156" cy="1211580"/>
          </a:xfrm>
        </p:spPr>
        <p:txBody>
          <a:bodyPr tIns="0" bIns="0" anchor="t"/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267" b="1" kern="0" spc="-20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1pPr>
            <a:lvl2pPr marL="0" indent="0"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333" b="1" kern="0" spc="-20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2pPr>
            <a:lvl3pPr marL="0" indent="0"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333" b="1" kern="0" spc="-20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3pPr>
            <a:lvl4pPr marL="0" indent="0"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333" b="1" kern="0" spc="-20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4pPr>
            <a:lvl5pPr marL="0" indent="0"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5333" b="1" kern="0" spc="-200" baseline="0" dirty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this text box</a:t>
            </a:r>
            <a:endParaRPr lang="en-GB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22301" y="6131859"/>
            <a:ext cx="2430780" cy="147917"/>
          </a:xfrm>
        </p:spPr>
        <p:txBody>
          <a:bodyPr tIns="0" bIns="0" anchor="b"/>
          <a:lstStyle>
            <a:lvl1pPr marL="0" indent="0">
              <a:buNone/>
              <a:defRPr sz="1067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Optional small text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2175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927851" y="5003801"/>
            <a:ext cx="5264148" cy="1852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121920" rIns="121920" bIns="121920" rtlCol="0" anchor="ctr" anchorCtr="0"/>
          <a:lstStyle/>
          <a:p>
            <a:pPr algn="ctr"/>
            <a:endParaRPr lang="en-GB" sz="1867" spc="133" err="1">
              <a:solidFill>
                <a:schemeClr val="bg1"/>
              </a:solidFill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905752" y="3484034"/>
            <a:ext cx="4286249" cy="3373967"/>
          </a:xfrm>
          <a:solidFill>
            <a:schemeClr val="bg1"/>
          </a:solidFill>
        </p:spPr>
        <p:txBody>
          <a:bodyPr vert="horz" wrap="square" lIns="0" tIns="1005840" rIns="0" bIns="45720" rtlCol="0" anchor="ctr">
            <a:noAutofit/>
          </a:bodyPr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None/>
              <a:tabLst/>
              <a:defRPr lang="en-GB" dirty="0">
                <a:solidFill>
                  <a:schemeClr val="bg1"/>
                </a:solidFill>
              </a:defRPr>
            </a:lvl1pPr>
          </a:lstStyle>
          <a:p>
            <a:pPr marL="228594" marR="0" lvl="0" indent="-228594" algn="ctr" defTabSz="121917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10000"/>
              <a:tabLst/>
              <a:defRPr/>
            </a:pPr>
            <a:r>
              <a:rPr lang="en-US"/>
              <a:t>Click icon to add picture</a:t>
            </a:r>
          </a:p>
          <a:p>
            <a:pPr marL="228594" lvl="0" indent="-228594" algn="ctr"/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5314787" y="714953"/>
            <a:ext cx="3657600" cy="3657600"/>
          </a:xfrm>
          <a:prstGeom prst="ellipse">
            <a:avLst/>
          </a:prstGeom>
          <a:solidFill>
            <a:schemeClr val="bg1"/>
          </a:solidFill>
        </p:spPr>
        <p:txBody>
          <a:bodyPr vert="horz" wrap="square" lIns="0" tIns="1005840" rIns="0" bIns="45720" rtlCol="0" anchor="ctr">
            <a:noAutofit/>
          </a:bodyPr>
          <a:lstStyle>
            <a:lvl1pPr marL="0" indent="0" algn="ctr">
              <a:buNone/>
              <a:defRPr lang="en-GB">
                <a:solidFill>
                  <a:schemeClr val="bg1"/>
                </a:solidFill>
              </a:defRPr>
            </a:lvl1pPr>
          </a:lstStyle>
          <a:p>
            <a:pPr marL="230712" lvl="0" indent="-230712" algn="ctr"/>
            <a:r>
              <a:rPr lang="en-US"/>
              <a:t>Click icon to add picture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2301" y="6131859"/>
            <a:ext cx="2430780" cy="147917"/>
          </a:xfrm>
        </p:spPr>
        <p:txBody>
          <a:bodyPr tIns="0" bIns="0" anchor="b"/>
          <a:lstStyle>
            <a:lvl1pPr marL="0" indent="0">
              <a:buNone/>
              <a:defRPr sz="10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Optional small text </a:t>
            </a:r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AF7FCA-7728-365A-AB5C-E07378312926}"/>
              </a:ext>
            </a:extLst>
          </p:cNvPr>
          <p:cNvSpPr txBox="1"/>
          <p:nvPr userDrawn="1"/>
        </p:nvSpPr>
        <p:spPr>
          <a:xfrm>
            <a:off x="10507405" y="6080196"/>
            <a:ext cx="1073800" cy="22860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r">
              <a:lnSpc>
                <a:spcPct val="150000"/>
              </a:lnSpc>
              <a:spcBef>
                <a:spcPts val="1600"/>
              </a:spcBef>
              <a:buClr>
                <a:srgbClr val="CC0000"/>
              </a:buClr>
              <a:buSzPct val="110000"/>
            </a:pPr>
            <a:r>
              <a:rPr lang="en-GB" sz="1067" spc="0" baseline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incose.org</a:t>
            </a:r>
            <a:r>
              <a:rPr lang="en-GB" sz="1067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</a:t>
            </a:r>
            <a:fld id="{A86CDF6F-2953-460E-BD1D-295C411077A7}" type="slidenum">
              <a:rPr lang="en-GB" sz="1067" spc="0" baseline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lnSpc>
                  <a:spcPct val="150000"/>
                </a:lnSpc>
                <a:spcBef>
                  <a:spcPts val="1600"/>
                </a:spcBef>
                <a:buClr>
                  <a:srgbClr val="CC0000"/>
                </a:buClr>
                <a:buSzPct val="110000"/>
              </a:pPr>
              <a:t>‹#›</a:t>
            </a:fld>
            <a:endParaRPr lang="en-GB" sz="1067" spc="0" baseline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2351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_title sub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667001" y="685801"/>
            <a:ext cx="6334743" cy="3849009"/>
          </a:xfrm>
          <a:prstGeom prst="rect">
            <a:avLst/>
          </a:prstGeom>
          <a:solidFill>
            <a:schemeClr val="tx1">
              <a:lumMod val="75000"/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121920" rIns="121920" bIns="121920" rtlCol="0" anchor="ctr" anchorCtr="0"/>
          <a:lstStyle/>
          <a:p>
            <a:pPr algn="ctr"/>
            <a:endParaRPr lang="en-US" sz="2400" err="1">
              <a:gradFill>
                <a:gsLst>
                  <a:gs pos="0">
                    <a:schemeClr val="bg1"/>
                  </a:gs>
                  <a:gs pos="98000">
                    <a:schemeClr val="bg1"/>
                  </a:gs>
                </a:gsLst>
                <a:lin ang="5400000" scaled="0"/>
              </a:gradFill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581401" y="1422399"/>
            <a:ext cx="8628268" cy="4002159"/>
          </a:xfrm>
          <a:solidFill>
            <a:schemeClr val="bg1"/>
          </a:solidFill>
        </p:spPr>
        <p:txBody>
          <a:bodyPr vert="horz" wrap="square" lIns="0" tIns="1005840" rIns="0" bIns="45720" rtlCol="0" anchor="ctr">
            <a:noAutofit/>
          </a:bodyPr>
          <a:lstStyle>
            <a:lvl1pPr marL="0" indent="0" algn="ctr">
              <a:buNone/>
              <a:defRPr lang="en-GB" dirty="0">
                <a:solidFill>
                  <a:schemeClr val="bg1"/>
                </a:solidFill>
              </a:defRPr>
            </a:lvl1pPr>
          </a:lstStyle>
          <a:p>
            <a:pPr marL="230712" lvl="0" indent="-230712" algn="ctr"/>
            <a:r>
              <a:rPr lang="en-US"/>
              <a:t>Click icon to add picture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19325" y="2672889"/>
            <a:ext cx="5476676" cy="2751668"/>
          </a:xfrm>
          <a:solidFill>
            <a:schemeClr val="accent3"/>
          </a:solidFill>
        </p:spPr>
        <p:txBody>
          <a:bodyPr tIns="0" bIns="0" anchor="ctr"/>
          <a:lstStyle>
            <a:lvl1pPr marL="0" indent="0" algn="l" defTabSz="1219170" rtl="0" eaLnBrk="1" latinLnBrk="0" hangingPunct="1">
              <a:lnSpc>
                <a:spcPct val="80000"/>
              </a:lnSpc>
              <a:spcBef>
                <a:spcPts val="0"/>
              </a:spcBef>
              <a:buNone/>
              <a:defRPr lang="en-US" sz="5867" b="1" kern="0" spc="-20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1pPr>
            <a:lvl2pPr marL="0" indent="0"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333" b="1" kern="0" spc="-20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2pPr>
            <a:lvl3pPr marL="0" indent="0"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333" b="1" kern="0" spc="-20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3pPr>
            <a:lvl4pPr marL="0" indent="0"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333" b="1" kern="0" spc="-20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4pPr>
            <a:lvl5pPr marL="0" indent="0"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5333" b="1" kern="0" spc="-200" baseline="0" dirty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</a:t>
            </a:r>
            <a:endParaRPr lang="en-GB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4980057"/>
            <a:ext cx="5088467" cy="6731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marL="230710" indent="0">
              <a:buNone/>
              <a:defRPr>
                <a:solidFill>
                  <a:schemeClr val="accent5"/>
                </a:solidFill>
              </a:defRPr>
            </a:lvl2pPr>
            <a:lvl3pPr marL="431789" indent="0">
              <a:buNone/>
              <a:defRPr>
                <a:solidFill>
                  <a:schemeClr val="accent5"/>
                </a:solidFill>
              </a:defRPr>
            </a:lvl3pPr>
            <a:lvl4pPr marL="609585" indent="0">
              <a:buNone/>
              <a:defRPr>
                <a:solidFill>
                  <a:schemeClr val="accent5"/>
                </a:solidFill>
              </a:defRPr>
            </a:lvl4pPr>
            <a:lvl5pPr marL="791614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Enter text here</a:t>
            </a:r>
            <a:endParaRPr lang="en-GB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2301" y="6131859"/>
            <a:ext cx="2430780" cy="147917"/>
          </a:xfrm>
        </p:spPr>
        <p:txBody>
          <a:bodyPr tIns="0" bIns="0" anchor="b"/>
          <a:lstStyle>
            <a:lvl1pPr marL="0" indent="0">
              <a:buNone/>
              <a:defRPr sz="1067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Optional small text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05124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_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840948" y="860823"/>
            <a:ext cx="5817400" cy="2653811"/>
          </a:xfrm>
          <a:prstGeom prst="rect">
            <a:avLst/>
          </a:prstGeom>
          <a:solidFill>
            <a:schemeClr val="tx1">
              <a:lumMod val="75000"/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121920" rIns="121920" bIns="121920" rtlCol="0" anchor="ctr" anchorCtr="0"/>
          <a:lstStyle/>
          <a:p>
            <a:pPr algn="ctr"/>
            <a:endParaRPr lang="en-US" sz="2400" err="1">
              <a:gradFill>
                <a:gsLst>
                  <a:gs pos="0">
                    <a:schemeClr val="bg1"/>
                  </a:gs>
                  <a:gs pos="98000">
                    <a:schemeClr val="bg1"/>
                  </a:gs>
                </a:gsLst>
                <a:lin ang="5400000" scaled="0"/>
              </a:gradFill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515533" y="1422399"/>
            <a:ext cx="7569200" cy="3571997"/>
          </a:xfrm>
          <a:noFill/>
        </p:spPr>
        <p:txBody>
          <a:bodyPr vert="horz" wrap="square" lIns="0" tIns="1005840" rIns="0" bIns="4572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GB" dirty="0">
                <a:solidFill>
                  <a:schemeClr val="bg1"/>
                </a:solidFill>
              </a:defRPr>
            </a:lvl1pPr>
          </a:lstStyle>
          <a:p>
            <a:pPr marL="230712" lvl="0" indent="-230712" algn="ctr"/>
            <a:r>
              <a:rPr lang="en-US"/>
              <a:t>Click icon to add picture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238922" y="4328378"/>
            <a:ext cx="7945545" cy="1841045"/>
          </a:xfrm>
          <a:solidFill>
            <a:schemeClr val="bg1"/>
          </a:solidFill>
        </p:spPr>
        <p:txBody>
          <a:bodyPr lIns="274320" tIns="228600"/>
          <a:lstStyle>
            <a:lvl1pPr marL="0" indent="0">
              <a:buNone/>
              <a:defRPr lang="en-GB" sz="3200" b="1" kern="0" spc="-133" dirty="0">
                <a:solidFill>
                  <a:schemeClr val="accent3"/>
                </a:solidFill>
                <a:latin typeface="+mj-lt"/>
                <a:ea typeface="Roboto Medium" panose="02000000000000000000" pitchFamily="2" charset="0"/>
              </a:defRPr>
            </a:lvl1pPr>
          </a:lstStyle>
          <a:p>
            <a:pPr marL="230712" lvl="0" indent="-230712">
              <a:lnSpc>
                <a:spcPct val="90000"/>
              </a:lnSpc>
              <a:spcBef>
                <a:spcPct val="0"/>
              </a:spcBef>
            </a:pPr>
            <a:r>
              <a:rPr lang="en-US"/>
              <a:t>Click to edit</a:t>
            </a:r>
            <a:endParaRPr lang="en-GB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2301" y="6131859"/>
            <a:ext cx="2430780" cy="147917"/>
          </a:xfrm>
        </p:spPr>
        <p:txBody>
          <a:bodyPr tIns="0" bIns="0" anchor="b"/>
          <a:lstStyle>
            <a:lvl1pPr marL="0" indent="0">
              <a:buNone/>
              <a:defRPr sz="1067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Optional small text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14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_white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600" y="584201"/>
            <a:ext cx="5486400" cy="3217732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 algn="l" defTabSz="914332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6400" b="1" kern="1200" spc="-267" baseline="0" dirty="0">
                <a:solidFill>
                  <a:schemeClr val="accent2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Insert title here. 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21341" y="3950829"/>
            <a:ext cx="5474659" cy="1510172"/>
          </a:xfrm>
        </p:spPr>
        <p:txBody>
          <a:bodyPr lIns="0" tIns="0" rIns="0" bIns="0">
            <a:noAutofit/>
          </a:bodyPr>
          <a:lstStyle>
            <a:lvl1pPr marL="0" indent="0" algn="l" defTabSz="121917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100"/>
              </a:spcAft>
              <a:buClr>
                <a:srgbClr val="0072C8"/>
              </a:buClr>
              <a:buSzPct val="110000"/>
              <a:buFont typeface="Arial" panose="020B0604020202020204" pitchFamily="34" charset="0"/>
              <a:buNone/>
              <a:defRPr lang="en-US" sz="1467" b="0" kern="1200" spc="0" baseline="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121917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100"/>
              </a:spcAft>
              <a:buClr>
                <a:srgbClr val="0072C8"/>
              </a:buClr>
              <a:buSzPct val="110000"/>
              <a:buFont typeface="Arial" panose="020B0604020202020204" pitchFamily="34" charset="0"/>
              <a:buNone/>
            </a:pPr>
            <a:r>
              <a:rPr lang="en-US"/>
              <a:t>Enter a subtitle here. 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2301" y="5929647"/>
            <a:ext cx="2430780" cy="240845"/>
          </a:xfrm>
        </p:spPr>
        <p:txBody>
          <a:bodyPr tIns="0" bIns="0" anchor="b"/>
          <a:lstStyle>
            <a:lvl1pPr marL="0" indent="0">
              <a:buNone/>
              <a:defRPr sz="1067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Optional small text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068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_two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096000" y="855133"/>
            <a:ext cx="1879600" cy="1879600"/>
          </a:xfrm>
          <a:prstGeom prst="ellipse">
            <a:avLst/>
          </a:prstGeom>
          <a:noFill/>
        </p:spPr>
        <p:txBody>
          <a:bodyPr vert="horz" wrap="square" lIns="0" tIns="1005840" rIns="0" bIns="45720" rtlCol="0" anchor="ctr">
            <a:noAutofit/>
          </a:bodyPr>
          <a:lstStyle>
            <a:lvl1pPr>
              <a:defRPr lang="en-GB">
                <a:solidFill>
                  <a:schemeClr val="bg1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  <a:p>
            <a:pPr marL="0" lvl="0" indent="0" algn="ctr">
              <a:buNone/>
            </a:pPr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19325" y="1980086"/>
            <a:ext cx="4364155" cy="1129940"/>
          </a:xfrm>
        </p:spPr>
        <p:txBody>
          <a:bodyPr tIns="0"/>
          <a:lstStyle>
            <a:lvl1pPr marL="0" indent="0">
              <a:buNone/>
              <a:defRPr lang="en-US" sz="1467" kern="1200" spc="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30710" indent="0">
              <a:buNone/>
              <a:defRPr/>
            </a:lvl2pPr>
            <a:lvl3pPr marL="431789" indent="0">
              <a:buNone/>
              <a:defRPr/>
            </a:lvl3pPr>
            <a:lvl4pPr marL="609585" indent="0">
              <a:buNone/>
              <a:defRPr/>
            </a:lvl4pPr>
            <a:lvl5pPr marL="791614" indent="0">
              <a:buNone/>
              <a:defRPr/>
            </a:lvl5pPr>
          </a:lstStyle>
          <a:p>
            <a:pPr marL="0" lvl="0" indent="0" algn="l" defTabSz="1219170" rtl="0" eaLnBrk="1" latinLnBrk="0" hangingPunct="1">
              <a:lnSpc>
                <a:spcPct val="90000"/>
              </a:lnSpc>
              <a:spcBef>
                <a:spcPts val="1600"/>
              </a:spcBef>
              <a:buClr>
                <a:srgbClr val="0072C8"/>
              </a:buClr>
              <a:buSzPct val="110000"/>
              <a:buFont typeface="Wingdings" panose="05000000000000000000" pitchFamily="2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19325" y="584200"/>
            <a:ext cx="4364156" cy="1266477"/>
          </a:xfrm>
        </p:spPr>
        <p:txBody>
          <a:bodyPr tIns="0" bIns="0" anchor="t"/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867" b="1" kern="0" spc="-20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1pPr>
            <a:lvl2pPr marL="0" indent="0"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333" b="1" kern="0" spc="-20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2pPr>
            <a:lvl3pPr marL="0" indent="0"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333" b="1" kern="0" spc="-20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3pPr>
            <a:lvl4pPr marL="0" indent="0"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333" b="1" kern="0" spc="-20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4pPr>
            <a:lvl5pPr marL="0" indent="0"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5333" b="1" kern="0" spc="-200" baseline="0" dirty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</a:t>
            </a:r>
            <a:endParaRPr lang="en-GB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096000" y="3676629"/>
            <a:ext cx="1879600" cy="1879600"/>
          </a:xfrm>
          <a:prstGeom prst="ellipse">
            <a:avLst/>
          </a:prstGeom>
          <a:noFill/>
        </p:spPr>
        <p:txBody>
          <a:bodyPr vert="horz" wrap="square" lIns="0" tIns="1005840" rIns="0" bIns="45720" rtlCol="0" anchor="ctr">
            <a:noAutofit/>
          </a:bodyPr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None/>
              <a:tabLst/>
              <a:defRPr lang="en-GB">
                <a:solidFill>
                  <a:schemeClr val="bg1"/>
                </a:solidFill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</a:p>
          <a:p>
            <a:pPr marL="0" lvl="0" indent="0" algn="ctr">
              <a:buNone/>
            </a:pP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8331200" y="855134"/>
            <a:ext cx="3251200" cy="452967"/>
          </a:xfrm>
        </p:spPr>
        <p:txBody>
          <a:bodyPr/>
          <a:lstStyle>
            <a:lvl1pPr marL="0" indent="0">
              <a:buNone/>
              <a:defRPr sz="1867"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GB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8331200" y="1308101"/>
            <a:ext cx="3251200" cy="355600"/>
          </a:xfrm>
        </p:spPr>
        <p:txBody>
          <a:bodyPr/>
          <a:lstStyle>
            <a:lvl1pPr marL="0" indent="0">
              <a:buNone/>
              <a:defRPr sz="1200" b="0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</a:t>
            </a:r>
            <a:endParaRPr lang="en-GB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8331200" y="1663702"/>
            <a:ext cx="3251200" cy="1071031"/>
          </a:xfrm>
        </p:spPr>
        <p:txBody>
          <a:bodyPr tIns="0" bIns="0"/>
          <a:lstStyle>
            <a:lvl1pPr marL="0" indent="0">
              <a:lnSpc>
                <a:spcPct val="150000"/>
              </a:lnSpc>
              <a:buNone/>
              <a:defRPr sz="1200" b="0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Enter text here</a:t>
            </a:r>
            <a:endParaRPr lang="en-GB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8331200" y="3676631"/>
            <a:ext cx="3251200" cy="452967"/>
          </a:xfrm>
        </p:spPr>
        <p:txBody>
          <a:bodyPr/>
          <a:lstStyle>
            <a:lvl1pPr marL="0" indent="0">
              <a:buNone/>
              <a:defRPr sz="1867"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GB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8331200" y="4129599"/>
            <a:ext cx="3251200" cy="355600"/>
          </a:xfrm>
        </p:spPr>
        <p:txBody>
          <a:bodyPr/>
          <a:lstStyle>
            <a:lvl1pPr marL="0" indent="0">
              <a:buNone/>
              <a:defRPr sz="1200" b="0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</a:t>
            </a:r>
            <a:endParaRPr lang="en-GB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8331200" y="4485199"/>
            <a:ext cx="3251200" cy="1071031"/>
          </a:xfrm>
        </p:spPr>
        <p:txBody>
          <a:bodyPr tIns="0" bIns="0"/>
          <a:lstStyle>
            <a:lvl1pPr marL="0" indent="0">
              <a:lnSpc>
                <a:spcPct val="150000"/>
              </a:lnSpc>
              <a:buNone/>
              <a:defRPr sz="1200" b="0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Enter text here</a:t>
            </a:r>
            <a:endParaRPr lang="en-GB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622301" y="6131859"/>
            <a:ext cx="2430780" cy="147917"/>
          </a:xfrm>
        </p:spPr>
        <p:txBody>
          <a:bodyPr tIns="0" bIns="0" anchor="b"/>
          <a:lstStyle>
            <a:lvl1pPr marL="0" indent="0">
              <a:buNone/>
              <a:defRPr sz="1067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Optional small text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06316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37843" y="1800187"/>
            <a:ext cx="1528091" cy="1528091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gradFill>
                  <a:gsLst>
                    <a:gs pos="2419">
                      <a:schemeClr val="bg1"/>
                    </a:gs>
                    <a:gs pos="8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399652" y="1800187"/>
            <a:ext cx="1528091" cy="1528091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gradFill>
                  <a:gsLst>
                    <a:gs pos="2419">
                      <a:schemeClr val="bg1"/>
                    </a:gs>
                    <a:gs pos="8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101508" y="1800187"/>
            <a:ext cx="1528091" cy="1528091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gradFill>
                  <a:gsLst>
                    <a:gs pos="2419">
                      <a:schemeClr val="bg1"/>
                    </a:gs>
                    <a:gs pos="8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8803360" y="1800187"/>
            <a:ext cx="1528091" cy="1528091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gradFill>
                  <a:gsLst>
                    <a:gs pos="2419">
                      <a:schemeClr val="bg1"/>
                    </a:gs>
                    <a:gs pos="8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637843" y="3616058"/>
            <a:ext cx="2100948" cy="28714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 b="1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82" indent="0">
              <a:buNone/>
              <a:defRPr sz="900"/>
            </a:lvl2pPr>
            <a:lvl3pPr marL="685766" indent="0">
              <a:buNone/>
              <a:defRPr sz="900"/>
            </a:lvl3pPr>
            <a:lvl4pPr marL="1028649" indent="0">
              <a:buNone/>
              <a:defRPr sz="900"/>
            </a:lvl4pPr>
            <a:lvl5pPr marL="1371532" indent="0">
              <a:buNone/>
              <a:defRPr sz="900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637843" y="3927098"/>
            <a:ext cx="2100952" cy="161010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50000"/>
              </a:lnSpc>
              <a:buNone/>
              <a:defRPr sz="1200" i="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82" indent="0">
              <a:buNone/>
              <a:defRPr sz="900"/>
            </a:lvl2pPr>
            <a:lvl3pPr marL="685766" indent="0">
              <a:buNone/>
              <a:defRPr sz="900"/>
            </a:lvl3pPr>
            <a:lvl4pPr marL="1028649" indent="0">
              <a:buNone/>
              <a:defRPr sz="900"/>
            </a:lvl4pPr>
            <a:lvl5pPr marL="1371532" indent="0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3399653" y="3616058"/>
            <a:ext cx="2100948" cy="28714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 b="1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82" indent="0">
              <a:buNone/>
              <a:defRPr sz="900"/>
            </a:lvl2pPr>
            <a:lvl3pPr marL="685766" indent="0">
              <a:buNone/>
              <a:defRPr sz="900"/>
            </a:lvl3pPr>
            <a:lvl4pPr marL="1028649" indent="0">
              <a:buNone/>
              <a:defRPr sz="900"/>
            </a:lvl4pPr>
            <a:lvl5pPr marL="1371532" indent="0">
              <a:buNone/>
              <a:defRPr sz="900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3399652" y="3927098"/>
            <a:ext cx="2100952" cy="161010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50000"/>
              </a:lnSpc>
              <a:buNone/>
              <a:defRPr sz="1200" i="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82" indent="0">
              <a:buNone/>
              <a:defRPr sz="900"/>
            </a:lvl2pPr>
            <a:lvl3pPr marL="685766" indent="0">
              <a:buNone/>
              <a:defRPr sz="900"/>
            </a:lvl3pPr>
            <a:lvl4pPr marL="1028649" indent="0">
              <a:buNone/>
              <a:defRPr sz="900"/>
            </a:lvl4pPr>
            <a:lvl5pPr marL="1371532" indent="0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6101509" y="3616058"/>
            <a:ext cx="2100948" cy="28714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 b="1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82" indent="0">
              <a:buNone/>
              <a:defRPr sz="900"/>
            </a:lvl2pPr>
            <a:lvl3pPr marL="685766" indent="0">
              <a:buNone/>
              <a:defRPr sz="900"/>
            </a:lvl3pPr>
            <a:lvl4pPr marL="1028649" indent="0">
              <a:buNone/>
              <a:defRPr sz="900"/>
            </a:lvl4pPr>
            <a:lvl5pPr marL="1371532" indent="0">
              <a:buNone/>
              <a:defRPr sz="900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26"/>
          </p:nvPr>
        </p:nvSpPr>
        <p:spPr>
          <a:xfrm>
            <a:off x="6101508" y="3927098"/>
            <a:ext cx="2100952" cy="161010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50000"/>
              </a:lnSpc>
              <a:buNone/>
              <a:defRPr sz="1200" i="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82" indent="0">
              <a:buNone/>
              <a:defRPr sz="900"/>
            </a:lvl2pPr>
            <a:lvl3pPr marL="685766" indent="0">
              <a:buNone/>
              <a:defRPr sz="900"/>
            </a:lvl3pPr>
            <a:lvl4pPr marL="1028649" indent="0">
              <a:buNone/>
              <a:defRPr sz="900"/>
            </a:lvl4pPr>
            <a:lvl5pPr marL="1371532" indent="0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27" hasCustomPrompt="1"/>
          </p:nvPr>
        </p:nvSpPr>
        <p:spPr>
          <a:xfrm>
            <a:off x="8803361" y="3616058"/>
            <a:ext cx="2100948" cy="28714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 b="1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82" indent="0">
              <a:buNone/>
              <a:defRPr sz="900"/>
            </a:lvl2pPr>
            <a:lvl3pPr marL="685766" indent="0">
              <a:buNone/>
              <a:defRPr sz="900"/>
            </a:lvl3pPr>
            <a:lvl4pPr marL="1028649" indent="0">
              <a:buNone/>
              <a:defRPr sz="900"/>
            </a:lvl4pPr>
            <a:lvl5pPr marL="1371532" indent="0">
              <a:buNone/>
              <a:defRPr sz="900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28"/>
          </p:nvPr>
        </p:nvSpPr>
        <p:spPr>
          <a:xfrm>
            <a:off x="8803360" y="3927098"/>
            <a:ext cx="2100952" cy="161010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50000"/>
              </a:lnSpc>
              <a:buNone/>
              <a:defRPr sz="1200" i="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82" indent="0">
              <a:buNone/>
              <a:defRPr sz="900"/>
            </a:lvl2pPr>
            <a:lvl3pPr marL="685766" indent="0">
              <a:buNone/>
              <a:defRPr sz="900"/>
            </a:lvl3pPr>
            <a:lvl4pPr marL="1028649" indent="0">
              <a:buNone/>
              <a:defRPr sz="900"/>
            </a:lvl4pPr>
            <a:lvl5pPr marL="1371532" indent="0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592976"/>
            <a:ext cx="10972800" cy="450152"/>
          </a:xfrm>
        </p:spPr>
        <p:txBody>
          <a:bodyPr vert="horz" wrap="square" lIns="0" tIns="0" rIns="0" bIns="0" rtlCol="0">
            <a:noAutofit/>
          </a:bodyPr>
          <a:lstStyle>
            <a:lvl1pPr marL="380990" indent="-380990">
              <a:buFont typeface="Arial" panose="020B0604020202020204" pitchFamily="34" charset="0"/>
              <a:buNone/>
              <a:defRPr lang="en-US" sz="3200" b="1" kern="0" spc="-93" baseline="0" dirty="0">
                <a:solidFill>
                  <a:schemeClr val="tx1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pPr marL="0" lvl="0" indent="0" algn="l" defTabSz="1219170" rtl="0" eaLnBrk="1" latinLnBrk="0" hangingPunct="1">
              <a:lnSpc>
                <a:spcPct val="90000"/>
              </a:lnSpc>
              <a:spcBef>
                <a:spcPts val="1600"/>
              </a:spcBef>
              <a:buClr>
                <a:srgbClr val="0072C8"/>
              </a:buClr>
              <a:buSzPct val="110000"/>
              <a:buFont typeface="Arial" panose="020B0604020202020204" pitchFamily="34" charset="0"/>
              <a:buNone/>
            </a:pPr>
            <a:r>
              <a:rPr lang="en-US"/>
              <a:t>Insert slide title here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622301" y="6131859"/>
            <a:ext cx="2430780" cy="147917"/>
          </a:xfrm>
        </p:spPr>
        <p:txBody>
          <a:bodyPr tIns="0" bIns="0" anchor="b"/>
          <a:lstStyle>
            <a:lvl1pPr marL="0" indent="0">
              <a:buNone/>
              <a:defRPr sz="1067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Optional small text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6194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_bi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09600" y="584200"/>
            <a:ext cx="2533651" cy="2489200"/>
          </a:xfrm>
          <a:noFill/>
        </p:spPr>
        <p:txBody>
          <a:bodyPr vert="horz" wrap="square" lIns="0" tIns="1005840" rIns="0" bIns="45720" rtlCol="0" anchor="ctr">
            <a:noAutofit/>
          </a:bodyPr>
          <a:lstStyle>
            <a:lvl1pPr marL="0" indent="0" algn="ctr">
              <a:buNone/>
              <a:defRPr lang="en-GB" dirty="0">
                <a:solidFill>
                  <a:schemeClr val="bg1"/>
                </a:solidFill>
              </a:defRPr>
            </a:lvl1pPr>
          </a:lstStyle>
          <a:p>
            <a:pPr marL="230712" lvl="0" indent="-230712" algn="ctr"/>
            <a:r>
              <a:rPr lang="en-US"/>
              <a:t>Click icon to add picture</a:t>
            </a:r>
          </a:p>
          <a:p>
            <a:pPr marL="230712" lvl="0" indent="-230712" algn="ctr"/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2301" y="6131859"/>
            <a:ext cx="2430780" cy="147917"/>
          </a:xfrm>
        </p:spPr>
        <p:txBody>
          <a:bodyPr tIns="0" bIns="0" anchor="b"/>
          <a:lstStyle>
            <a:lvl1pPr marL="0" indent="0">
              <a:buNone/>
              <a:defRPr sz="10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Optional small text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5727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gra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2301" y="6131859"/>
            <a:ext cx="2430780" cy="147917"/>
          </a:xfrm>
        </p:spPr>
        <p:txBody>
          <a:bodyPr tIns="0" bIns="0" anchor="b"/>
          <a:lstStyle>
            <a:lvl1pPr marL="0" indent="0">
              <a:buNone/>
              <a:defRPr sz="10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Optional small text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8418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dar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2301" y="6131859"/>
            <a:ext cx="2430780" cy="147917"/>
          </a:xfrm>
        </p:spPr>
        <p:txBody>
          <a:bodyPr tIns="0" bIns="0" anchor="b"/>
          <a:lstStyle>
            <a:lvl1pPr marL="0" indent="0">
              <a:buNone/>
              <a:defRPr sz="1067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Optional small text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99228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Snapsho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19325" y="1422400"/>
            <a:ext cx="8448476" cy="973667"/>
          </a:xfrm>
        </p:spPr>
        <p:txBody>
          <a:bodyPr tIns="0" bIns="0" anchor="t"/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0" spc="-133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1pPr>
            <a:lvl2pPr marL="0" indent="0"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333" b="1" kern="0" spc="-20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2pPr>
            <a:lvl3pPr marL="0" indent="0"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333" b="1" kern="0" spc="-20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3pPr>
            <a:lvl4pPr marL="0" indent="0"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333" b="1" kern="0" spc="-20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4pPr>
            <a:lvl5pPr marL="0" indent="0"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5333" b="1" kern="0" spc="-200" baseline="0" dirty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this text box. Try to keep to two lines of text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619325" y="2425663"/>
            <a:ext cx="8448475" cy="298075"/>
          </a:xfrm>
        </p:spPr>
        <p:txBody>
          <a:bodyPr tIns="0"/>
          <a:lstStyle>
            <a:lvl1pPr marL="0" indent="0">
              <a:lnSpc>
                <a:spcPct val="120000"/>
              </a:lnSpc>
              <a:buNone/>
              <a:defRPr lang="en-US" sz="1467" kern="1200" spc="0" baseline="0" dirty="0" smtClean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30710" indent="0">
              <a:buNone/>
              <a:defRPr/>
            </a:lvl2pPr>
            <a:lvl3pPr marL="431789" indent="0">
              <a:buNone/>
              <a:defRPr/>
            </a:lvl3pPr>
            <a:lvl4pPr marL="609585" indent="0">
              <a:buNone/>
              <a:defRPr/>
            </a:lvl4pPr>
            <a:lvl5pPr marL="791614" indent="0">
              <a:buNone/>
              <a:defRPr/>
            </a:lvl5pPr>
          </a:lstStyle>
          <a:p>
            <a:pPr marL="0" lvl="0" indent="0" algn="l" defTabSz="1219170" rtl="0" eaLnBrk="1" latinLnBrk="0" hangingPunct="1">
              <a:lnSpc>
                <a:spcPct val="90000"/>
              </a:lnSpc>
              <a:spcBef>
                <a:spcPts val="1600"/>
              </a:spcBef>
              <a:buClr>
                <a:srgbClr val="0072C8"/>
              </a:buClr>
              <a:buSzPct val="110000"/>
              <a:buFont typeface="Wingdings" panose="05000000000000000000" pitchFamily="2" charset="2"/>
              <a:buNone/>
            </a:pPr>
            <a:r>
              <a:rPr lang="en-US"/>
              <a:t>Enter text here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4" hasCustomPrompt="1"/>
          </p:nvPr>
        </p:nvSpPr>
        <p:spPr>
          <a:xfrm>
            <a:off x="620185" y="3183467"/>
            <a:ext cx="2745316" cy="270933"/>
          </a:xfrm>
        </p:spPr>
        <p:txBody>
          <a:bodyPr/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2"/>
              </a:buClr>
              <a:buSzPct val="110000"/>
              <a:buNone/>
              <a:defRPr lang="en-GB" sz="1867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Why</a:t>
            </a:r>
            <a:endParaRPr lang="en-GB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35" hasCustomPrompt="1"/>
          </p:nvPr>
        </p:nvSpPr>
        <p:spPr>
          <a:xfrm>
            <a:off x="4531785" y="3183467"/>
            <a:ext cx="2745316" cy="270933"/>
          </a:xfrm>
        </p:spPr>
        <p:txBody>
          <a:bodyPr/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2"/>
              </a:buClr>
              <a:buSzPct val="110000"/>
              <a:buNone/>
              <a:defRPr lang="en-GB" sz="1867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What</a:t>
            </a:r>
            <a:endParaRPr lang="en-GB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36" hasCustomPrompt="1"/>
          </p:nvPr>
        </p:nvSpPr>
        <p:spPr>
          <a:xfrm>
            <a:off x="8309091" y="3183467"/>
            <a:ext cx="2745316" cy="270933"/>
          </a:xfrm>
        </p:spPr>
        <p:txBody>
          <a:bodyPr/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2"/>
              </a:buClr>
              <a:buSzPct val="110000"/>
              <a:buNone/>
              <a:defRPr lang="en-GB" sz="1867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Wow</a:t>
            </a:r>
            <a:endParaRPr lang="en-GB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37" hasCustomPrompt="1"/>
          </p:nvPr>
        </p:nvSpPr>
        <p:spPr>
          <a:xfrm>
            <a:off x="620184" y="3566995"/>
            <a:ext cx="3273309" cy="2173405"/>
          </a:xfrm>
        </p:spPr>
        <p:txBody>
          <a:bodyPr/>
          <a:lstStyle>
            <a:lvl1pPr marL="0" indent="0" algn="l" defTabSz="121917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SzPct val="110000"/>
              <a:buNone/>
              <a:defRPr lang="en-GB" sz="12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Enter text here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38" hasCustomPrompt="1"/>
          </p:nvPr>
        </p:nvSpPr>
        <p:spPr>
          <a:xfrm>
            <a:off x="4531784" y="3566995"/>
            <a:ext cx="3273309" cy="2173405"/>
          </a:xfrm>
        </p:spPr>
        <p:txBody>
          <a:bodyPr/>
          <a:lstStyle>
            <a:lvl1pPr marL="0" indent="0" algn="l" defTabSz="121917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SzPct val="110000"/>
              <a:buNone/>
              <a:defRPr lang="en-GB" sz="12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Enter text here</a:t>
            </a:r>
            <a:endParaRPr lang="en-GB"/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39" hasCustomPrompt="1"/>
          </p:nvPr>
        </p:nvSpPr>
        <p:spPr>
          <a:xfrm>
            <a:off x="8309091" y="3566995"/>
            <a:ext cx="3273309" cy="2173405"/>
          </a:xfrm>
        </p:spPr>
        <p:txBody>
          <a:bodyPr/>
          <a:lstStyle>
            <a:lvl1pPr marL="0" indent="0" algn="l" defTabSz="121917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SzPct val="110000"/>
              <a:buNone/>
              <a:defRPr lang="en-GB" sz="12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Enter text here</a:t>
            </a:r>
            <a:endParaRPr lang="en-GB"/>
          </a:p>
        </p:txBody>
      </p: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CE648D30-2A3F-9735-8580-771BAC548F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6275" y="168164"/>
            <a:ext cx="637284" cy="41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0749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y_metric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28" hasCustomPrompt="1"/>
          </p:nvPr>
        </p:nvSpPr>
        <p:spPr>
          <a:xfrm>
            <a:off x="6096002" y="1477735"/>
            <a:ext cx="1491836" cy="34470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1867" kern="1200" baseline="3000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Enter subtitle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7948079" y="902583"/>
            <a:ext cx="1491836" cy="501651"/>
          </a:xfrm>
        </p:spPr>
        <p:txBody>
          <a:bodyPr vert="horz" wrap="square" lIns="0" tIns="0" rIns="0" bIns="0" rtlCol="0" anchor="t">
            <a:noAutofit/>
          </a:bodyPr>
          <a:lstStyle>
            <a:lvl1pPr marL="0" indent="0">
              <a:buNone/>
              <a:defRPr lang="en-US" sz="3733" b="1" kern="0" spc="-200" dirty="0">
                <a:solidFill>
                  <a:schemeClr val="accent3"/>
                </a:solidFill>
                <a:latin typeface="+mj-lt"/>
                <a:ea typeface="Roboto Medium" panose="02000000000000000000" pitchFamily="2" charset="0"/>
              </a:defRPr>
            </a:lvl1pPr>
          </a:lstStyle>
          <a:p>
            <a:pPr marL="230712" lvl="0" indent="-230712">
              <a:lnSpc>
                <a:spcPct val="90000"/>
              </a:lnSpc>
              <a:spcBef>
                <a:spcPct val="0"/>
              </a:spcBef>
            </a:pPr>
            <a:r>
              <a:rPr lang="en-US"/>
              <a:t>1B</a:t>
            </a:r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30" hasCustomPrompt="1"/>
          </p:nvPr>
        </p:nvSpPr>
        <p:spPr>
          <a:xfrm>
            <a:off x="7948079" y="1477735"/>
            <a:ext cx="1491836" cy="34470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1867" kern="1200" baseline="3000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Enter subtitle</a:t>
            </a: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9800157" y="902583"/>
            <a:ext cx="1491836" cy="501651"/>
          </a:xfrm>
        </p:spPr>
        <p:txBody>
          <a:bodyPr vert="horz" wrap="square" lIns="0" tIns="0" rIns="0" bIns="0" rtlCol="0" anchor="t">
            <a:noAutofit/>
          </a:bodyPr>
          <a:lstStyle>
            <a:lvl1pPr marL="0" indent="0">
              <a:buNone/>
              <a:defRPr lang="en-US" sz="3733" b="1" kern="0" spc="-200" dirty="0">
                <a:solidFill>
                  <a:schemeClr val="accent3"/>
                </a:solidFill>
                <a:latin typeface="+mj-lt"/>
                <a:ea typeface="Roboto Medium" panose="02000000000000000000" pitchFamily="2" charset="0"/>
              </a:defRPr>
            </a:lvl1pPr>
          </a:lstStyle>
          <a:p>
            <a:pPr marL="230712" lvl="0" indent="-230712">
              <a:lnSpc>
                <a:spcPct val="90000"/>
              </a:lnSpc>
              <a:spcBef>
                <a:spcPct val="0"/>
              </a:spcBef>
            </a:pPr>
            <a:r>
              <a:rPr lang="en-US"/>
              <a:t>100</a:t>
            </a:r>
          </a:p>
        </p:txBody>
      </p:sp>
      <p:sp>
        <p:nvSpPr>
          <p:cNvPr id="28" name="Text Placeholder 10"/>
          <p:cNvSpPr>
            <a:spLocks noGrp="1"/>
          </p:cNvSpPr>
          <p:nvPr>
            <p:ph type="body" sz="quarter" idx="32" hasCustomPrompt="1"/>
          </p:nvPr>
        </p:nvSpPr>
        <p:spPr>
          <a:xfrm>
            <a:off x="9800157" y="1477735"/>
            <a:ext cx="1491836" cy="34470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1867" kern="1200" baseline="3000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Enter subtitle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6096002" y="902583"/>
            <a:ext cx="1491836" cy="501651"/>
          </a:xfrm>
        </p:spPr>
        <p:txBody>
          <a:bodyPr vert="horz" wrap="square" lIns="0" tIns="0" rIns="0" bIns="0" rtlCol="0" anchor="t">
            <a:noAutofit/>
          </a:bodyPr>
          <a:lstStyle>
            <a:lvl1pPr marL="0" indent="0">
              <a:buNone/>
              <a:defRPr lang="en-US" sz="3733" b="1" kern="0" spc="-200" dirty="0">
                <a:solidFill>
                  <a:schemeClr val="accent3"/>
                </a:solidFill>
                <a:latin typeface="+mj-lt"/>
                <a:ea typeface="Roboto Medium" panose="02000000000000000000" pitchFamily="2" charset="0"/>
              </a:defRPr>
            </a:lvl1pPr>
          </a:lstStyle>
          <a:p>
            <a:pPr marL="230712" lvl="0" indent="-230712">
              <a:lnSpc>
                <a:spcPct val="90000"/>
              </a:lnSpc>
              <a:spcBef>
                <a:spcPct val="0"/>
              </a:spcBef>
            </a:pPr>
            <a:r>
              <a:rPr lang="en-US"/>
              <a:t>1,000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6096000" y="6128859"/>
            <a:ext cx="2768608" cy="258532"/>
          </a:xfrm>
        </p:spPr>
        <p:txBody>
          <a:bodyPr/>
          <a:lstStyle>
            <a:lvl1pPr marL="0" indent="0" algn="l" defTabSz="1219170" rtl="0" eaLnBrk="1" latinLnBrk="0" hangingPunct="1">
              <a:buNone/>
              <a:defRPr lang="en-US" sz="1467" kern="1200" baseline="30000" dirty="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0" algn="r" defTabSz="1219170" rtl="0" eaLnBrk="1" latinLnBrk="0" hangingPunct="1">
              <a:defRPr lang="en-US" sz="1467" kern="1200" baseline="30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algn="r" defTabSz="1219170" rtl="0" eaLnBrk="1" latinLnBrk="0" hangingPunct="1">
              <a:defRPr lang="en-US" sz="1467" kern="1200" baseline="30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algn="r" defTabSz="1219170" rtl="0" eaLnBrk="1" latinLnBrk="0" hangingPunct="1">
              <a:defRPr lang="en-US" sz="1467" kern="1200" baseline="30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algn="r" defTabSz="1219170" rtl="0" eaLnBrk="1" latinLnBrk="0" hangingPunct="1">
              <a:defRPr lang="en-US" sz="1467" kern="1200" baseline="300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Contact: Enter name</a:t>
            </a:r>
          </a:p>
        </p:txBody>
      </p:sp>
      <p:sp>
        <p:nvSpPr>
          <p:cNvPr id="39" name="Text Placeholder 10"/>
          <p:cNvSpPr>
            <a:spLocks noGrp="1"/>
          </p:cNvSpPr>
          <p:nvPr>
            <p:ph type="body" sz="quarter" idx="34" hasCustomPrompt="1"/>
          </p:nvPr>
        </p:nvSpPr>
        <p:spPr>
          <a:xfrm>
            <a:off x="6096000" y="2753175"/>
            <a:ext cx="3132243" cy="100690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1867" kern="1200" baseline="3000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Enter subtitle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35" hasCustomPrompt="1"/>
          </p:nvPr>
        </p:nvSpPr>
        <p:spPr>
          <a:xfrm>
            <a:off x="6096000" y="2473747"/>
            <a:ext cx="3132243" cy="269435"/>
          </a:xfrm>
        </p:spPr>
        <p:txBody>
          <a:bodyPr vert="horz" wrap="square" lIns="0" tIns="0" rIns="0" bIns="0" rtlCol="0" anchor="t">
            <a:noAutofit/>
          </a:bodyPr>
          <a:lstStyle>
            <a:lvl1pPr marL="0" indent="0">
              <a:buNone/>
              <a:defRPr lang="en-US" sz="1600" b="1" kern="0" spc="-67" baseline="0" dirty="0">
                <a:solidFill>
                  <a:schemeClr val="tx1"/>
                </a:solidFill>
                <a:latin typeface="+mj-lt"/>
                <a:ea typeface="Roboto Medium" panose="02000000000000000000" pitchFamily="2" charset="0"/>
              </a:defRPr>
            </a:lvl1pPr>
          </a:lstStyle>
          <a:p>
            <a:pPr marL="230712" lvl="0" indent="-230712">
              <a:lnSpc>
                <a:spcPct val="90000"/>
              </a:lnSpc>
              <a:spcBef>
                <a:spcPct val="0"/>
              </a:spcBef>
            </a:pPr>
            <a:r>
              <a:rPr lang="en-US"/>
              <a:t>Subhead</a:t>
            </a:r>
          </a:p>
        </p:txBody>
      </p:sp>
      <p:sp>
        <p:nvSpPr>
          <p:cNvPr id="41" name="Text Placeholder 10"/>
          <p:cNvSpPr>
            <a:spLocks noGrp="1"/>
          </p:cNvSpPr>
          <p:nvPr>
            <p:ph type="body" sz="quarter" idx="36" hasCustomPrompt="1"/>
          </p:nvPr>
        </p:nvSpPr>
        <p:spPr>
          <a:xfrm>
            <a:off x="9800157" y="2744114"/>
            <a:ext cx="1491836" cy="34470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1867" kern="1200" baseline="3000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Enter subtitle</a:t>
            </a:r>
          </a:p>
        </p:txBody>
      </p:sp>
      <p:sp>
        <p:nvSpPr>
          <p:cNvPr id="42" name="Text Placeholder 6"/>
          <p:cNvSpPr>
            <a:spLocks noGrp="1"/>
          </p:cNvSpPr>
          <p:nvPr>
            <p:ph type="body" sz="quarter" idx="37" hasCustomPrompt="1"/>
          </p:nvPr>
        </p:nvSpPr>
        <p:spPr>
          <a:xfrm>
            <a:off x="9800157" y="2464684"/>
            <a:ext cx="1491836" cy="269435"/>
          </a:xfrm>
        </p:spPr>
        <p:txBody>
          <a:bodyPr vert="horz" wrap="square" lIns="0" tIns="0" rIns="0" bIns="0" rtlCol="0" anchor="t">
            <a:noAutofit/>
          </a:bodyPr>
          <a:lstStyle>
            <a:lvl1pPr marL="0" indent="0">
              <a:buNone/>
              <a:defRPr lang="en-US" sz="1600" b="1" kern="0" spc="-67" baseline="0" dirty="0">
                <a:solidFill>
                  <a:schemeClr val="tx1"/>
                </a:solidFill>
                <a:latin typeface="+mj-lt"/>
                <a:ea typeface="Roboto Medium" panose="02000000000000000000" pitchFamily="2" charset="0"/>
              </a:defRPr>
            </a:lvl1pPr>
          </a:lstStyle>
          <a:p>
            <a:pPr marL="230712" lvl="0" indent="-230712">
              <a:lnSpc>
                <a:spcPct val="90000"/>
              </a:lnSpc>
              <a:spcBef>
                <a:spcPct val="0"/>
              </a:spcBef>
            </a:pPr>
            <a:r>
              <a:rPr lang="en-US"/>
              <a:t>Subhead</a:t>
            </a:r>
          </a:p>
        </p:txBody>
      </p:sp>
      <p:sp>
        <p:nvSpPr>
          <p:cNvPr id="43" name="Text Placeholder 10"/>
          <p:cNvSpPr>
            <a:spLocks noGrp="1"/>
          </p:cNvSpPr>
          <p:nvPr>
            <p:ph type="body" sz="quarter" idx="38" hasCustomPrompt="1"/>
          </p:nvPr>
        </p:nvSpPr>
        <p:spPr>
          <a:xfrm>
            <a:off x="6096000" y="4245622"/>
            <a:ext cx="3132243" cy="108291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1867" kern="1200" baseline="3000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Enter subtitle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39" hasCustomPrompt="1"/>
          </p:nvPr>
        </p:nvSpPr>
        <p:spPr>
          <a:xfrm>
            <a:off x="6096000" y="3966193"/>
            <a:ext cx="3132243" cy="269435"/>
          </a:xfrm>
        </p:spPr>
        <p:txBody>
          <a:bodyPr vert="horz" wrap="square" lIns="0" tIns="0" rIns="0" bIns="0" rtlCol="0" anchor="t">
            <a:noAutofit/>
          </a:bodyPr>
          <a:lstStyle>
            <a:lvl1pPr marL="0" indent="0">
              <a:buNone/>
              <a:defRPr lang="en-US" sz="1600" b="1" kern="0" spc="-67" baseline="0" dirty="0">
                <a:solidFill>
                  <a:schemeClr val="tx1"/>
                </a:solidFill>
                <a:latin typeface="+mj-lt"/>
                <a:ea typeface="Roboto Medium" panose="02000000000000000000" pitchFamily="2" charset="0"/>
              </a:defRPr>
            </a:lvl1pPr>
          </a:lstStyle>
          <a:p>
            <a:pPr marL="230712" lvl="0" indent="-230712">
              <a:lnSpc>
                <a:spcPct val="90000"/>
              </a:lnSpc>
              <a:spcBef>
                <a:spcPct val="0"/>
              </a:spcBef>
            </a:pPr>
            <a:r>
              <a:rPr lang="en-US"/>
              <a:t>Subhead</a:t>
            </a:r>
          </a:p>
        </p:txBody>
      </p:sp>
      <p:sp>
        <p:nvSpPr>
          <p:cNvPr id="45" name="Text Placeholder 10"/>
          <p:cNvSpPr>
            <a:spLocks noGrp="1"/>
          </p:cNvSpPr>
          <p:nvPr>
            <p:ph type="body" sz="quarter" idx="40" hasCustomPrompt="1"/>
          </p:nvPr>
        </p:nvSpPr>
        <p:spPr>
          <a:xfrm>
            <a:off x="9800157" y="3559835"/>
            <a:ext cx="1491836" cy="34470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1867" kern="1200" baseline="3000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Enter subtitle</a:t>
            </a:r>
          </a:p>
        </p:txBody>
      </p:sp>
      <p:sp>
        <p:nvSpPr>
          <p:cNvPr id="46" name="Text Placeholder 6"/>
          <p:cNvSpPr>
            <a:spLocks noGrp="1"/>
          </p:cNvSpPr>
          <p:nvPr>
            <p:ph type="body" sz="quarter" idx="41" hasCustomPrompt="1"/>
          </p:nvPr>
        </p:nvSpPr>
        <p:spPr>
          <a:xfrm>
            <a:off x="9800157" y="3280405"/>
            <a:ext cx="1491836" cy="269435"/>
          </a:xfrm>
        </p:spPr>
        <p:txBody>
          <a:bodyPr vert="horz" wrap="square" lIns="0" tIns="0" rIns="0" bIns="0" rtlCol="0" anchor="t">
            <a:noAutofit/>
          </a:bodyPr>
          <a:lstStyle>
            <a:lvl1pPr marL="0" indent="0">
              <a:buNone/>
              <a:defRPr lang="en-US" sz="1600" b="1" kern="0" spc="-67" baseline="0" dirty="0">
                <a:solidFill>
                  <a:schemeClr val="tx1"/>
                </a:solidFill>
                <a:latin typeface="+mj-lt"/>
                <a:ea typeface="Roboto Medium" panose="02000000000000000000" pitchFamily="2" charset="0"/>
              </a:defRPr>
            </a:lvl1pPr>
          </a:lstStyle>
          <a:p>
            <a:pPr marL="230712" lvl="0" indent="-230712">
              <a:lnSpc>
                <a:spcPct val="90000"/>
              </a:lnSpc>
              <a:spcBef>
                <a:spcPct val="0"/>
              </a:spcBef>
            </a:pPr>
            <a:r>
              <a:rPr lang="en-US"/>
              <a:t>Subhead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3"/>
          </p:nvPr>
        </p:nvSpPr>
        <p:spPr>
          <a:xfrm>
            <a:off x="619325" y="2318125"/>
            <a:ext cx="5027941" cy="2272549"/>
          </a:xfrm>
        </p:spPr>
        <p:txBody>
          <a:bodyPr tIns="0"/>
          <a:lstStyle>
            <a:lvl1pPr marL="0" indent="0">
              <a:lnSpc>
                <a:spcPct val="120000"/>
              </a:lnSpc>
              <a:buNone/>
              <a:defRPr lang="en-US" sz="1467" kern="1200" spc="0" baseline="0" dirty="0" smtClean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30710" indent="0">
              <a:buNone/>
              <a:defRPr/>
            </a:lvl2pPr>
            <a:lvl3pPr marL="431789" indent="0">
              <a:buNone/>
              <a:defRPr/>
            </a:lvl3pPr>
            <a:lvl4pPr marL="609585" indent="0">
              <a:buNone/>
              <a:defRPr/>
            </a:lvl4pPr>
            <a:lvl5pPr marL="791614" indent="0">
              <a:buNone/>
              <a:defRPr/>
            </a:lvl5pPr>
          </a:lstStyle>
          <a:p>
            <a:pPr marL="0" lvl="0" indent="0" algn="l" defTabSz="1219170" rtl="0" eaLnBrk="1" latinLnBrk="0" hangingPunct="1">
              <a:lnSpc>
                <a:spcPct val="90000"/>
              </a:lnSpc>
              <a:spcBef>
                <a:spcPts val="1600"/>
              </a:spcBef>
              <a:buClr>
                <a:srgbClr val="0072C8"/>
              </a:buClr>
              <a:buSzPct val="110000"/>
              <a:buFont typeface="Wingdings" panose="05000000000000000000" pitchFamily="2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19324" y="584200"/>
            <a:ext cx="5027943" cy="1676400"/>
          </a:xfrm>
        </p:spPr>
        <p:txBody>
          <a:bodyPr tIns="0" bIns="0" anchor="t"/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733" b="1" kern="0" spc="-133" baseline="0" dirty="0" smtClean="0">
                <a:solidFill>
                  <a:schemeClr val="accent3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1pPr>
            <a:lvl2pPr marL="0" indent="0"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333" b="1" kern="0" spc="-20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2pPr>
            <a:lvl3pPr marL="0" indent="0"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333" b="1" kern="0" spc="-20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3pPr>
            <a:lvl4pPr marL="0" indent="0"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333" b="1" kern="0" spc="-20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4pPr>
            <a:lvl5pPr marL="0" indent="0"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5333" b="1" kern="0" spc="-200" baseline="0" dirty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this text box. Try to keep to three lines of text</a:t>
            </a:r>
          </a:p>
        </p:txBody>
      </p:sp>
    </p:spTree>
    <p:extLst>
      <p:ext uri="{BB962C8B-B14F-4D97-AF65-F5344CB8AC3E}">
        <p14:creationId xmlns:p14="http://schemas.microsoft.com/office/powerpoint/2010/main" val="12623399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y_quo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6267875" y="6128859"/>
            <a:ext cx="2768608" cy="258532"/>
          </a:xfrm>
        </p:spPr>
        <p:txBody>
          <a:bodyPr/>
          <a:lstStyle>
            <a:lvl1pPr marL="0" indent="0" algn="l" defTabSz="1219170" rtl="0" eaLnBrk="1" latinLnBrk="0" hangingPunct="1">
              <a:buNone/>
              <a:defRPr lang="en-US" sz="1467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r" defTabSz="1219170" rtl="0" eaLnBrk="1" latinLnBrk="0" hangingPunct="1">
              <a:defRPr lang="en-US" sz="1467" kern="1200" baseline="30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algn="r" defTabSz="1219170" rtl="0" eaLnBrk="1" latinLnBrk="0" hangingPunct="1">
              <a:defRPr lang="en-US" sz="1467" kern="1200" baseline="30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algn="r" defTabSz="1219170" rtl="0" eaLnBrk="1" latinLnBrk="0" hangingPunct="1">
              <a:defRPr lang="en-US" sz="1467" kern="1200" baseline="30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algn="r" defTabSz="1219170" rtl="0" eaLnBrk="1" latinLnBrk="0" hangingPunct="1">
              <a:defRPr lang="en-US" sz="1467" kern="1200" baseline="300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Contact: Enter name</a:t>
            </a:r>
          </a:p>
        </p:txBody>
      </p:sp>
      <p:sp>
        <p:nvSpPr>
          <p:cNvPr id="3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19324" y="584200"/>
            <a:ext cx="5027943" cy="1676400"/>
          </a:xfrm>
        </p:spPr>
        <p:txBody>
          <a:bodyPr tIns="0" bIns="0" anchor="t"/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733" b="1" kern="0" spc="-133" baseline="0" dirty="0" smtClean="0">
                <a:solidFill>
                  <a:schemeClr val="accent3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1pPr>
            <a:lvl2pPr marL="0" indent="0"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333" b="1" kern="0" spc="-20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2pPr>
            <a:lvl3pPr marL="0" indent="0"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333" b="1" kern="0" spc="-20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3pPr>
            <a:lvl4pPr marL="0" indent="0"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333" b="1" kern="0" spc="-20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4pPr>
            <a:lvl5pPr marL="0" indent="0"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5333" b="1" kern="0" spc="-200" baseline="0" dirty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this text box. Try to keep to three lines of text</a:t>
            </a:r>
          </a:p>
        </p:txBody>
      </p:sp>
      <p:sp>
        <p:nvSpPr>
          <p:cNvPr id="39" name="Text Placeholder 10"/>
          <p:cNvSpPr>
            <a:spLocks noGrp="1"/>
          </p:cNvSpPr>
          <p:nvPr>
            <p:ph type="body" sz="quarter" idx="34" hasCustomPrompt="1"/>
          </p:nvPr>
        </p:nvSpPr>
        <p:spPr>
          <a:xfrm>
            <a:off x="6267875" y="3004335"/>
            <a:ext cx="3132243" cy="100690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1867" kern="1200" baseline="3000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Enter subtitle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35" hasCustomPrompt="1"/>
          </p:nvPr>
        </p:nvSpPr>
        <p:spPr>
          <a:xfrm>
            <a:off x="6267875" y="2724907"/>
            <a:ext cx="3132243" cy="269435"/>
          </a:xfrm>
        </p:spPr>
        <p:txBody>
          <a:bodyPr vert="horz" wrap="square" lIns="0" tIns="0" rIns="0" bIns="0" rtlCol="0" anchor="t">
            <a:noAutofit/>
          </a:bodyPr>
          <a:lstStyle>
            <a:lvl1pPr marL="0" indent="0">
              <a:buNone/>
              <a:defRPr lang="en-US" sz="1600" b="1" kern="0" spc="-67" baseline="0" dirty="0">
                <a:solidFill>
                  <a:schemeClr val="accent2"/>
                </a:solidFill>
                <a:latin typeface="+mj-lt"/>
                <a:ea typeface="Roboto Medium" panose="02000000000000000000" pitchFamily="2" charset="0"/>
              </a:defRPr>
            </a:lvl1pPr>
          </a:lstStyle>
          <a:p>
            <a:pPr marL="230712" lvl="0" indent="-230712">
              <a:lnSpc>
                <a:spcPct val="90000"/>
              </a:lnSpc>
              <a:spcBef>
                <a:spcPct val="0"/>
              </a:spcBef>
            </a:pPr>
            <a:r>
              <a:rPr lang="en-US"/>
              <a:t>Subhead</a:t>
            </a:r>
          </a:p>
        </p:txBody>
      </p:sp>
      <p:sp>
        <p:nvSpPr>
          <p:cNvPr id="41" name="Text Placeholder 10"/>
          <p:cNvSpPr>
            <a:spLocks noGrp="1"/>
          </p:cNvSpPr>
          <p:nvPr>
            <p:ph type="body" sz="quarter" idx="36" hasCustomPrompt="1"/>
          </p:nvPr>
        </p:nvSpPr>
        <p:spPr>
          <a:xfrm>
            <a:off x="9972031" y="2995274"/>
            <a:ext cx="1491836" cy="34470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1867" kern="1200" baseline="3000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Enter subtitle</a:t>
            </a:r>
          </a:p>
        </p:txBody>
      </p:sp>
      <p:sp>
        <p:nvSpPr>
          <p:cNvPr id="42" name="Text Placeholder 6"/>
          <p:cNvSpPr>
            <a:spLocks noGrp="1"/>
          </p:cNvSpPr>
          <p:nvPr>
            <p:ph type="body" sz="quarter" idx="37" hasCustomPrompt="1"/>
          </p:nvPr>
        </p:nvSpPr>
        <p:spPr>
          <a:xfrm>
            <a:off x="9972031" y="2715844"/>
            <a:ext cx="1491836" cy="269435"/>
          </a:xfrm>
        </p:spPr>
        <p:txBody>
          <a:bodyPr vert="horz" wrap="square" lIns="0" tIns="0" rIns="0" bIns="0" rtlCol="0" anchor="t">
            <a:noAutofit/>
          </a:bodyPr>
          <a:lstStyle>
            <a:lvl1pPr marL="0" indent="0">
              <a:buNone/>
              <a:defRPr lang="en-US" sz="1600" b="1" kern="0" spc="-67" baseline="0" dirty="0">
                <a:solidFill>
                  <a:schemeClr val="accent2"/>
                </a:solidFill>
                <a:latin typeface="+mj-lt"/>
                <a:ea typeface="Roboto Medium" panose="02000000000000000000" pitchFamily="2" charset="0"/>
              </a:defRPr>
            </a:lvl1pPr>
          </a:lstStyle>
          <a:p>
            <a:pPr marL="230712" lvl="0" indent="-230712">
              <a:lnSpc>
                <a:spcPct val="90000"/>
              </a:lnSpc>
              <a:spcBef>
                <a:spcPct val="0"/>
              </a:spcBef>
            </a:pPr>
            <a:r>
              <a:rPr lang="en-US"/>
              <a:t>Subhead</a:t>
            </a:r>
          </a:p>
        </p:txBody>
      </p:sp>
      <p:sp>
        <p:nvSpPr>
          <p:cNvPr id="43" name="Text Placeholder 10"/>
          <p:cNvSpPr>
            <a:spLocks noGrp="1"/>
          </p:cNvSpPr>
          <p:nvPr>
            <p:ph type="body" sz="quarter" idx="38" hasCustomPrompt="1"/>
          </p:nvPr>
        </p:nvSpPr>
        <p:spPr>
          <a:xfrm>
            <a:off x="6267875" y="4496782"/>
            <a:ext cx="3132243" cy="5456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1867" kern="1200" baseline="3000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Enter subtitle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39" hasCustomPrompt="1"/>
          </p:nvPr>
        </p:nvSpPr>
        <p:spPr>
          <a:xfrm>
            <a:off x="6267875" y="4217353"/>
            <a:ext cx="3132243" cy="269435"/>
          </a:xfrm>
        </p:spPr>
        <p:txBody>
          <a:bodyPr vert="horz" wrap="square" lIns="0" tIns="0" rIns="0" bIns="0" rtlCol="0" anchor="t">
            <a:noAutofit/>
          </a:bodyPr>
          <a:lstStyle>
            <a:lvl1pPr marL="0" indent="0">
              <a:buNone/>
              <a:defRPr lang="en-US" sz="1600" b="1" kern="0" spc="-67" baseline="0" dirty="0">
                <a:solidFill>
                  <a:schemeClr val="accent2"/>
                </a:solidFill>
                <a:latin typeface="+mj-lt"/>
                <a:ea typeface="Roboto Medium" panose="02000000000000000000" pitchFamily="2" charset="0"/>
              </a:defRPr>
            </a:lvl1pPr>
          </a:lstStyle>
          <a:p>
            <a:pPr marL="230712" lvl="0" indent="-230712">
              <a:lnSpc>
                <a:spcPct val="90000"/>
              </a:lnSpc>
              <a:spcBef>
                <a:spcPct val="0"/>
              </a:spcBef>
            </a:pPr>
            <a:r>
              <a:rPr lang="en-US"/>
              <a:t>Subhead</a:t>
            </a:r>
          </a:p>
        </p:txBody>
      </p:sp>
      <p:sp>
        <p:nvSpPr>
          <p:cNvPr id="45" name="Text Placeholder 10"/>
          <p:cNvSpPr>
            <a:spLocks noGrp="1"/>
          </p:cNvSpPr>
          <p:nvPr>
            <p:ph type="body" sz="quarter" idx="40" hasCustomPrompt="1"/>
          </p:nvPr>
        </p:nvSpPr>
        <p:spPr>
          <a:xfrm>
            <a:off x="9972031" y="3810995"/>
            <a:ext cx="1491836" cy="34470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1867" kern="1200" baseline="3000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Enter subtitle</a:t>
            </a:r>
          </a:p>
        </p:txBody>
      </p:sp>
      <p:sp>
        <p:nvSpPr>
          <p:cNvPr id="46" name="Text Placeholder 6"/>
          <p:cNvSpPr>
            <a:spLocks noGrp="1"/>
          </p:cNvSpPr>
          <p:nvPr>
            <p:ph type="body" sz="quarter" idx="41" hasCustomPrompt="1"/>
          </p:nvPr>
        </p:nvSpPr>
        <p:spPr>
          <a:xfrm>
            <a:off x="9972031" y="3531565"/>
            <a:ext cx="1491836" cy="269435"/>
          </a:xfrm>
        </p:spPr>
        <p:txBody>
          <a:bodyPr vert="horz" wrap="square" lIns="0" tIns="0" rIns="0" bIns="0" rtlCol="0" anchor="t">
            <a:noAutofit/>
          </a:bodyPr>
          <a:lstStyle>
            <a:lvl1pPr marL="0" indent="0">
              <a:buNone/>
              <a:defRPr lang="en-US" sz="1600" b="1" kern="0" spc="-67" baseline="0" dirty="0">
                <a:solidFill>
                  <a:schemeClr val="accent2"/>
                </a:solidFill>
                <a:latin typeface="+mj-lt"/>
                <a:ea typeface="Roboto Medium" panose="02000000000000000000" pitchFamily="2" charset="0"/>
              </a:defRPr>
            </a:lvl1pPr>
          </a:lstStyle>
          <a:p>
            <a:pPr marL="230712" lvl="0" indent="-230712">
              <a:lnSpc>
                <a:spcPct val="90000"/>
              </a:lnSpc>
              <a:spcBef>
                <a:spcPct val="0"/>
              </a:spcBef>
            </a:pPr>
            <a:r>
              <a:rPr lang="en-US"/>
              <a:t>Subhead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6265334" y="893455"/>
            <a:ext cx="5198533" cy="1485679"/>
          </a:xfrm>
        </p:spPr>
        <p:txBody>
          <a:bodyPr/>
          <a:lstStyle>
            <a:lvl1pPr marL="0" indent="0">
              <a:buNone/>
              <a:defRPr sz="2667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Here’s a place for your quote. We recommend to keep it short. Maybe about this long.”</a:t>
            </a:r>
            <a:endParaRPr lang="en-GB"/>
          </a:p>
        </p:txBody>
      </p:sp>
      <p:sp>
        <p:nvSpPr>
          <p:cNvPr id="4" name="TextBox 3"/>
          <p:cNvSpPr txBox="1"/>
          <p:nvPr userDrawn="1"/>
        </p:nvSpPr>
        <p:spPr>
          <a:xfrm>
            <a:off x="5977467" y="893455"/>
            <a:ext cx="575733" cy="54186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1000"/>
              </a:spcBef>
              <a:buClr>
                <a:schemeClr val="accent2"/>
              </a:buClr>
              <a:buSzPct val="100000"/>
            </a:pPr>
            <a:r>
              <a:rPr lang="en-US" sz="2667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en-GB" sz="2667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3"/>
          </p:nvPr>
        </p:nvSpPr>
        <p:spPr>
          <a:xfrm>
            <a:off x="619325" y="2318125"/>
            <a:ext cx="5027941" cy="2272549"/>
          </a:xfrm>
        </p:spPr>
        <p:txBody>
          <a:bodyPr tIns="0"/>
          <a:lstStyle>
            <a:lvl1pPr marL="0" indent="0">
              <a:lnSpc>
                <a:spcPct val="120000"/>
              </a:lnSpc>
              <a:buNone/>
              <a:defRPr lang="en-US" sz="1467" kern="1200" spc="0" baseline="0" dirty="0" smtClean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30710" indent="0">
              <a:buNone/>
              <a:defRPr/>
            </a:lvl2pPr>
            <a:lvl3pPr marL="431789" indent="0">
              <a:buNone/>
              <a:defRPr/>
            </a:lvl3pPr>
            <a:lvl4pPr marL="609585" indent="0">
              <a:buNone/>
              <a:defRPr/>
            </a:lvl4pPr>
            <a:lvl5pPr marL="791614" indent="0">
              <a:buNone/>
              <a:defRPr/>
            </a:lvl5pPr>
          </a:lstStyle>
          <a:p>
            <a:pPr marL="0" lvl="0" indent="0" algn="l" defTabSz="1219170" rtl="0" eaLnBrk="1" latinLnBrk="0" hangingPunct="1">
              <a:lnSpc>
                <a:spcPct val="90000"/>
              </a:lnSpc>
              <a:spcBef>
                <a:spcPts val="1600"/>
              </a:spcBef>
              <a:buClr>
                <a:srgbClr val="0072C8"/>
              </a:buClr>
              <a:buSzPct val="110000"/>
              <a:buFont typeface="Wingdings" panose="05000000000000000000" pitchFamily="2" charset="2"/>
              <a:buNone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45468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Slid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 userDrawn="1"/>
        </p:nvSpPr>
        <p:spPr bwMode="blackWhite">
          <a:xfrm>
            <a:off x="2442450" y="6037128"/>
            <a:ext cx="7307103" cy="33784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0" tIns="45713" rIns="0" bIns="182880" anchor="b" anchorCtr="0">
            <a:spAutoFit/>
          </a:bodyPr>
          <a:lstStyle/>
          <a:p>
            <a:pPr algn="ctr" defTabSz="914076" eaLnBrk="0" hangingPunct="0">
              <a:lnSpc>
                <a:spcPts val="900"/>
              </a:lnSpc>
              <a:defRPr/>
            </a:pPr>
            <a:r>
              <a:rPr lang="en-US"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2022 INCOSE, LLC. All rights reserved. </a:t>
            </a:r>
          </a:p>
        </p:txBody>
      </p:sp>
      <p:pic>
        <p:nvPicPr>
          <p:cNvPr id="2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C5A1DC0A-212E-8395-A91D-2C6030E683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9958" y="2312045"/>
            <a:ext cx="3421885" cy="22339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9D692BA-FEA5-DEA9-7DAF-6C09C76370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90158" y="2511455"/>
            <a:ext cx="3421885" cy="183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5130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Slid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78F6BFEB-A9CC-5711-9FA1-A3C2014BA4F3}"/>
              </a:ext>
            </a:extLst>
          </p:cNvPr>
          <p:cNvSpPr txBox="1">
            <a:spLocks noChangeArrowheads="1"/>
          </p:cNvSpPr>
          <p:nvPr userDrawn="1"/>
        </p:nvSpPr>
        <p:spPr bwMode="blackWhite">
          <a:xfrm>
            <a:off x="2442450" y="6037128"/>
            <a:ext cx="7307103" cy="33784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0" tIns="45713" rIns="0" bIns="182880" anchor="b" anchorCtr="0">
            <a:spAutoFit/>
          </a:bodyPr>
          <a:lstStyle/>
          <a:p>
            <a:pPr algn="ctr" defTabSz="914076" eaLnBrk="0" hangingPunct="0">
              <a:lnSpc>
                <a:spcPts val="900"/>
              </a:lnSpc>
              <a:defRPr/>
            </a:pPr>
            <a:r>
              <a:rPr lang="en-US"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2022 INCOSE, LLC. All rights reserved. </a:t>
            </a:r>
          </a:p>
        </p:txBody>
      </p:sp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6DAAAD15-9988-46F1-806D-7E54577097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9958" y="2312045"/>
            <a:ext cx="3421885" cy="2233911"/>
          </a:xfrm>
          <a:prstGeom prst="rect">
            <a:avLst/>
          </a:prstGeom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35604485-CF58-303F-1F9D-B798DF25563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90158" y="2511455"/>
            <a:ext cx="3421885" cy="183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4459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_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600" y="584201"/>
            <a:ext cx="5486400" cy="3217732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 algn="l" defTabSz="914332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6400" b="1" kern="1200" spc="-267" baseline="0" dirty="0">
                <a:solidFill>
                  <a:schemeClr val="tx1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Insert title here. 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22300" y="3950829"/>
            <a:ext cx="5486400" cy="1510172"/>
          </a:xfrm>
        </p:spPr>
        <p:txBody>
          <a:bodyPr lIns="0" tIns="0" rIns="0" bIns="0">
            <a:noAutofit/>
          </a:bodyPr>
          <a:lstStyle>
            <a:lvl1pPr marL="0" indent="0" algn="l" defTabSz="121917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100"/>
              </a:spcAft>
              <a:buClr>
                <a:srgbClr val="0072C8"/>
              </a:buClr>
              <a:buSzPct val="110000"/>
              <a:buFont typeface="Arial" panose="020B0604020202020204" pitchFamily="34" charset="0"/>
              <a:buNone/>
              <a:defRPr lang="en-US" sz="1467" b="0" kern="1200" spc="0" baseline="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121917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100"/>
              </a:spcAft>
              <a:buClr>
                <a:srgbClr val="0072C8"/>
              </a:buClr>
              <a:buSzPct val="110000"/>
              <a:buFont typeface="Arial" panose="020B0604020202020204" pitchFamily="34" charset="0"/>
              <a:buNone/>
            </a:pPr>
            <a:r>
              <a:rPr lang="en-US"/>
              <a:t>Enter a subtitle here.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1" y="5929647"/>
            <a:ext cx="2430780" cy="240845"/>
          </a:xfrm>
        </p:spPr>
        <p:txBody>
          <a:bodyPr tIns="0" bIns="0" anchor="b"/>
          <a:lstStyle>
            <a:lvl1pPr marL="0" indent="0">
              <a:buNone/>
              <a:defRPr sz="1067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Optional small text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9273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 3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 userDrawn="1"/>
        </p:nvSpPr>
        <p:spPr bwMode="blackWhite">
          <a:xfrm>
            <a:off x="622526" y="2193849"/>
            <a:ext cx="3422572" cy="33784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0" tIns="45713" rIns="0" bIns="182880" anchor="b" anchorCtr="0">
            <a:spAutoFit/>
          </a:bodyPr>
          <a:lstStyle/>
          <a:p>
            <a:pPr defTabSz="914076" eaLnBrk="0" hangingPunct="0">
              <a:lnSpc>
                <a:spcPts val="900"/>
              </a:lnSpc>
              <a:defRPr/>
            </a:pPr>
            <a:r>
              <a:rPr lang="en-US" sz="700">
                <a:gradFill>
                  <a:gsLst>
                    <a:gs pos="5417">
                      <a:srgbClr val="FFFFFF"/>
                    </a:gs>
                    <a:gs pos="13333">
                      <a:srgbClr val="FFFFFF"/>
                    </a:gs>
                  </a:gsLst>
                  <a:lin ang="54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© 2022 INCOSE. All rights reserved. 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617692" y="2583459"/>
            <a:ext cx="1046120" cy="261610"/>
          </a:xfrm>
          <a:prstGeom prst="rect">
            <a:avLst/>
          </a:prstGeom>
          <a:noFill/>
        </p:spPr>
        <p:txBody>
          <a:bodyPr wrap="none" lIns="0" bIns="0" rtlCol="0" anchor="b" anchorCtr="0">
            <a:spAutoFit/>
          </a:bodyPr>
          <a:lstStyle/>
          <a:p>
            <a:pPr defTabSz="914317"/>
            <a:r>
              <a:rPr lang="en-AU" sz="1400" spc="100" err="1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incose.org</a:t>
            </a:r>
            <a:endParaRPr lang="en-AU" sz="1400" spc="100">
              <a:solidFill>
                <a:schemeClr val="tx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064446F0-B8FF-600B-3876-7E8BAB58E3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775" y="442134"/>
            <a:ext cx="2066324" cy="134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9013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DC9D2-9F96-2AC9-B786-A9C88F7FB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B86055-E61D-B0A1-D282-B94C174111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741810-857F-9E10-D25E-486C87A55A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9AE934-BB29-1557-9387-6941E53D7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26705-49EE-9D43-B224-B78165969895}" type="datetime1">
              <a:rPr lang="en-US" smtClean="0"/>
              <a:t>5/7/23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836B3E-B29F-9DEE-7050-8C7F5201A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1E45CE-AAB1-4A8E-2D12-B67E9DCC6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2CE0F-3B7C-1D4D-8140-B940103E5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769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_dark blan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600" y="584201"/>
            <a:ext cx="5486400" cy="3217732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 algn="l" defTabSz="914332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6400" b="1" kern="1200" spc="-267" baseline="0" dirty="0">
                <a:solidFill>
                  <a:schemeClr val="bg1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Insert title here. 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3950829"/>
            <a:ext cx="5486400" cy="1510172"/>
          </a:xfrm>
        </p:spPr>
        <p:txBody>
          <a:bodyPr lIns="0" tIns="0" rIns="0" bIns="0">
            <a:noAutofit/>
          </a:bodyPr>
          <a:lstStyle>
            <a:lvl1pPr marL="0" indent="0" algn="l" defTabSz="121917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100"/>
              </a:spcAft>
              <a:buClr>
                <a:srgbClr val="0072C8"/>
              </a:buClr>
              <a:buSzPct val="110000"/>
              <a:buFont typeface="Arial" panose="020B0604020202020204" pitchFamily="34" charset="0"/>
              <a:buNone/>
              <a:defRPr lang="en-US" sz="1467" b="0" kern="1200" spc="0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121917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100"/>
              </a:spcAft>
              <a:buClr>
                <a:srgbClr val="0072C8"/>
              </a:buClr>
              <a:buSzPct val="110000"/>
              <a:buFont typeface="Arial" panose="020B0604020202020204" pitchFamily="34" charset="0"/>
              <a:buNone/>
            </a:pPr>
            <a:r>
              <a:rPr lang="en-US"/>
              <a:t>Enter a subtitle here.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1" y="5929647"/>
            <a:ext cx="2430780" cy="240845"/>
          </a:xfrm>
        </p:spPr>
        <p:txBody>
          <a:bodyPr tIns="0" bIns="0" anchor="b"/>
          <a:lstStyle>
            <a:lvl1pPr marL="0" indent="0">
              <a:buNone/>
              <a:defRPr sz="10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Optional small text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66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10556" y="584200"/>
            <a:ext cx="4875845" cy="118533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algn="l" defTabSz="121917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5333" b="1" kern="0" spc="-267" baseline="0" dirty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Insert title here. In this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14680" y="1995792"/>
            <a:ext cx="4876800" cy="895349"/>
          </a:xfrm>
        </p:spPr>
        <p:txBody>
          <a:bodyPr anchor="t"/>
          <a:lstStyle>
            <a:lvl1pPr marL="0" indent="0">
              <a:buNone/>
              <a:defRPr sz="1467">
                <a:solidFill>
                  <a:schemeClr val="accent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Enter text here</a:t>
            </a:r>
            <a:endParaRPr lang="en-GB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2301" y="5929647"/>
            <a:ext cx="2430780" cy="240845"/>
          </a:xfrm>
        </p:spPr>
        <p:txBody>
          <a:bodyPr tIns="0" bIns="0" anchor="b"/>
          <a:lstStyle>
            <a:lvl1pPr marL="0" indent="0">
              <a:buNone/>
              <a:defRPr sz="1067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Optional small text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5845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gra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10556" y="584200"/>
            <a:ext cx="4875845" cy="118533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algn="l" defTabSz="121917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5333" b="1" kern="0" spc="-267" baseline="0" dirty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Insert title here. In this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14680" y="1995792"/>
            <a:ext cx="4876800" cy="895349"/>
          </a:xfrm>
        </p:spPr>
        <p:txBody>
          <a:bodyPr anchor="t"/>
          <a:lstStyle>
            <a:lvl1pPr marL="0" indent="0">
              <a:buNone/>
              <a:defRPr sz="1467">
                <a:solidFill>
                  <a:schemeClr val="accent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Enter text here</a:t>
            </a:r>
            <a:endParaRPr lang="en-GB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2301" y="5929647"/>
            <a:ext cx="2430780" cy="240845"/>
          </a:xfrm>
        </p:spPr>
        <p:txBody>
          <a:bodyPr tIns="0" bIns="0" anchor="b"/>
          <a:lstStyle>
            <a:lvl1pPr marL="0" indent="0">
              <a:buNone/>
              <a:defRPr sz="1067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Optional small text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216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dar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2301" y="5929647"/>
            <a:ext cx="2430780" cy="240845"/>
          </a:xfrm>
        </p:spPr>
        <p:txBody>
          <a:bodyPr tIns="0" bIns="0" anchor="b"/>
          <a:lstStyle>
            <a:lvl1pPr marL="0" indent="0">
              <a:buNone/>
              <a:defRPr sz="1067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Optional small text </a:t>
            </a:r>
            <a:endParaRPr lang="en-GB"/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10556" y="584200"/>
            <a:ext cx="4875845" cy="118533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algn="l" defTabSz="121917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5333" b="1" kern="0" spc="-267" baseline="0" dirty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Insert title here. 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14680" y="1995792"/>
            <a:ext cx="4876800" cy="895349"/>
          </a:xfrm>
        </p:spPr>
        <p:txBody>
          <a:bodyPr anchor="t"/>
          <a:lstStyle>
            <a:lvl1pPr marL="0" indent="0">
              <a:buNone/>
              <a:defRPr sz="1467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Enter text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273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</p:spPr>
        <p:txBody>
          <a:bodyPr vert="horz" wrap="square" lIns="0" tIns="914400" rIns="0" bIns="45720" rtlCol="0" anchor="ctr">
            <a:noAutofit/>
          </a:bodyPr>
          <a:lstStyle>
            <a:lvl1pPr marL="0" indent="0" algn="ctr">
              <a:buNone/>
              <a:defRPr lang="en-US">
                <a:solidFill>
                  <a:schemeClr val="bg1"/>
                </a:solidFill>
              </a:defRPr>
            </a:lvl1pPr>
          </a:lstStyle>
          <a:p>
            <a:pPr marL="230712" lvl="0" indent="-230712" algn="ctr"/>
            <a:r>
              <a:rPr lang="en-US"/>
              <a:t>Click icon to add picture</a:t>
            </a:r>
          </a:p>
        </p:txBody>
      </p:sp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22469" y="584201"/>
            <a:ext cx="4391491" cy="3083004"/>
          </a:xfrm>
          <a:prstGeom prst="rect">
            <a:avLst/>
          </a:prstGeom>
        </p:spPr>
        <p:txBody>
          <a:bodyPr vert="horz" lIns="0" tIns="0" rIns="91440" bIns="45720" rtlCol="0" anchor="t">
            <a:noAutofit/>
          </a:bodyPr>
          <a:lstStyle>
            <a:lvl1pPr marL="0" algn="l" defTabSz="121917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5333" b="1" kern="0" spc="-200" baseline="0" dirty="0">
                <a:solidFill>
                  <a:schemeClr val="bg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Enter text to edit master style </a:t>
            </a:r>
          </a:p>
        </p:txBody>
      </p:sp>
    </p:spTree>
    <p:extLst>
      <p:ext uri="{BB962C8B-B14F-4D97-AF65-F5344CB8AC3E}">
        <p14:creationId xmlns:p14="http://schemas.microsoft.com/office/powerpoint/2010/main" val="1913672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47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vmlDrawing" Target="../drawings/vmlDrawing1.vml"/><Relationship Id="rId48" Type="http://schemas.openxmlformats.org/officeDocument/2006/relationships/image" Target="../media/image3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1.emf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41647FC1-7124-CF6B-FE73-BCF0EC30AC4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4"/>
            </p:custDataLst>
            <p:extLst>
              <p:ext uri="{D42A27DB-BD31-4B8C-83A1-F6EECF244321}">
                <p14:modId xmlns:p14="http://schemas.microsoft.com/office/powerpoint/2010/main" val="979254431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Folie" r:id="rId45" imgW="592" imgH="591" progId="TCLayout.ActiveDocument.1">
                  <p:embed/>
                </p:oleObj>
              </mc:Choice>
              <mc:Fallback>
                <p:oleObj name="think-cell Folie" r:id="rId45" imgW="592" imgH="591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41647FC1-7124-CF6B-FE73-BCF0EC30AC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609600" y="580109"/>
            <a:ext cx="10758848" cy="353047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marL="0" lvl="0" indent="0">
              <a:spcBef>
                <a:spcPts val="1600"/>
              </a:spcBef>
              <a:buClr>
                <a:srgbClr val="0072C8"/>
              </a:buClr>
              <a:buSzPct val="110000"/>
              <a:buFont typeface="Wingdings" panose="05000000000000000000" pitchFamily="2" charset="2"/>
            </a:pP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609600" y="1429512"/>
            <a:ext cx="10981765" cy="1412352"/>
          </a:xfrm>
          <a:prstGeom prst="rect">
            <a:avLst/>
          </a:prstGeom>
        </p:spPr>
        <p:txBody>
          <a:bodyPr vert="horz" wrap="square" lIns="0" tIns="45720" rIns="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0216898" y="6080197"/>
            <a:ext cx="1374469" cy="22860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r">
              <a:lnSpc>
                <a:spcPct val="150000"/>
              </a:lnSpc>
              <a:spcBef>
                <a:spcPts val="1600"/>
              </a:spcBef>
              <a:buClr>
                <a:srgbClr val="CC0000"/>
              </a:buClr>
              <a:buSzPct val="110000"/>
            </a:pPr>
            <a:r>
              <a:rPr lang="en-GB" sz="1067" spc="0" baseline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67" spc="0" baseline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incose.org</a:t>
            </a:r>
            <a:r>
              <a:rPr lang="en-GB" sz="1067" spc="0" baseline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</a:t>
            </a:r>
            <a:fld id="{A86CDF6F-2953-460E-BD1D-295C411077A7}" type="slidenum">
              <a:rPr lang="en-GB" sz="1067" spc="0" baseline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lnSpc>
                  <a:spcPct val="150000"/>
                </a:lnSpc>
                <a:spcBef>
                  <a:spcPts val="1600"/>
                </a:spcBef>
                <a:buClr>
                  <a:srgbClr val="CC0000"/>
                </a:buClr>
                <a:buSzPct val="110000"/>
              </a:pPr>
              <a:t>‹#›</a:t>
            </a:fld>
            <a:r>
              <a:rPr lang="en-GB" sz="1067" spc="0" baseline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8F27399-C223-08ED-9DCA-A9AD7DD6FDBB}"/>
              </a:ext>
            </a:extLst>
          </p:cNvPr>
          <p:cNvPicPr>
            <a:picLocks noChangeAspect="1"/>
          </p:cNvPicPr>
          <p:nvPr userDrawn="1"/>
        </p:nvPicPr>
        <p:blipFill>
          <a:blip r:embed="rId4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8874" y="207018"/>
            <a:ext cx="658327" cy="353047"/>
          </a:xfrm>
          <a:prstGeom prst="rect">
            <a:avLst/>
          </a:prstGeom>
        </p:spPr>
      </p:pic>
      <p:pic>
        <p:nvPicPr>
          <p:cNvPr id="5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DA1D7DFE-6FBD-5C44-825D-785C814B0A8B}"/>
              </a:ext>
            </a:extLst>
          </p:cNvPr>
          <p:cNvPicPr>
            <a:picLocks noChangeAspect="1"/>
          </p:cNvPicPr>
          <p:nvPr userDrawn="1"/>
        </p:nvPicPr>
        <p:blipFill>
          <a:blip r:embed="rId4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2773" y="168163"/>
            <a:ext cx="637284" cy="41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42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0" r:id="rId22"/>
    <p:sldLayoutId id="2147483711" r:id="rId23"/>
    <p:sldLayoutId id="2147483712" r:id="rId24"/>
    <p:sldLayoutId id="2147483713" r:id="rId25"/>
    <p:sldLayoutId id="2147483714" r:id="rId26"/>
    <p:sldLayoutId id="2147483715" r:id="rId27"/>
    <p:sldLayoutId id="2147483716" r:id="rId28"/>
    <p:sldLayoutId id="2147483717" r:id="rId29"/>
    <p:sldLayoutId id="2147483718" r:id="rId30"/>
    <p:sldLayoutId id="2147483719" r:id="rId31"/>
    <p:sldLayoutId id="2147483720" r:id="rId32"/>
    <p:sldLayoutId id="2147483721" r:id="rId33"/>
    <p:sldLayoutId id="2147483722" r:id="rId34"/>
    <p:sldLayoutId id="2147483723" r:id="rId35"/>
    <p:sldLayoutId id="2147483724" r:id="rId36"/>
    <p:sldLayoutId id="2147483725" r:id="rId37"/>
    <p:sldLayoutId id="2147483726" r:id="rId38"/>
    <p:sldLayoutId id="2147483727" r:id="rId39"/>
    <p:sldLayoutId id="2147483728" r:id="rId40"/>
    <p:sldLayoutId id="2147483731" r:id="rId41"/>
  </p:sldLayoutIdLst>
  <p:hf sldNum="0" hd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lang="en-US" sz="2400" b="1" kern="0" spc="-133" baseline="0" dirty="0">
          <a:solidFill>
            <a:schemeClr val="accent3"/>
          </a:solidFill>
          <a:latin typeface="Arial" panose="020B0604020202020204" pitchFamily="34" charset="0"/>
          <a:ea typeface="Roboto Medium" panose="02000000000000000000" pitchFamily="2" charset="0"/>
          <a:cs typeface="Arial" panose="020B0604020202020204" pitchFamily="34" charset="0"/>
        </a:defRPr>
      </a:lvl1pPr>
    </p:titleStyle>
    <p:bodyStyle>
      <a:lvl1pPr marL="230712" indent="-230712" algn="l" defTabSz="121917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SzPct val="110000"/>
        <a:buFont typeface="Arial" panose="020B0604020202020204" pitchFamily="34" charset="0"/>
        <a:buChar char="•"/>
        <a:defRPr lang="en-US" sz="1600" kern="1200" spc="0" baseline="0" dirty="0" smtClean="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31789" indent="-201079" algn="l" defTabSz="121917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SzPct val="110000"/>
        <a:buFont typeface="Arial" panose="020B0604020202020204" pitchFamily="34" charset="0"/>
        <a:buChar char="•"/>
        <a:defRPr lang="en-US" sz="1467" kern="1200" spc="0" baseline="0" dirty="0" smtClean="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09585" indent="-177796" algn="l" defTabSz="121917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SzPct val="110000"/>
        <a:buFont typeface="Arial" panose="020B0604020202020204" pitchFamily="34" charset="0"/>
        <a:buChar char="•"/>
        <a:defRPr lang="en-US" sz="1400" kern="1200" spc="0" baseline="0" dirty="0" smtClean="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787380" indent="-177796" algn="l" defTabSz="121917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SzPct val="110000"/>
        <a:buFont typeface="Arial" panose="020B0604020202020204" pitchFamily="34" charset="0"/>
        <a:buChar char="•"/>
        <a:defRPr lang="en-US" sz="1333" kern="1200" spc="0" baseline="0" dirty="0" smtClean="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939777" indent="-148163" algn="l" defTabSz="121917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SzPct val="110000"/>
        <a:buFont typeface="Arial" panose="020B0604020202020204" pitchFamily="34" charset="0"/>
        <a:buChar char="•"/>
        <a:defRPr lang="en-US" sz="1333" kern="1200" spc="0" baseline="0" dirty="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144">
          <p15:clr>
            <a:srgbClr val="F26B43"/>
          </p15:clr>
        </p15:guide>
        <p15:guide id="4" pos="288">
          <p15:clr>
            <a:srgbClr val="F26B43"/>
          </p15:clr>
        </p15:guide>
        <p15:guide id="5" pos="5472">
          <p15:clr>
            <a:srgbClr val="F26B43"/>
          </p15:clr>
        </p15:guide>
        <p15:guide id="6" pos="5616">
          <p15:clr>
            <a:srgbClr val="F26B43"/>
          </p15:clr>
        </p15:guide>
        <p15:guide id="7" orient="horz" pos="3084">
          <p15:clr>
            <a:srgbClr val="F26B43"/>
          </p15:clr>
        </p15:guide>
        <p15:guide id="8" orient="horz" pos="672">
          <p15:clr>
            <a:srgbClr val="F26B43"/>
          </p15:clr>
        </p15:guide>
        <p15:guide id="9" orient="horz" pos="282">
          <p15:clr>
            <a:srgbClr val="F26B43"/>
          </p15:clr>
        </p15:guide>
        <p15:guide id="10" orient="horz" pos="2964">
          <p15:clr>
            <a:srgbClr val="F26B43"/>
          </p15:clr>
        </p15:guide>
        <p15:guide id="11" orient="horz" pos="15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www.incose.org/FuSE" TargetMode="External"/><Relationship Id="rId5" Type="http://schemas.openxmlformats.org/officeDocument/2006/relationships/hyperlink" Target="http://www.incose.org/sevision" TargetMode="External"/><Relationship Id="rId4" Type="http://schemas.openxmlformats.org/officeDocument/2006/relationships/hyperlink" Target="https://www.incose.org/fus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5C2C96C4-B32B-67C9-2224-3A2935F102E8}"/>
              </a:ext>
            </a:extLst>
          </p:cNvPr>
          <p:cNvSpPr txBox="1"/>
          <p:nvPr/>
        </p:nvSpPr>
        <p:spPr>
          <a:xfrm>
            <a:off x="369951" y="892183"/>
            <a:ext cx="5956420" cy="15696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2400" b="1" dirty="0">
                <a:ea typeface="+mj-ea"/>
                <a:cs typeface="+mj-cs"/>
              </a:rPr>
              <a:t>Systems engineering is more important- and more valued- due to rising complexity, increased interconnectivity, and societal impacts.</a:t>
            </a:r>
            <a:endParaRPr lang="en-US" sz="24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59A349C-0B7A-D7B8-982E-3BD1A35DB61B}"/>
              </a:ext>
            </a:extLst>
          </p:cNvPr>
          <p:cNvSpPr txBox="1"/>
          <p:nvPr/>
        </p:nvSpPr>
        <p:spPr>
          <a:xfrm>
            <a:off x="474264" y="4634560"/>
            <a:ext cx="5947487" cy="175432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de-DE"/>
            </a:defPPr>
            <a:lvl1pPr algn="ctr">
              <a:defRPr sz="2400" b="1"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Systems engineering will: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make significant advancements to deal with complexity and enable enterprise agility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Leverage practices from other disciplines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be impacted by Artificial Intelligence</a:t>
            </a:r>
          </a:p>
        </p:txBody>
      </p:sp>
      <p:pic>
        <p:nvPicPr>
          <p:cNvPr id="11" name="Picture 17">
            <a:extLst>
              <a:ext uri="{FF2B5EF4-FFF2-40B4-BE49-F238E27FC236}">
                <a16:creationId xmlns:a16="http://schemas.microsoft.com/office/drawing/2014/main" id="{C2C2EC0B-A7DE-3B79-8069-D0D0A80FF89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6381" y="2751543"/>
            <a:ext cx="2177668" cy="1596565"/>
          </a:xfrm>
          <a:prstGeom prst="rect">
            <a:avLst/>
          </a:prstGeom>
        </p:spPr>
      </p:pic>
      <p:sp>
        <p:nvSpPr>
          <p:cNvPr id="12" name="TextBox 20">
            <a:extLst>
              <a:ext uri="{FF2B5EF4-FFF2-40B4-BE49-F238E27FC236}">
                <a16:creationId xmlns:a16="http://schemas.microsoft.com/office/drawing/2014/main" id="{3BA7891D-8507-F936-1186-E82C6A76AB16}"/>
              </a:ext>
            </a:extLst>
          </p:cNvPr>
          <p:cNvSpPr txBox="1"/>
          <p:nvPr/>
        </p:nvSpPr>
        <p:spPr>
          <a:xfrm>
            <a:off x="2644049" y="3132703"/>
            <a:ext cx="4094135" cy="83099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GB" sz="2400" i="1" dirty="0">
                <a:solidFill>
                  <a:schemeClr val="bg2">
                    <a:lumMod val="10000"/>
                  </a:schemeClr>
                </a:solidFill>
              </a:rPr>
              <a:t>A better world through </a:t>
            </a:r>
            <a:br>
              <a:rPr lang="en-GB" sz="2400" i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en-GB" sz="2400" i="1" dirty="0">
                <a:solidFill>
                  <a:schemeClr val="bg2">
                    <a:lumMod val="10000"/>
                  </a:schemeClr>
                </a:solidFill>
              </a:rPr>
              <a:t>a systems approach</a:t>
            </a:r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8765F948-807E-D898-2381-B845504D81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1338" y="-1"/>
            <a:ext cx="557066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134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body of water with trees in the background">
            <a:extLst>
              <a:ext uri="{FF2B5EF4-FFF2-40B4-BE49-F238E27FC236}">
                <a16:creationId xmlns:a16="http://schemas.microsoft.com/office/drawing/2014/main" id="{620B2FE5-C103-42BE-84A8-5D189FBE99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E0B5B05-D4C8-89FE-03BE-F81FFEA82D0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Visit </a:t>
            </a:r>
            <a:r>
              <a:rPr lang="en-US" dirty="0">
                <a:hlinkClick r:id="rId4"/>
              </a:rPr>
              <a:t>https://www.incose.org/fuse</a:t>
            </a:r>
            <a:r>
              <a:rPr lang="en-US" dirty="0"/>
              <a:t> for downloads and Yammer link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9AE0B2B-DD98-B9DA-DB71-4955F18410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Breakout Description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57A32D1-34F9-128B-F31C-E06F03BBA48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299892" y="4331537"/>
            <a:ext cx="9592216" cy="1723549"/>
          </a:xfrm>
          <a:solidFill>
            <a:schemeClr val="bg1"/>
          </a:solidFill>
        </p:spPr>
        <p:txBody>
          <a:bodyPr wrap="square" lIns="91440" tIns="91440" rIns="91440" bIns="91440">
            <a:spAutoFit/>
          </a:bodyPr>
          <a:lstStyle/>
          <a:p>
            <a:pPr marL="0" indent="0" algn="just">
              <a:buNone/>
            </a:pPr>
            <a:r>
              <a:rPr lang="en-US" sz="2000" dirty="0"/>
              <a:t>How might we evolve System Engineering Methodologies to engineer a sustainable world effectively? Participants will leverage the SE Vision 2035 publication (</a:t>
            </a:r>
            <a:r>
              <a:rPr lang="en-US" sz="20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www.incose.org/sevision</a:t>
            </a:r>
            <a:r>
              <a:rPr lang="en-US" sz="2000" dirty="0"/>
              <a:t>), prior Future of Systems Engineering content (</a:t>
            </a:r>
            <a:r>
              <a:rPr lang="en-US" sz="2000" dirty="0">
                <a:hlinkClick r:id="rId6"/>
              </a:rPr>
              <a:t>www.incose.org/FuSE</a:t>
            </a:r>
            <a:r>
              <a:rPr lang="en-US" sz="2000" dirty="0"/>
              <a:t>), and their own knowledge to elaborate on methodology gaps and propose paths to move towards realizing this vision.</a:t>
            </a:r>
          </a:p>
        </p:txBody>
      </p:sp>
    </p:spTree>
    <p:extLst>
      <p:ext uri="{BB962C8B-B14F-4D97-AF65-F5344CB8AC3E}">
        <p14:creationId xmlns:p14="http://schemas.microsoft.com/office/powerpoint/2010/main" val="9599494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32956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bNumberIsYear val=&quot;0&quot;/&gt;&lt;m_strFormatTime&gt;%d.%m.%Y&lt;/m_strFormatTime&gt;&lt;m_yearfmt&gt;&lt;begin val=&quot;0&quot;/&gt;&lt;end val=&quot;0&quot;/&gt;&lt;/m_yearfmt&gt;&lt;/m_precDefaultDate&gt;&lt;m_precDefaultDay&gt;&lt;m_bNumberIsYear val=&quot;0&quot;/&gt;&lt;m_strFormatTime&gt;%#d&lt;/m_strFormatTime&gt;&lt;m_yearfmt&gt;&lt;begin val=&quot;0&quot;/&gt;&lt;end val=&quot;4&quot;/&gt;&lt;/m_yearfmt&gt;&lt;/m_precDefaultDay&gt;&lt;m_precDefaultWeek&gt;&lt;m_bNumberIsYear val=&quot;0&quot;/&gt;&lt;m_strFormatTime&gt;%4&lt;/m_strFormatTime&gt;&lt;m_yearfmt&gt;&lt;begin val=&quot;0&quot;/&gt;&lt;end val=&quot;4&quot;/&gt;&lt;/m_yearfmt&gt;&lt;/m_precDefaultWeek&gt;&lt;m_precDefaultMonth&gt;&lt;m_bNumberIsYear val=&quot;0&quot;/&gt;&lt;m_strFormatTime&gt;%1&lt;/m_strFormatTime&gt;&lt;m_yearfmt&gt;&lt;begin val=&quot;0&quot;/&gt;&lt;end val=&quot;4&quot;/&gt;&lt;/m_yearfmt&gt;&lt;/m_precDefaultMonth&gt;&lt;m_precDefaultQuarter&gt;&lt;m_bNumberIsYear val=&quot;0&quot;/&gt;&lt;m_strFormatTime&gt;Q%5&lt;/m_strFormatTime&gt;&lt;m_yearfmt&gt;&lt;begin val=&quot;0&quot;/&gt;&lt;end val=&quot;4&quot;/&gt;&lt;/m_yearfmt&gt;&lt;/m_precDefaultQuarter&gt;&lt;m_precDefaultYear&gt;&lt;m_bNumberIsYear val=&quot;0&quot;/&gt;&lt;m_strFormatTime&gt;%Y&lt;/m_strFormatTime&gt;&lt;m_yearfmt&gt;&lt;begin val=&quot;0&quot;/&gt;&lt;end val=&quot;0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8&quot;&gt;&lt;elem m_fUsage=&quot;3.37160971699666633938E+00&quot;&gt;&lt;m_msothmcolidx val=&quot;0&quot;/&gt;&lt;m_rgb r=&quot;41&quot; g=&quot;6D&quot; b=&quot;24&quot;/&gt;&lt;/elem&gt;&lt;elem m_fUsage=&quot;1.89999999999999991118E+00&quot;&gt;&lt;m_msothmcolidx val=&quot;0&quot;/&gt;&lt;m_rgb r=&quot;EB&quot; g=&quot;8F&quot; b=&quot;91&quot;/&gt;&lt;/elem&gt;&lt;elem m_fUsage=&quot;1.32658892910000036913E+00&quot;&gt;&lt;m_msothmcolidx val=&quot;0&quot;/&gt;&lt;m_rgb r=&quot;C2&quot; g=&quot;E4&quot; b=&quot;FF&quot;/&gt;&lt;/elem&gt;&lt;elem m_fUsage=&quot;8.74147658362343205063E-01&quot;&gt;&lt;m_msothmcolidx val=&quot;0&quot;/&gt;&lt;m_rgb r=&quot;00&quot; g=&quot;55&quot; b=&quot;9B&quot;/&gt;&lt;/elem&gt;&lt;elem m_fUsage=&quot;7.83048365278139146817E-01&quot;&gt;&lt;m_msothmcolidx val=&quot;0&quot;/&gt;&lt;m_rgb r=&quot;FC&quot; g=&quot;D5&quot; b=&quot;CE&quot;/&gt;&lt;/elem&gt;&lt;elem m_fUsage=&quot;5.96240132571000058803E-01&quot;&gt;&lt;m_msothmcolidx val=&quot;0&quot;/&gt;&lt;m_rgb r=&quot;49&quot; g=&quot;AD&quot; b=&quot;FF&quot;/&gt;&lt;/elem&gt;&lt;elem m_fUsage=&quot;4.30467210000000155556E-01&quot;&gt;&lt;m_msothmcolidx val=&quot;0&quot;/&gt;&lt;m_rgb r=&quot;DC&quot; g=&quot;EF&quot; b=&quot;CF&quot;/&gt;&lt;/elem&gt;&lt;elem m_fUsage=&quot;1.94550354664492219925E-01&quot;&gt;&lt;m_msothmcolidx val=&quot;0&quot;/&gt;&lt;m_rgb r=&quot;EE&quot; g=&quot;F6&quot; b=&quot;E7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INCOSE Template 2022">
  <a:themeElements>
    <a:clrScheme name="FU SE">
      <a:dk1>
        <a:srgbClr val="2D2D42"/>
      </a:dk1>
      <a:lt1>
        <a:srgbClr val="F0F5F6"/>
      </a:lt1>
      <a:dk2>
        <a:srgbClr val="9099AD"/>
      </a:dk2>
      <a:lt2>
        <a:srgbClr val="E7E6E6"/>
      </a:lt2>
      <a:accent1>
        <a:srgbClr val="000000"/>
      </a:accent1>
      <a:accent2>
        <a:srgbClr val="2D2D42"/>
      </a:accent2>
      <a:accent3>
        <a:srgbClr val="9099AD"/>
      </a:accent3>
      <a:accent4>
        <a:srgbClr val="F0F5F6"/>
      </a:accent4>
      <a:accent5>
        <a:srgbClr val="EE223F"/>
      </a:accent5>
      <a:accent6>
        <a:srgbClr val="D9202C"/>
      </a:accent6>
      <a:hlink>
        <a:srgbClr val="2D2D42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lIns="91440" tIns="91440" rIns="91440" bIns="91440" rtlCol="0" anchor="ctr" anchorCtr="0"/>
      <a:lstStyle>
        <a:defPPr algn="ctr">
          <a:defRPr sz="1400" dirty="0" smtClean="0">
            <a:solidFill>
              <a:schemeClr val="bg1"/>
            </a:solidFill>
            <a:ea typeface="Segoe UI Black" panose="020B0A02040204020203" pitchFamily="34" charset="0"/>
            <a:cs typeface="Segoe UI Black" panose="020B0A02040204020203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noAutofit/>
      </a:bodyPr>
      <a:lstStyle>
        <a:defPPr>
          <a:spcBef>
            <a:spcPts val="750"/>
          </a:spcBef>
          <a:buClr>
            <a:schemeClr val="accent2"/>
          </a:buClr>
          <a:buSzPct val="100000"/>
          <a:defRPr sz="1400" dirty="0" err="1" smtClean="0">
            <a:solidFill>
              <a:schemeClr val="accent4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ALENT" id="{42DDE431-62AA-4CFE-9B81-CB19337157E0}" vid="{4B43CFC9-863A-4E99-B289-EA56B68882E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3DE633EA2B9B4287A49FE1913A811A" ma:contentTypeVersion="16" ma:contentTypeDescription="Create a new document." ma:contentTypeScope="" ma:versionID="86305999d587e613b0802ff1d869434c">
  <xsd:schema xmlns:xsd="http://www.w3.org/2001/XMLSchema" xmlns:xs="http://www.w3.org/2001/XMLSchema" xmlns:p="http://schemas.microsoft.com/office/2006/metadata/properties" xmlns:ns2="53fbc273-84be-431b-8255-692804c0da49" xmlns:ns3="cb62ffe6-bbbc-42fb-8fb4-b13fc90e928d" targetNamespace="http://schemas.microsoft.com/office/2006/metadata/properties" ma:root="true" ma:fieldsID="cf311545df3b4dd0297ebb397e5f2909" ns2:_="" ns3:_="">
    <xsd:import namespace="53fbc273-84be-431b-8255-692804c0da49"/>
    <xsd:import namespace="cb62ffe6-bbbc-42fb-8fb4-b13fc90e92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fbc273-84be-431b-8255-692804c0da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a05bfa5e-0804-4ef2-ba09-c663ae3aeb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62ffe6-bbbc-42fb-8fb4-b13fc90e928d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0ec9da44-89ac-469d-9cd3-d723bc4983e8}" ma:internalName="TaxCatchAll" ma:showField="CatchAllData" ma:web="cb62ffe6-bbbc-42fb-8fb4-b13fc90e928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b62ffe6-bbbc-42fb-8fb4-b13fc90e928d" xsi:nil="true"/>
    <lcf76f155ced4ddcb4097134ff3c332f xmlns="53fbc273-84be-431b-8255-692804c0da4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C776333-904D-4D63-9268-5D29EEF2F8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fbc273-84be-431b-8255-692804c0da49"/>
    <ds:schemaRef ds:uri="cb62ffe6-bbbc-42fb-8fb4-b13fc90e92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5C7AB1D-3B16-4D50-BC8E-CD2BFDE9D6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49BCA0-2DD5-4D3F-A799-C1115F54ED90}">
  <ds:schemaRefs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purl.org/dc/elements/1.1/"/>
    <ds:schemaRef ds:uri="cb62ffe6-bbbc-42fb-8fb4-b13fc90e928d"/>
    <ds:schemaRef ds:uri="http://www.w3.org/XML/1998/namespace"/>
    <ds:schemaRef ds:uri="http://schemas.openxmlformats.org/package/2006/metadata/core-properties"/>
    <ds:schemaRef ds:uri="53fbc273-84be-431b-8255-692804c0da49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5596</TotalTime>
  <Words>277</Words>
  <Application>Microsoft Macintosh PowerPoint</Application>
  <PresentationFormat>Widescreen</PresentationFormat>
  <Paragraphs>16</Paragraphs>
  <Slides>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Arial</vt:lpstr>
      <vt:lpstr>Calibri</vt:lpstr>
      <vt:lpstr>inherit</vt:lpstr>
      <vt:lpstr>Roboto Light</vt:lpstr>
      <vt:lpstr>Roboto Medium</vt:lpstr>
      <vt:lpstr>Segoe UI</vt:lpstr>
      <vt:lpstr>Segoe UI Black</vt:lpstr>
      <vt:lpstr>Wingdings</vt:lpstr>
      <vt:lpstr>INCOSE Template 2022</vt:lpstr>
      <vt:lpstr>think-cell Folie</vt:lpstr>
      <vt:lpstr>PowerPoint Presentation</vt:lpstr>
      <vt:lpstr>PowerPoint Presentation</vt:lpstr>
    </vt:vector>
  </TitlesOfParts>
  <Company>3DSE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FuSE Methodologies EMEA WSEC Workshop</dc:title>
  <dc:creator>Feichtner, Martina (3DSE);Christopher Hoffman</dc:creator>
  <cp:lastModifiedBy>S M White</cp:lastModifiedBy>
  <cp:revision>819</cp:revision>
  <dcterms:created xsi:type="dcterms:W3CDTF">2022-09-20T06:48:49Z</dcterms:created>
  <dcterms:modified xsi:type="dcterms:W3CDTF">2023-05-08T03:10:44Z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0x010100D03DE633EA2B9B4287A49FE1913A811A</vt:lpwstr>
  </property>
  <property fmtid="{D5CDD505-2E9C-101B-9397-08002B2CF9AE}" pid="3" name="_dlc_DocIdItemGuid">
    <vt:lpwstr>7125132d-406e-4e3b-b563-ae1cce5a89a6</vt:lpwstr>
  </property>
  <property fmtid="{D5CDD505-2E9C-101B-9397-08002B2CF9AE}" pid="4" name="MediaServiceImageTags">
    <vt:lpwstr/>
  </property>
</Properties>
</file>