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3">
  <p:sldMasterIdLst>
    <p:sldMasterId id="2147483648" r:id="rId4"/>
    <p:sldMasterId id="2147484837" r:id="rId5"/>
  </p:sldMasterIdLst>
  <p:notesMasterIdLst>
    <p:notesMasterId r:id="rId65"/>
  </p:notesMasterIdLst>
  <p:handoutMasterIdLst>
    <p:handoutMasterId r:id="rId66"/>
  </p:handoutMasterIdLst>
  <p:sldIdLst>
    <p:sldId id="404" r:id="rId6"/>
    <p:sldId id="523" r:id="rId7"/>
    <p:sldId id="450" r:id="rId8"/>
    <p:sldId id="519" r:id="rId9"/>
    <p:sldId id="468" r:id="rId10"/>
    <p:sldId id="469" r:id="rId11"/>
    <p:sldId id="470" r:id="rId12"/>
    <p:sldId id="471" r:id="rId13"/>
    <p:sldId id="472" r:id="rId14"/>
    <p:sldId id="473" r:id="rId15"/>
    <p:sldId id="494" r:id="rId16"/>
    <p:sldId id="495" r:id="rId17"/>
    <p:sldId id="475" r:id="rId18"/>
    <p:sldId id="474" r:id="rId19"/>
    <p:sldId id="476" r:id="rId20"/>
    <p:sldId id="477" r:id="rId21"/>
    <p:sldId id="478" r:id="rId22"/>
    <p:sldId id="479" r:id="rId23"/>
    <p:sldId id="480" r:id="rId24"/>
    <p:sldId id="481" r:id="rId25"/>
    <p:sldId id="455" r:id="rId26"/>
    <p:sldId id="482" r:id="rId27"/>
    <p:sldId id="483" r:id="rId28"/>
    <p:sldId id="529" r:id="rId29"/>
    <p:sldId id="488" r:id="rId30"/>
    <p:sldId id="484" r:id="rId31"/>
    <p:sldId id="487" r:id="rId32"/>
    <p:sldId id="459" r:id="rId33"/>
    <p:sldId id="486" r:id="rId34"/>
    <p:sldId id="485" r:id="rId35"/>
    <p:sldId id="489" r:id="rId36"/>
    <p:sldId id="491" r:id="rId37"/>
    <p:sldId id="490" r:id="rId38"/>
    <p:sldId id="520" r:id="rId39"/>
    <p:sldId id="521" r:id="rId40"/>
    <p:sldId id="522" r:id="rId41"/>
    <p:sldId id="524" r:id="rId42"/>
    <p:sldId id="525" r:id="rId43"/>
    <p:sldId id="526" r:id="rId44"/>
    <p:sldId id="527" r:id="rId45"/>
    <p:sldId id="528" r:id="rId46"/>
    <p:sldId id="518" r:id="rId47"/>
    <p:sldId id="492" r:id="rId48"/>
    <p:sldId id="493" r:id="rId49"/>
    <p:sldId id="514" r:id="rId50"/>
    <p:sldId id="515" r:id="rId51"/>
    <p:sldId id="516" r:id="rId52"/>
    <p:sldId id="498" r:id="rId53"/>
    <p:sldId id="503" r:id="rId54"/>
    <p:sldId id="505" r:id="rId55"/>
    <p:sldId id="506" r:id="rId56"/>
    <p:sldId id="507" r:id="rId57"/>
    <p:sldId id="508" r:id="rId58"/>
    <p:sldId id="509" r:id="rId59"/>
    <p:sldId id="511" r:id="rId60"/>
    <p:sldId id="513" r:id="rId61"/>
    <p:sldId id="517" r:id="rId62"/>
    <p:sldId id="449" r:id="rId63"/>
    <p:sldId id="405" r:id="rId64"/>
  </p:sldIdLst>
  <p:sldSz cx="9144000" cy="5143500" type="screen16x9"/>
  <p:notesSz cx="6858000" cy="9296400"/>
  <p:defaultTextStyle>
    <a:defPPr>
      <a:defRPr lang="en-US"/>
    </a:defPPr>
    <a:lvl1pPr algn="l" rtl="0" fontAlgn="base">
      <a:spcBef>
        <a:spcPct val="0"/>
      </a:spcBef>
      <a:spcAft>
        <a:spcPct val="0"/>
      </a:spcAft>
      <a:defRPr sz="1800" kern="1200">
        <a:solidFill>
          <a:schemeClr val="tx1"/>
        </a:solidFill>
        <a:latin typeface="Arial" charset="0"/>
        <a:ea typeface="ＭＳ Ｐゴシック" charset="-128"/>
        <a:cs typeface="Arial" charset="0"/>
      </a:defRPr>
    </a:lvl1pPr>
    <a:lvl2pPr marL="342900" algn="l" rtl="0" fontAlgn="base">
      <a:spcBef>
        <a:spcPct val="0"/>
      </a:spcBef>
      <a:spcAft>
        <a:spcPct val="0"/>
      </a:spcAft>
      <a:defRPr sz="1800" kern="1200">
        <a:solidFill>
          <a:schemeClr val="tx1"/>
        </a:solidFill>
        <a:latin typeface="Arial" charset="0"/>
        <a:ea typeface="ＭＳ Ｐゴシック" charset="-128"/>
        <a:cs typeface="Arial" charset="0"/>
      </a:defRPr>
    </a:lvl2pPr>
    <a:lvl3pPr marL="685800" algn="l" rtl="0" fontAlgn="base">
      <a:spcBef>
        <a:spcPct val="0"/>
      </a:spcBef>
      <a:spcAft>
        <a:spcPct val="0"/>
      </a:spcAft>
      <a:defRPr sz="1800" kern="1200">
        <a:solidFill>
          <a:schemeClr val="tx1"/>
        </a:solidFill>
        <a:latin typeface="Arial" charset="0"/>
        <a:ea typeface="ＭＳ Ｐゴシック" charset="-128"/>
        <a:cs typeface="Arial" charset="0"/>
      </a:defRPr>
    </a:lvl3pPr>
    <a:lvl4pPr marL="1028700" algn="l" rtl="0" fontAlgn="base">
      <a:spcBef>
        <a:spcPct val="0"/>
      </a:spcBef>
      <a:spcAft>
        <a:spcPct val="0"/>
      </a:spcAft>
      <a:defRPr sz="1800" kern="1200">
        <a:solidFill>
          <a:schemeClr val="tx1"/>
        </a:solidFill>
        <a:latin typeface="Arial" charset="0"/>
        <a:ea typeface="ＭＳ Ｐゴシック" charset="-128"/>
        <a:cs typeface="Arial" charset="0"/>
      </a:defRPr>
    </a:lvl4pPr>
    <a:lvl5pPr marL="1371600" algn="l" rtl="0" fontAlgn="base">
      <a:spcBef>
        <a:spcPct val="0"/>
      </a:spcBef>
      <a:spcAft>
        <a:spcPct val="0"/>
      </a:spcAft>
      <a:defRPr sz="1800" kern="1200">
        <a:solidFill>
          <a:schemeClr val="tx1"/>
        </a:solidFill>
        <a:latin typeface="Arial" charset="0"/>
        <a:ea typeface="ＭＳ Ｐゴシック" charset="-128"/>
        <a:cs typeface="Arial" charset="0"/>
      </a:defRPr>
    </a:lvl5pPr>
    <a:lvl6pPr marL="1714500" algn="l" defTabSz="685800" rtl="0" eaLnBrk="1" latinLnBrk="0" hangingPunct="1">
      <a:defRPr sz="1800" kern="1200">
        <a:solidFill>
          <a:schemeClr val="tx1"/>
        </a:solidFill>
        <a:latin typeface="Arial" charset="0"/>
        <a:ea typeface="ＭＳ Ｐゴシック" charset="-128"/>
        <a:cs typeface="Arial" charset="0"/>
      </a:defRPr>
    </a:lvl6pPr>
    <a:lvl7pPr marL="2057400" algn="l" defTabSz="685800" rtl="0" eaLnBrk="1" latinLnBrk="0" hangingPunct="1">
      <a:defRPr sz="1800" kern="1200">
        <a:solidFill>
          <a:schemeClr val="tx1"/>
        </a:solidFill>
        <a:latin typeface="Arial" charset="0"/>
        <a:ea typeface="ＭＳ Ｐゴシック" charset="-128"/>
        <a:cs typeface="Arial" charset="0"/>
      </a:defRPr>
    </a:lvl7pPr>
    <a:lvl8pPr marL="2400300" algn="l" defTabSz="685800" rtl="0" eaLnBrk="1" latinLnBrk="0" hangingPunct="1">
      <a:defRPr sz="1800" kern="1200">
        <a:solidFill>
          <a:schemeClr val="tx1"/>
        </a:solidFill>
        <a:latin typeface="Arial" charset="0"/>
        <a:ea typeface="ＭＳ Ｐゴシック" charset="-128"/>
        <a:cs typeface="Arial" charset="0"/>
      </a:defRPr>
    </a:lvl8pPr>
    <a:lvl9pPr marL="2743200" algn="l" defTabSz="685800" rtl="0" eaLnBrk="1" latinLnBrk="0" hangingPunct="1">
      <a:defRPr sz="1800" kern="1200">
        <a:solidFill>
          <a:schemeClr val="tx1"/>
        </a:solidFill>
        <a:latin typeface="Arial" charset="0"/>
        <a:ea typeface="ＭＳ Ｐゴシック" charset="-128"/>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EEAAF4-5262-90E9-8D34-DB7C915C854A}" name="Rao Mannepalli" initials="RM" userId="f084f7b8eac59ca4"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33CC"/>
    <a:srgbClr val="C2D9FA"/>
    <a:srgbClr val="1380DC"/>
    <a:srgbClr val="FF0000"/>
    <a:srgbClr val="1B3D6C"/>
    <a:srgbClr val="0B3A7F"/>
    <a:srgbClr val="E98B01"/>
    <a:srgbClr val="4F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7C8AC4-B575-4F8C-9DB5-03171AF9C27B}" v="18" dt="2025-07-08T11:59:07.7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3860" autoAdjust="0"/>
  </p:normalViewPr>
  <p:slideViewPr>
    <p:cSldViewPr snapToGrid="0">
      <p:cViewPr varScale="1">
        <p:scale>
          <a:sx n="112" d="100"/>
          <a:sy n="112" d="100"/>
        </p:scale>
        <p:origin x="1584" y="324"/>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4632" y="112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notesMaster" Target="notesMasters/notesMaster1.xml"/><Relationship Id="rId73"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o Mannepalli" userId="f084f7b8eac59ca4" providerId="LiveId" clId="{862DD58A-C661-4038-9FAE-E36E09C06DDF}"/>
    <pc:docChg chg="custSel modSld">
      <pc:chgData name="Rao Mannepalli" userId="f084f7b8eac59ca4" providerId="LiveId" clId="{862DD58A-C661-4038-9FAE-E36E09C06DDF}" dt="2023-05-02T23:48:38.517" v="13" actId="20577"/>
      <pc:docMkLst>
        <pc:docMk/>
      </pc:docMkLst>
      <pc:sldChg chg="delSp modSp mod delAnim">
        <pc:chgData name="Rao Mannepalli" userId="f084f7b8eac59ca4" providerId="LiveId" clId="{862DD58A-C661-4038-9FAE-E36E09C06DDF}" dt="2023-05-02T23:14:36.077" v="3" actId="1076"/>
        <pc:sldMkLst>
          <pc:docMk/>
          <pc:sldMk cId="324064373" sldId="404"/>
        </pc:sldMkLst>
      </pc:sldChg>
      <pc:sldChg chg="modSp mod">
        <pc:chgData name="Rao Mannepalli" userId="f084f7b8eac59ca4" providerId="LiveId" clId="{862DD58A-C661-4038-9FAE-E36E09C06DDF}" dt="2023-05-02T23:17:43.636" v="4" actId="1076"/>
        <pc:sldMkLst>
          <pc:docMk/>
          <pc:sldMk cId="2771175081" sldId="450"/>
        </pc:sldMkLst>
      </pc:sldChg>
      <pc:sldChg chg="modSp mod">
        <pc:chgData name="Rao Mannepalli" userId="f084f7b8eac59ca4" providerId="LiveId" clId="{862DD58A-C661-4038-9FAE-E36E09C06DDF}" dt="2023-05-02T23:23:14.817" v="5" actId="1076"/>
        <pc:sldMkLst>
          <pc:docMk/>
          <pc:sldMk cId="2983972354" sldId="469"/>
        </pc:sldMkLst>
      </pc:sldChg>
      <pc:sldChg chg="modSp mod">
        <pc:chgData name="Rao Mannepalli" userId="f084f7b8eac59ca4" providerId="LiveId" clId="{862DD58A-C661-4038-9FAE-E36E09C06DDF}" dt="2023-05-02T23:24:02.905" v="8" actId="13926"/>
        <pc:sldMkLst>
          <pc:docMk/>
          <pc:sldMk cId="535219495" sldId="470"/>
        </pc:sldMkLst>
      </pc:sldChg>
      <pc:sldChg chg="modSp mod">
        <pc:chgData name="Rao Mannepalli" userId="f084f7b8eac59ca4" providerId="LiveId" clId="{862DD58A-C661-4038-9FAE-E36E09C06DDF}" dt="2023-05-02T23:31:28.297" v="9" actId="1076"/>
        <pc:sldMkLst>
          <pc:docMk/>
          <pc:sldMk cId="3559433508" sldId="472"/>
        </pc:sldMkLst>
      </pc:sldChg>
      <pc:sldChg chg="modSp mod">
        <pc:chgData name="Rao Mannepalli" userId="f084f7b8eac59ca4" providerId="LiveId" clId="{862DD58A-C661-4038-9FAE-E36E09C06DDF}" dt="2023-05-02T23:33:22.517" v="10" actId="1076"/>
        <pc:sldMkLst>
          <pc:docMk/>
          <pc:sldMk cId="4054728755" sldId="473"/>
        </pc:sldMkLst>
      </pc:sldChg>
      <pc:sldChg chg="modSp mod">
        <pc:chgData name="Rao Mannepalli" userId="f084f7b8eac59ca4" providerId="LiveId" clId="{862DD58A-C661-4038-9FAE-E36E09C06DDF}" dt="2023-05-02T23:35:48.412" v="11" actId="1076"/>
        <pc:sldMkLst>
          <pc:docMk/>
          <pc:sldMk cId="544640657" sldId="475"/>
        </pc:sldMkLst>
      </pc:sldChg>
      <pc:sldChg chg="modSp mod">
        <pc:chgData name="Rao Mannepalli" userId="f084f7b8eac59ca4" providerId="LiveId" clId="{862DD58A-C661-4038-9FAE-E36E09C06DDF}" dt="2023-05-02T23:48:38.517" v="13" actId="20577"/>
        <pc:sldMkLst>
          <pc:docMk/>
          <pc:sldMk cId="1678109003" sldId="478"/>
        </pc:sldMkLst>
      </pc:sldChg>
    </pc:docChg>
  </pc:docChgLst>
  <pc:docChgLst>
    <pc:chgData name="Rao Mannepalli" userId="f084f7b8eac59ca4" providerId="LiveId" clId="{B767C718-F5F2-4249-830F-C6CEB0C6EAB7}"/>
    <pc:docChg chg="undo custSel modSld">
      <pc:chgData name="Rao Mannepalli" userId="f084f7b8eac59ca4" providerId="LiveId" clId="{B767C718-F5F2-4249-830F-C6CEB0C6EAB7}" dt="2023-06-19T03:20:15.118" v="54" actId="21"/>
      <pc:docMkLst>
        <pc:docMk/>
      </pc:docMkLst>
      <pc:sldChg chg="addSp delSp modSp mod">
        <pc:chgData name="Rao Mannepalli" userId="f084f7b8eac59ca4" providerId="LiveId" clId="{B767C718-F5F2-4249-830F-C6CEB0C6EAB7}" dt="2023-06-19T03:20:15.118" v="54" actId="21"/>
        <pc:sldMkLst>
          <pc:docMk/>
          <pc:sldMk cId="324064373" sldId="404"/>
        </pc:sldMkLst>
      </pc:sldChg>
    </pc:docChg>
  </pc:docChgLst>
  <pc:docChgLst>
    <pc:chgData name="Rao Mannepalli" userId="f084f7b8eac59ca4" providerId="LiveId" clId="{87DEEBCC-26C3-4449-81D4-4992FA06831F}"/>
    <pc:docChg chg="custSel modSld">
      <pc:chgData name="Rao Mannepalli" userId="f084f7b8eac59ca4" providerId="LiveId" clId="{87DEEBCC-26C3-4449-81D4-4992FA06831F}" dt="2023-06-20T22:56:02.189" v="191" actId="20577"/>
      <pc:docMkLst>
        <pc:docMk/>
      </pc:docMkLst>
      <pc:sldChg chg="modSp mod">
        <pc:chgData name="Rao Mannepalli" userId="f084f7b8eac59ca4" providerId="LiveId" clId="{87DEEBCC-26C3-4449-81D4-4992FA06831F}" dt="2023-06-20T03:38:15.473" v="179" actId="20577"/>
        <pc:sldMkLst>
          <pc:docMk/>
          <pc:sldMk cId="324064373" sldId="404"/>
        </pc:sldMkLst>
      </pc:sldChg>
      <pc:sldChg chg="modSp mod">
        <pc:chgData name="Rao Mannepalli" userId="f084f7b8eac59ca4" providerId="LiveId" clId="{87DEEBCC-26C3-4449-81D4-4992FA06831F}" dt="2023-06-20T22:56:02.189" v="191" actId="20577"/>
        <pc:sldMkLst>
          <pc:docMk/>
          <pc:sldMk cId="3851434618" sldId="448"/>
        </pc:sldMkLst>
      </pc:sldChg>
      <pc:sldChg chg="modSp mod">
        <pc:chgData name="Rao Mannepalli" userId="f084f7b8eac59ca4" providerId="LiveId" clId="{87DEEBCC-26C3-4449-81D4-4992FA06831F}" dt="2023-06-13T01:40:50.333" v="33" actId="1076"/>
        <pc:sldMkLst>
          <pc:docMk/>
          <pc:sldMk cId="3836304883" sldId="449"/>
        </pc:sldMkLst>
      </pc:sldChg>
      <pc:sldChg chg="modSp mod">
        <pc:chgData name="Rao Mannepalli" userId="f084f7b8eac59ca4" providerId="LiveId" clId="{87DEEBCC-26C3-4449-81D4-4992FA06831F}" dt="2023-06-13T01:37:33.981" v="1" actId="1076"/>
        <pc:sldMkLst>
          <pc:docMk/>
          <pc:sldMk cId="2771175081" sldId="450"/>
        </pc:sldMkLst>
      </pc:sldChg>
      <pc:sldChg chg="modSp mod">
        <pc:chgData name="Rao Mannepalli" userId="f084f7b8eac59ca4" providerId="LiveId" clId="{87DEEBCC-26C3-4449-81D4-4992FA06831F}" dt="2023-06-13T02:09:03.094" v="120" actId="20577"/>
        <pc:sldMkLst>
          <pc:docMk/>
          <pc:sldMk cId="761754258" sldId="455"/>
        </pc:sldMkLst>
      </pc:sldChg>
      <pc:sldChg chg="modSp mod">
        <pc:chgData name="Rao Mannepalli" userId="f084f7b8eac59ca4" providerId="LiveId" clId="{87DEEBCC-26C3-4449-81D4-4992FA06831F}" dt="2023-06-13T01:39:41.855" v="22" actId="1076"/>
        <pc:sldMkLst>
          <pc:docMk/>
          <pc:sldMk cId="2438351941" sldId="459"/>
        </pc:sldMkLst>
      </pc:sldChg>
      <pc:sldChg chg="modSp mod">
        <pc:chgData name="Rao Mannepalli" userId="f084f7b8eac59ca4" providerId="LiveId" clId="{87DEEBCC-26C3-4449-81D4-4992FA06831F}" dt="2023-06-13T01:37:38.859" v="2" actId="1076"/>
        <pc:sldMkLst>
          <pc:docMk/>
          <pc:sldMk cId="3816275634" sldId="468"/>
        </pc:sldMkLst>
      </pc:sldChg>
      <pc:sldChg chg="modSp mod">
        <pc:chgData name="Rao Mannepalli" userId="f084f7b8eac59ca4" providerId="LiveId" clId="{87DEEBCC-26C3-4449-81D4-4992FA06831F}" dt="2023-06-18T15:40:00.571" v="122" actId="20577"/>
        <pc:sldMkLst>
          <pc:docMk/>
          <pc:sldMk cId="2983972354" sldId="469"/>
        </pc:sldMkLst>
      </pc:sldChg>
      <pc:sldChg chg="modSp mod">
        <pc:chgData name="Rao Mannepalli" userId="f084f7b8eac59ca4" providerId="LiveId" clId="{87DEEBCC-26C3-4449-81D4-4992FA06831F}" dt="2023-06-13T01:42:24.391" v="40" actId="404"/>
        <pc:sldMkLst>
          <pc:docMk/>
          <pc:sldMk cId="535219495" sldId="470"/>
        </pc:sldMkLst>
      </pc:sldChg>
      <pc:sldChg chg="modSp mod">
        <pc:chgData name="Rao Mannepalli" userId="f084f7b8eac59ca4" providerId="LiveId" clId="{87DEEBCC-26C3-4449-81D4-4992FA06831F}" dt="2023-06-13T01:37:53.662" v="5" actId="1076"/>
        <pc:sldMkLst>
          <pc:docMk/>
          <pc:sldMk cId="2768572032" sldId="471"/>
        </pc:sldMkLst>
      </pc:sldChg>
      <pc:sldChg chg="modSp mod">
        <pc:chgData name="Rao Mannepalli" userId="f084f7b8eac59ca4" providerId="LiveId" clId="{87DEEBCC-26C3-4449-81D4-4992FA06831F}" dt="2023-06-20T22:47:13.729" v="180" actId="20577"/>
        <pc:sldMkLst>
          <pc:docMk/>
          <pc:sldMk cId="3559433508" sldId="472"/>
        </pc:sldMkLst>
      </pc:sldChg>
      <pc:sldChg chg="modSp mod">
        <pc:chgData name="Rao Mannepalli" userId="f084f7b8eac59ca4" providerId="LiveId" clId="{87DEEBCC-26C3-4449-81D4-4992FA06831F}" dt="2023-06-13T01:38:09.676" v="7" actId="1076"/>
        <pc:sldMkLst>
          <pc:docMk/>
          <pc:sldMk cId="4054728755" sldId="473"/>
        </pc:sldMkLst>
      </pc:sldChg>
      <pc:sldChg chg="modSp mod">
        <pc:chgData name="Rao Mannepalli" userId="f084f7b8eac59ca4" providerId="LiveId" clId="{87DEEBCC-26C3-4449-81D4-4992FA06831F}" dt="2023-06-20T22:49:01.780" v="181" actId="20577"/>
        <pc:sldMkLst>
          <pc:docMk/>
          <pc:sldMk cId="3272291033" sldId="474"/>
        </pc:sldMkLst>
      </pc:sldChg>
      <pc:sldChg chg="modSp mod">
        <pc:chgData name="Rao Mannepalli" userId="f084f7b8eac59ca4" providerId="LiveId" clId="{87DEEBCC-26C3-4449-81D4-4992FA06831F}" dt="2023-06-13T01:38:14.778" v="8" actId="1076"/>
        <pc:sldMkLst>
          <pc:docMk/>
          <pc:sldMk cId="544640657" sldId="475"/>
        </pc:sldMkLst>
      </pc:sldChg>
      <pc:sldChg chg="modSp mod">
        <pc:chgData name="Rao Mannepalli" userId="f084f7b8eac59ca4" providerId="LiveId" clId="{87DEEBCC-26C3-4449-81D4-4992FA06831F}" dt="2023-06-13T01:43:20.055" v="48" actId="20577"/>
        <pc:sldMkLst>
          <pc:docMk/>
          <pc:sldMk cId="2593899323" sldId="476"/>
        </pc:sldMkLst>
      </pc:sldChg>
      <pc:sldChg chg="modSp mod">
        <pc:chgData name="Rao Mannepalli" userId="f084f7b8eac59ca4" providerId="LiveId" clId="{87DEEBCC-26C3-4449-81D4-4992FA06831F}" dt="2023-06-13T01:38:32.713" v="11" actId="1076"/>
        <pc:sldMkLst>
          <pc:docMk/>
          <pc:sldMk cId="2010188650" sldId="477"/>
        </pc:sldMkLst>
      </pc:sldChg>
      <pc:sldChg chg="modSp mod">
        <pc:chgData name="Rao Mannepalli" userId="f084f7b8eac59ca4" providerId="LiveId" clId="{87DEEBCC-26C3-4449-81D4-4992FA06831F}" dt="2023-06-13T01:43:34.097" v="49" actId="33524"/>
        <pc:sldMkLst>
          <pc:docMk/>
          <pc:sldMk cId="1678109003" sldId="478"/>
        </pc:sldMkLst>
      </pc:sldChg>
      <pc:sldChg chg="modSp mod">
        <pc:chgData name="Rao Mannepalli" userId="f084f7b8eac59ca4" providerId="LiveId" clId="{87DEEBCC-26C3-4449-81D4-4992FA06831F}" dt="2023-06-20T22:50:08.913" v="183" actId="20577"/>
        <pc:sldMkLst>
          <pc:docMk/>
          <pc:sldMk cId="1675152122" sldId="479"/>
        </pc:sldMkLst>
      </pc:sldChg>
      <pc:sldChg chg="modSp mod">
        <pc:chgData name="Rao Mannepalli" userId="f084f7b8eac59ca4" providerId="LiveId" clId="{87DEEBCC-26C3-4449-81D4-4992FA06831F}" dt="2023-06-13T01:38:50.060" v="14" actId="1076"/>
        <pc:sldMkLst>
          <pc:docMk/>
          <pc:sldMk cId="3105077837" sldId="480"/>
        </pc:sldMkLst>
      </pc:sldChg>
      <pc:sldChg chg="modSp mod">
        <pc:chgData name="Rao Mannepalli" userId="f084f7b8eac59ca4" providerId="LiveId" clId="{87DEEBCC-26C3-4449-81D4-4992FA06831F}" dt="2023-06-13T01:38:56.319" v="15" actId="1076"/>
        <pc:sldMkLst>
          <pc:docMk/>
          <pc:sldMk cId="4286255927" sldId="481"/>
        </pc:sldMkLst>
      </pc:sldChg>
      <pc:sldChg chg="modSp mod">
        <pc:chgData name="Rao Mannepalli" userId="f084f7b8eac59ca4" providerId="LiveId" clId="{87DEEBCC-26C3-4449-81D4-4992FA06831F}" dt="2023-06-20T22:52:31.578" v="188" actId="20577"/>
        <pc:sldMkLst>
          <pc:docMk/>
          <pc:sldMk cId="1274267131" sldId="482"/>
        </pc:sldMkLst>
      </pc:sldChg>
      <pc:sldChg chg="modSp mod">
        <pc:chgData name="Rao Mannepalli" userId="f084f7b8eac59ca4" providerId="LiveId" clId="{87DEEBCC-26C3-4449-81D4-4992FA06831F}" dt="2023-06-13T01:39:20.889" v="18" actId="1076"/>
        <pc:sldMkLst>
          <pc:docMk/>
          <pc:sldMk cId="2908420451" sldId="483"/>
        </pc:sldMkLst>
      </pc:sldChg>
      <pc:sldChg chg="modSp mod">
        <pc:chgData name="Rao Mannepalli" userId="f084f7b8eac59ca4" providerId="LiveId" clId="{87DEEBCC-26C3-4449-81D4-4992FA06831F}" dt="2023-06-13T01:39:33.862" v="20" actId="1076"/>
        <pc:sldMkLst>
          <pc:docMk/>
          <pc:sldMk cId="3307913075" sldId="484"/>
        </pc:sldMkLst>
      </pc:sldChg>
      <pc:sldChg chg="modSp mod">
        <pc:chgData name="Rao Mannepalli" userId="f084f7b8eac59ca4" providerId="LiveId" clId="{87DEEBCC-26C3-4449-81D4-4992FA06831F}" dt="2023-06-13T01:39:51.083" v="24" actId="1076"/>
        <pc:sldMkLst>
          <pc:docMk/>
          <pc:sldMk cId="1777947749" sldId="485"/>
        </pc:sldMkLst>
      </pc:sldChg>
      <pc:sldChg chg="modSp mod">
        <pc:chgData name="Rao Mannepalli" userId="f084f7b8eac59ca4" providerId="LiveId" clId="{87DEEBCC-26C3-4449-81D4-4992FA06831F}" dt="2023-06-13T01:44:24.704" v="54" actId="33524"/>
        <pc:sldMkLst>
          <pc:docMk/>
          <pc:sldMk cId="4246643301" sldId="486"/>
        </pc:sldMkLst>
      </pc:sldChg>
      <pc:sldChg chg="modSp mod">
        <pc:chgData name="Rao Mannepalli" userId="f084f7b8eac59ca4" providerId="LiveId" clId="{87DEEBCC-26C3-4449-81D4-4992FA06831F}" dt="2023-06-13T01:39:37.984" v="21" actId="1076"/>
        <pc:sldMkLst>
          <pc:docMk/>
          <pc:sldMk cId="1656006267" sldId="487"/>
        </pc:sldMkLst>
      </pc:sldChg>
      <pc:sldChg chg="modSp mod">
        <pc:chgData name="Rao Mannepalli" userId="f084f7b8eac59ca4" providerId="LiveId" clId="{87DEEBCC-26C3-4449-81D4-4992FA06831F}" dt="2023-06-13T01:39:25.559" v="19" actId="1076"/>
        <pc:sldMkLst>
          <pc:docMk/>
          <pc:sldMk cId="2945494651" sldId="488"/>
        </pc:sldMkLst>
      </pc:sldChg>
      <pc:sldChg chg="modSp mod">
        <pc:chgData name="Rao Mannepalli" userId="f084f7b8eac59ca4" providerId="LiveId" clId="{87DEEBCC-26C3-4449-81D4-4992FA06831F}" dt="2023-06-13T01:39:55.115" v="25" actId="1076"/>
        <pc:sldMkLst>
          <pc:docMk/>
          <pc:sldMk cId="4100744634" sldId="489"/>
        </pc:sldMkLst>
      </pc:sldChg>
      <pc:sldChg chg="modSp mod">
        <pc:chgData name="Rao Mannepalli" userId="f084f7b8eac59ca4" providerId="LiveId" clId="{87DEEBCC-26C3-4449-81D4-4992FA06831F}" dt="2023-06-13T01:45:01.223" v="56" actId="33524"/>
        <pc:sldMkLst>
          <pc:docMk/>
          <pc:sldMk cId="2853199435" sldId="490"/>
        </pc:sldMkLst>
      </pc:sldChg>
      <pc:sldChg chg="modSp mod">
        <pc:chgData name="Rao Mannepalli" userId="f084f7b8eac59ca4" providerId="LiveId" clId="{87DEEBCC-26C3-4449-81D4-4992FA06831F}" dt="2023-06-13T01:44:48.152" v="55" actId="33524"/>
        <pc:sldMkLst>
          <pc:docMk/>
          <pc:sldMk cId="307129640" sldId="491"/>
        </pc:sldMkLst>
      </pc:sldChg>
      <pc:sldChg chg="modSp mod">
        <pc:chgData name="Rao Mannepalli" userId="f084f7b8eac59ca4" providerId="LiveId" clId="{87DEEBCC-26C3-4449-81D4-4992FA06831F}" dt="2023-06-18T15:40:08.376" v="123" actId="20577"/>
        <pc:sldMkLst>
          <pc:docMk/>
          <pc:sldMk cId="1399033899" sldId="492"/>
        </pc:sldMkLst>
      </pc:sldChg>
      <pc:sldChg chg="modSp mod">
        <pc:chgData name="Rao Mannepalli" userId="f084f7b8eac59ca4" providerId="LiveId" clId="{87DEEBCC-26C3-4449-81D4-4992FA06831F}" dt="2023-06-13T01:40:25.855" v="29" actId="1076"/>
        <pc:sldMkLst>
          <pc:docMk/>
          <pc:sldMk cId="2182711782" sldId="493"/>
        </pc:sldMkLst>
      </pc:sldChg>
    </pc:docChg>
  </pc:docChgLst>
  <pc:docChgLst>
    <pc:chgData name="Rao Mannepalli" userId="f084f7b8eac59ca4" providerId="LiveId" clId="{189392B8-24B6-42AC-9EB0-ABFE3B1EC8BE}"/>
    <pc:docChg chg="undo custSel modSld">
      <pc:chgData name="Rao Mannepalli" userId="f084f7b8eac59ca4" providerId="LiveId" clId="{189392B8-24B6-42AC-9EB0-ABFE3B1EC8BE}" dt="2023-04-04T21:49:35.720" v="19" actId="20577"/>
      <pc:docMkLst>
        <pc:docMk/>
      </pc:docMkLst>
      <pc:sldChg chg="modSp mod">
        <pc:chgData name="Rao Mannepalli" userId="f084f7b8eac59ca4" providerId="LiveId" clId="{189392B8-24B6-42AC-9EB0-ABFE3B1EC8BE}" dt="2023-04-04T21:49:35.720" v="19" actId="20577"/>
        <pc:sldMkLst>
          <pc:docMk/>
          <pc:sldMk cId="324064373" sldId="404"/>
        </pc:sldMkLst>
      </pc:sldChg>
    </pc:docChg>
  </pc:docChgLst>
  <pc:docChgLst>
    <pc:chgData name="Rao Mannepalli" userId="f084f7b8eac59ca4" providerId="LiveId" clId="{997C8AC4-B575-4F8C-9DB5-03171AF9C27B}"/>
    <pc:docChg chg="undo custSel addSld delSld modSld sldOrd">
      <pc:chgData name="Rao Mannepalli" userId="f084f7b8eac59ca4" providerId="LiveId" clId="{997C8AC4-B575-4F8C-9DB5-03171AF9C27B}" dt="2025-07-09T12:38:06.669" v="1380" actId="404"/>
      <pc:docMkLst>
        <pc:docMk/>
      </pc:docMkLst>
      <pc:sldChg chg="modSp mod">
        <pc:chgData name="Rao Mannepalli" userId="f084f7b8eac59ca4" providerId="LiveId" clId="{997C8AC4-B575-4F8C-9DB5-03171AF9C27B}" dt="2025-07-09T12:38:06.669" v="1380" actId="404"/>
        <pc:sldMkLst>
          <pc:docMk/>
          <pc:sldMk cId="324064373" sldId="404"/>
        </pc:sldMkLst>
        <pc:spChg chg="mod">
          <ac:chgData name="Rao Mannepalli" userId="f084f7b8eac59ca4" providerId="LiveId" clId="{997C8AC4-B575-4F8C-9DB5-03171AF9C27B}" dt="2025-07-09T12:38:06.669" v="1380" actId="404"/>
          <ac:spMkLst>
            <pc:docMk/>
            <pc:sldMk cId="324064373" sldId="404"/>
            <ac:spMk id="4" creationId="{00000000-0000-0000-0000-000000000000}"/>
          </ac:spMkLst>
        </pc:spChg>
      </pc:sldChg>
      <pc:sldChg chg="modSp mod">
        <pc:chgData name="Rao Mannepalli" userId="f084f7b8eac59ca4" providerId="LiveId" clId="{997C8AC4-B575-4F8C-9DB5-03171AF9C27B}" dt="2025-07-09T02:42:35.217" v="1238" actId="313"/>
        <pc:sldMkLst>
          <pc:docMk/>
          <pc:sldMk cId="761754258" sldId="455"/>
        </pc:sldMkLst>
        <pc:spChg chg="mod">
          <ac:chgData name="Rao Mannepalli" userId="f084f7b8eac59ca4" providerId="LiveId" clId="{997C8AC4-B575-4F8C-9DB5-03171AF9C27B}" dt="2025-07-09T02:42:35.217" v="1238" actId="313"/>
          <ac:spMkLst>
            <pc:docMk/>
            <pc:sldMk cId="761754258" sldId="455"/>
            <ac:spMk id="6" creationId="{DB182321-FCC2-36E7-436D-B06131EFAABF}"/>
          </ac:spMkLst>
        </pc:spChg>
      </pc:sldChg>
      <pc:sldChg chg="modSp mod">
        <pc:chgData name="Rao Mannepalli" userId="f084f7b8eac59ca4" providerId="LiveId" clId="{997C8AC4-B575-4F8C-9DB5-03171AF9C27B}" dt="2025-07-09T02:40:32.723" v="1229" actId="20577"/>
        <pc:sldMkLst>
          <pc:docMk/>
          <pc:sldMk cId="2983972354" sldId="469"/>
        </pc:sldMkLst>
        <pc:spChg chg="mod">
          <ac:chgData name="Rao Mannepalli" userId="f084f7b8eac59ca4" providerId="LiveId" clId="{997C8AC4-B575-4F8C-9DB5-03171AF9C27B}" dt="2025-07-09T02:40:32.723" v="1229" actId="20577"/>
          <ac:spMkLst>
            <pc:docMk/>
            <pc:sldMk cId="2983972354" sldId="469"/>
            <ac:spMk id="3" creationId="{418036D7-5282-D829-6A79-17D920AD9B10}"/>
          </ac:spMkLst>
        </pc:spChg>
      </pc:sldChg>
      <pc:sldChg chg="addSp delSp modSp mod">
        <pc:chgData name="Rao Mannepalli" userId="f084f7b8eac59ca4" providerId="LiveId" clId="{997C8AC4-B575-4F8C-9DB5-03171AF9C27B}" dt="2025-07-09T02:38:51.924" v="1202" actId="20577"/>
        <pc:sldMkLst>
          <pc:docMk/>
          <pc:sldMk cId="1675152122" sldId="479"/>
        </pc:sldMkLst>
        <pc:spChg chg="mod">
          <ac:chgData name="Rao Mannepalli" userId="f084f7b8eac59ca4" providerId="LiveId" clId="{997C8AC4-B575-4F8C-9DB5-03171AF9C27B}" dt="2025-07-09T02:38:51.924" v="1202" actId="20577"/>
          <ac:spMkLst>
            <pc:docMk/>
            <pc:sldMk cId="1675152122" sldId="479"/>
            <ac:spMk id="3" creationId="{41AC3C40-1217-05A4-4C8F-A621700FDABE}"/>
          </ac:spMkLst>
        </pc:spChg>
        <pc:spChg chg="add del mod">
          <ac:chgData name="Rao Mannepalli" userId="f084f7b8eac59ca4" providerId="LiveId" clId="{997C8AC4-B575-4F8C-9DB5-03171AF9C27B}" dt="2025-07-08T03:24:24.651" v="1078" actId="21"/>
          <ac:spMkLst>
            <pc:docMk/>
            <pc:sldMk cId="1675152122" sldId="479"/>
            <ac:spMk id="5" creationId="{1E480C3F-B539-89F4-F9DD-9CF93CD0F9ED}"/>
          </ac:spMkLst>
        </pc:spChg>
      </pc:sldChg>
      <pc:sldChg chg="addSp modSp mod">
        <pc:chgData name="Rao Mannepalli" userId="f084f7b8eac59ca4" providerId="LiveId" clId="{997C8AC4-B575-4F8C-9DB5-03171AF9C27B}" dt="2025-07-09T02:47:00.911" v="1251" actId="1076"/>
        <pc:sldMkLst>
          <pc:docMk/>
          <pc:sldMk cId="1274267131" sldId="482"/>
        </pc:sldMkLst>
        <pc:spChg chg="mod">
          <ac:chgData name="Rao Mannepalli" userId="f084f7b8eac59ca4" providerId="LiveId" clId="{997C8AC4-B575-4F8C-9DB5-03171AF9C27B}" dt="2025-07-09T02:46:08.506" v="1249" actId="20577"/>
          <ac:spMkLst>
            <pc:docMk/>
            <pc:sldMk cId="1274267131" sldId="482"/>
            <ac:spMk id="3" creationId="{7396FC6D-2CF8-DAA3-3F8E-8E99192478AF}"/>
          </ac:spMkLst>
        </pc:spChg>
        <pc:spChg chg="add mod">
          <ac:chgData name="Rao Mannepalli" userId="f084f7b8eac59ca4" providerId="LiveId" clId="{997C8AC4-B575-4F8C-9DB5-03171AF9C27B}" dt="2025-07-09T02:47:00.911" v="1251" actId="1076"/>
          <ac:spMkLst>
            <pc:docMk/>
            <pc:sldMk cId="1274267131" sldId="482"/>
            <ac:spMk id="5" creationId="{1E480C3F-B539-89F4-F9DD-9CF93CD0F9ED}"/>
          </ac:spMkLst>
        </pc:spChg>
      </pc:sldChg>
      <pc:sldChg chg="modSp mod">
        <pc:chgData name="Rao Mannepalli" userId="f084f7b8eac59ca4" providerId="LiveId" clId="{997C8AC4-B575-4F8C-9DB5-03171AF9C27B}" dt="2025-07-08T03:25:05.578" v="1083" actId="1076"/>
        <pc:sldMkLst>
          <pc:docMk/>
          <pc:sldMk cId="4100744634" sldId="489"/>
        </pc:sldMkLst>
        <pc:picChg chg="mod">
          <ac:chgData name="Rao Mannepalli" userId="f084f7b8eac59ca4" providerId="LiveId" clId="{997C8AC4-B575-4F8C-9DB5-03171AF9C27B}" dt="2025-07-08T03:25:05.578" v="1083" actId="1076"/>
          <ac:picMkLst>
            <pc:docMk/>
            <pc:sldMk cId="4100744634" sldId="489"/>
            <ac:picMk id="6" creationId="{86520C7E-2A66-4A53-4201-9581D71D8A15}"/>
          </ac:picMkLst>
        </pc:picChg>
      </pc:sldChg>
      <pc:sldChg chg="modSp mod">
        <pc:chgData name="Rao Mannepalli" userId="f084f7b8eac59ca4" providerId="LiveId" clId="{997C8AC4-B575-4F8C-9DB5-03171AF9C27B}" dt="2025-07-09T02:49:52.132" v="1252" actId="20577"/>
        <pc:sldMkLst>
          <pc:docMk/>
          <pc:sldMk cId="307129640" sldId="491"/>
        </pc:sldMkLst>
        <pc:spChg chg="mod">
          <ac:chgData name="Rao Mannepalli" userId="f084f7b8eac59ca4" providerId="LiveId" clId="{997C8AC4-B575-4F8C-9DB5-03171AF9C27B}" dt="2025-07-09T02:49:52.132" v="1252" actId="20577"/>
          <ac:spMkLst>
            <pc:docMk/>
            <pc:sldMk cId="307129640" sldId="491"/>
            <ac:spMk id="2" creationId="{6659D1CD-1AE7-4E07-5EA0-764FEE35F1C3}"/>
          </ac:spMkLst>
        </pc:spChg>
      </pc:sldChg>
      <pc:sldChg chg="modSp mod">
        <pc:chgData name="Rao Mannepalli" userId="f084f7b8eac59ca4" providerId="LiveId" clId="{997C8AC4-B575-4F8C-9DB5-03171AF9C27B}" dt="2025-07-08T02:42:47.542" v="0" actId="34135"/>
        <pc:sldMkLst>
          <pc:docMk/>
          <pc:sldMk cId="2182711782" sldId="493"/>
        </pc:sldMkLst>
        <pc:spChg chg="mod">
          <ac:chgData name="Rao Mannepalli" userId="f084f7b8eac59ca4" providerId="LiveId" clId="{997C8AC4-B575-4F8C-9DB5-03171AF9C27B}" dt="2025-07-08T02:42:47.542" v="0" actId="34135"/>
          <ac:spMkLst>
            <pc:docMk/>
            <pc:sldMk cId="2182711782" sldId="493"/>
            <ac:spMk id="3" creationId="{B0E613BF-35B2-9DA9-8A76-EF1F7BE8EF9F}"/>
          </ac:spMkLst>
        </pc:spChg>
      </pc:sldChg>
      <pc:sldChg chg="addSp delSp modSp new del mod ord">
        <pc:chgData name="Rao Mannepalli" userId="f084f7b8eac59ca4" providerId="LiveId" clId="{997C8AC4-B575-4F8C-9DB5-03171AF9C27B}" dt="2025-07-08T11:58:44.757" v="1087" actId="2696"/>
        <pc:sldMkLst>
          <pc:docMk/>
          <pc:sldMk cId="1087392454" sldId="518"/>
        </pc:sldMkLst>
        <pc:spChg chg="mod">
          <ac:chgData name="Rao Mannepalli" userId="f084f7b8eac59ca4" providerId="LiveId" clId="{997C8AC4-B575-4F8C-9DB5-03171AF9C27B}" dt="2025-07-08T02:49:07.924" v="21" actId="20577"/>
          <ac:spMkLst>
            <pc:docMk/>
            <pc:sldMk cId="1087392454" sldId="518"/>
            <ac:spMk id="2" creationId="{F48E4C3B-3F3A-C5F5-2BAE-8F1F6162546E}"/>
          </ac:spMkLst>
        </pc:spChg>
        <pc:spChg chg="del">
          <ac:chgData name="Rao Mannepalli" userId="f084f7b8eac59ca4" providerId="LiveId" clId="{997C8AC4-B575-4F8C-9DB5-03171AF9C27B}" dt="2025-07-08T02:48:36.850" v="2" actId="22"/>
          <ac:spMkLst>
            <pc:docMk/>
            <pc:sldMk cId="1087392454" sldId="518"/>
            <ac:spMk id="3" creationId="{B641D934-C606-81BD-1F1E-C7F3FB478ED7}"/>
          </ac:spMkLst>
        </pc:spChg>
        <pc:picChg chg="add mod ord">
          <ac:chgData name="Rao Mannepalli" userId="f084f7b8eac59ca4" providerId="LiveId" clId="{997C8AC4-B575-4F8C-9DB5-03171AF9C27B}" dt="2025-07-08T03:17:10.730" v="893" actId="692"/>
          <ac:picMkLst>
            <pc:docMk/>
            <pc:sldMk cId="1087392454" sldId="518"/>
            <ac:picMk id="6" creationId="{BC8BFF36-86D3-F1CF-FE84-C1FFCDD982CD}"/>
          </ac:picMkLst>
        </pc:picChg>
      </pc:sldChg>
      <pc:sldChg chg="modSp add mod">
        <pc:chgData name="Rao Mannepalli" userId="f084f7b8eac59ca4" providerId="LiveId" clId="{997C8AC4-B575-4F8C-9DB5-03171AF9C27B}" dt="2025-07-08T12:00:05.867" v="1196" actId="20577"/>
        <pc:sldMkLst>
          <pc:docMk/>
          <pc:sldMk cId="1317960686" sldId="518"/>
        </pc:sldMkLst>
        <pc:spChg chg="mod">
          <ac:chgData name="Rao Mannepalli" userId="f084f7b8eac59ca4" providerId="LiveId" clId="{997C8AC4-B575-4F8C-9DB5-03171AF9C27B}" dt="2025-07-08T12:00:05.867" v="1196" actId="20577"/>
          <ac:spMkLst>
            <pc:docMk/>
            <pc:sldMk cId="1317960686" sldId="518"/>
            <ac:spMk id="2" creationId="{F48E4C3B-3F3A-C5F5-2BAE-8F1F6162546E}"/>
          </ac:spMkLst>
        </pc:spChg>
      </pc:sldChg>
      <pc:sldChg chg="modSp new mod">
        <pc:chgData name="Rao Mannepalli" userId="f084f7b8eac59ca4" providerId="LiveId" clId="{997C8AC4-B575-4F8C-9DB5-03171AF9C27B}" dt="2025-07-09T02:39:28.363" v="1220" actId="20577"/>
        <pc:sldMkLst>
          <pc:docMk/>
          <pc:sldMk cId="2434254053" sldId="519"/>
        </pc:sldMkLst>
        <pc:spChg chg="mod">
          <ac:chgData name="Rao Mannepalli" userId="f084f7b8eac59ca4" providerId="LiveId" clId="{997C8AC4-B575-4F8C-9DB5-03171AF9C27B}" dt="2025-07-08T02:53:30.157" v="57" actId="20577"/>
          <ac:spMkLst>
            <pc:docMk/>
            <pc:sldMk cId="2434254053" sldId="519"/>
            <ac:spMk id="2" creationId="{D8D05416-F281-30E4-C82E-D829AAEFBBDB}"/>
          </ac:spMkLst>
        </pc:spChg>
        <pc:spChg chg="mod">
          <ac:chgData name="Rao Mannepalli" userId="f084f7b8eac59ca4" providerId="LiveId" clId="{997C8AC4-B575-4F8C-9DB5-03171AF9C27B}" dt="2025-07-09T02:39:28.363" v="1220" actId="20577"/>
          <ac:spMkLst>
            <pc:docMk/>
            <pc:sldMk cId="2434254053" sldId="519"/>
            <ac:spMk id="3" creationId="{47B2F78B-0975-051E-A14A-B14710D1FD3A}"/>
          </ac:spMkLst>
        </pc:spChg>
      </pc:sldChg>
      <pc:sldChg chg="modSp new mod">
        <pc:chgData name="Rao Mannepalli" userId="f084f7b8eac59ca4" providerId="LiveId" clId="{997C8AC4-B575-4F8C-9DB5-03171AF9C27B}" dt="2025-07-09T02:55:07.399" v="1324" actId="20577"/>
        <pc:sldMkLst>
          <pc:docMk/>
          <pc:sldMk cId="1635809233" sldId="520"/>
        </pc:sldMkLst>
        <pc:spChg chg="mod">
          <ac:chgData name="Rao Mannepalli" userId="f084f7b8eac59ca4" providerId="LiveId" clId="{997C8AC4-B575-4F8C-9DB5-03171AF9C27B}" dt="2025-07-09T02:55:07.399" v="1324" actId="20577"/>
          <ac:spMkLst>
            <pc:docMk/>
            <pc:sldMk cId="1635809233" sldId="520"/>
            <ac:spMk id="2" creationId="{35E10D5B-0348-FB4A-49E1-4CA9E660166F}"/>
          </ac:spMkLst>
        </pc:spChg>
        <pc:spChg chg="mod">
          <ac:chgData name="Rao Mannepalli" userId="f084f7b8eac59ca4" providerId="LiveId" clId="{997C8AC4-B575-4F8C-9DB5-03171AF9C27B}" dt="2025-07-09T02:54:04.784" v="1298" actId="20577"/>
          <ac:spMkLst>
            <pc:docMk/>
            <pc:sldMk cId="1635809233" sldId="520"/>
            <ac:spMk id="3" creationId="{F49489F8-7621-9AE0-F73F-C7AACD8A8E1D}"/>
          </ac:spMkLst>
        </pc:spChg>
      </pc:sldChg>
      <pc:sldChg chg="new del">
        <pc:chgData name="Rao Mannepalli" userId="f084f7b8eac59ca4" providerId="LiveId" clId="{997C8AC4-B575-4F8C-9DB5-03171AF9C27B}" dt="2025-07-08T02:54:05.192" v="59" actId="2696"/>
        <pc:sldMkLst>
          <pc:docMk/>
          <pc:sldMk cId="2475351231" sldId="520"/>
        </pc:sldMkLst>
      </pc:sldChg>
      <pc:sldChg chg="addSp delSp modSp new mod">
        <pc:chgData name="Rao Mannepalli" userId="f084f7b8eac59ca4" providerId="LiveId" clId="{997C8AC4-B575-4F8C-9DB5-03171AF9C27B}" dt="2025-07-08T02:57:53.727" v="139" actId="27636"/>
        <pc:sldMkLst>
          <pc:docMk/>
          <pc:sldMk cId="2266275102" sldId="521"/>
        </pc:sldMkLst>
        <pc:spChg chg="mod">
          <ac:chgData name="Rao Mannepalli" userId="f084f7b8eac59ca4" providerId="LiveId" clId="{997C8AC4-B575-4F8C-9DB5-03171AF9C27B}" dt="2025-07-08T02:56:56.650" v="130" actId="20577"/>
          <ac:spMkLst>
            <pc:docMk/>
            <pc:sldMk cId="2266275102" sldId="521"/>
            <ac:spMk id="2" creationId="{9FF2184D-768D-7B63-3006-C324EA172D6F}"/>
          </ac:spMkLst>
        </pc:spChg>
        <pc:spChg chg="mod">
          <ac:chgData name="Rao Mannepalli" userId="f084f7b8eac59ca4" providerId="LiveId" clId="{997C8AC4-B575-4F8C-9DB5-03171AF9C27B}" dt="2025-07-08T02:57:53.727" v="139" actId="27636"/>
          <ac:spMkLst>
            <pc:docMk/>
            <pc:sldMk cId="2266275102" sldId="521"/>
            <ac:spMk id="3" creationId="{4CE93AE6-854A-786A-C4C3-08C6294DDBCA}"/>
          </ac:spMkLst>
        </pc:spChg>
        <pc:spChg chg="add del">
          <ac:chgData name="Rao Mannepalli" userId="f084f7b8eac59ca4" providerId="LiveId" clId="{997C8AC4-B575-4F8C-9DB5-03171AF9C27B}" dt="2025-07-08T02:56:37.032" v="93" actId="22"/>
          <ac:spMkLst>
            <pc:docMk/>
            <pc:sldMk cId="2266275102" sldId="521"/>
            <ac:spMk id="6" creationId="{C3DC1CF0-3973-F80D-D6F0-2E435694D334}"/>
          </ac:spMkLst>
        </pc:spChg>
      </pc:sldChg>
      <pc:sldChg chg="modSp new mod">
        <pc:chgData name="Rao Mannepalli" userId="f084f7b8eac59ca4" providerId="LiveId" clId="{997C8AC4-B575-4F8C-9DB5-03171AF9C27B}" dt="2025-07-09T02:56:50.467" v="1327" actId="404"/>
        <pc:sldMkLst>
          <pc:docMk/>
          <pc:sldMk cId="3692548675" sldId="522"/>
        </pc:sldMkLst>
        <pc:spChg chg="mod">
          <ac:chgData name="Rao Mannepalli" userId="f084f7b8eac59ca4" providerId="LiveId" clId="{997C8AC4-B575-4F8C-9DB5-03171AF9C27B}" dt="2025-07-08T03:00:41.458" v="207" actId="20577"/>
          <ac:spMkLst>
            <pc:docMk/>
            <pc:sldMk cId="3692548675" sldId="522"/>
            <ac:spMk id="2" creationId="{E1124A2D-5AC9-4EAB-A955-38B3D4B948B8}"/>
          </ac:spMkLst>
        </pc:spChg>
        <pc:spChg chg="mod">
          <ac:chgData name="Rao Mannepalli" userId="f084f7b8eac59ca4" providerId="LiveId" clId="{997C8AC4-B575-4F8C-9DB5-03171AF9C27B}" dt="2025-07-09T02:56:50.467" v="1327" actId="404"/>
          <ac:spMkLst>
            <pc:docMk/>
            <pc:sldMk cId="3692548675" sldId="522"/>
            <ac:spMk id="3" creationId="{152EC838-2B5B-D195-9098-78FF07378C0F}"/>
          </ac:spMkLst>
        </pc:spChg>
      </pc:sldChg>
      <pc:sldChg chg="modSp new mod ord">
        <pc:chgData name="Rao Mannepalli" userId="f084f7b8eac59ca4" providerId="LiveId" clId="{997C8AC4-B575-4F8C-9DB5-03171AF9C27B}" dt="2025-07-08T03:17:31.528" v="895"/>
        <pc:sldMkLst>
          <pc:docMk/>
          <pc:sldMk cId="3752006917" sldId="523"/>
        </pc:sldMkLst>
        <pc:spChg chg="mod">
          <ac:chgData name="Rao Mannepalli" userId="f084f7b8eac59ca4" providerId="LiveId" clId="{997C8AC4-B575-4F8C-9DB5-03171AF9C27B}" dt="2025-07-08T02:59:13.168" v="154" actId="20577"/>
          <ac:spMkLst>
            <pc:docMk/>
            <pc:sldMk cId="3752006917" sldId="523"/>
            <ac:spMk id="2" creationId="{3D3B36C2-26E5-6D90-6C44-89C1965B15A6}"/>
          </ac:spMkLst>
        </pc:spChg>
        <pc:spChg chg="mod">
          <ac:chgData name="Rao Mannepalli" userId="f084f7b8eac59ca4" providerId="LiveId" clId="{997C8AC4-B575-4F8C-9DB5-03171AF9C27B}" dt="2025-07-08T02:59:15.950" v="155"/>
          <ac:spMkLst>
            <pc:docMk/>
            <pc:sldMk cId="3752006917" sldId="523"/>
            <ac:spMk id="3" creationId="{B10D77BA-C086-CE99-4215-477A4E19D8C9}"/>
          </ac:spMkLst>
        </pc:spChg>
      </pc:sldChg>
      <pc:sldChg chg="modSp new mod">
        <pc:chgData name="Rao Mannepalli" userId="f084f7b8eac59ca4" providerId="LiveId" clId="{997C8AC4-B575-4F8C-9DB5-03171AF9C27B}" dt="2025-07-09T02:57:04.309" v="1328" actId="404"/>
        <pc:sldMkLst>
          <pc:docMk/>
          <pc:sldMk cId="2668666094" sldId="524"/>
        </pc:sldMkLst>
        <pc:spChg chg="mod">
          <ac:chgData name="Rao Mannepalli" userId="f084f7b8eac59ca4" providerId="LiveId" clId="{997C8AC4-B575-4F8C-9DB5-03171AF9C27B}" dt="2025-07-08T03:00:52.296" v="219" actId="20577"/>
          <ac:spMkLst>
            <pc:docMk/>
            <pc:sldMk cId="2668666094" sldId="524"/>
            <ac:spMk id="2" creationId="{5BC29F34-4667-F3CB-739A-7AD09E9766F3}"/>
          </ac:spMkLst>
        </pc:spChg>
        <pc:spChg chg="mod">
          <ac:chgData name="Rao Mannepalli" userId="f084f7b8eac59ca4" providerId="LiveId" clId="{997C8AC4-B575-4F8C-9DB5-03171AF9C27B}" dt="2025-07-09T02:57:04.309" v="1328" actId="404"/>
          <ac:spMkLst>
            <pc:docMk/>
            <pc:sldMk cId="2668666094" sldId="524"/>
            <ac:spMk id="3" creationId="{9E6DE41B-AB55-E3F4-7AB4-AE0B5F35A539}"/>
          </ac:spMkLst>
        </pc:spChg>
      </pc:sldChg>
      <pc:sldChg chg="addSp delSp modSp new mod">
        <pc:chgData name="Rao Mannepalli" userId="f084f7b8eac59ca4" providerId="LiveId" clId="{997C8AC4-B575-4F8C-9DB5-03171AF9C27B}" dt="2025-07-09T02:57:43.070" v="1331" actId="692"/>
        <pc:sldMkLst>
          <pc:docMk/>
          <pc:sldMk cId="1178353307" sldId="525"/>
        </pc:sldMkLst>
        <pc:spChg chg="mod">
          <ac:chgData name="Rao Mannepalli" userId="f084f7b8eac59ca4" providerId="LiveId" clId="{997C8AC4-B575-4F8C-9DB5-03171AF9C27B}" dt="2025-07-08T12:00:42.991" v="1198" actId="20577"/>
          <ac:spMkLst>
            <pc:docMk/>
            <pc:sldMk cId="1178353307" sldId="525"/>
            <ac:spMk id="2" creationId="{892044AD-CE39-F92C-EAB0-9646C34B77DA}"/>
          </ac:spMkLst>
        </pc:spChg>
        <pc:spChg chg="del">
          <ac:chgData name="Rao Mannepalli" userId="f084f7b8eac59ca4" providerId="LiveId" clId="{997C8AC4-B575-4F8C-9DB5-03171AF9C27B}" dt="2025-07-08T03:06:53.662" v="683" actId="22"/>
          <ac:spMkLst>
            <pc:docMk/>
            <pc:sldMk cId="1178353307" sldId="525"/>
            <ac:spMk id="3" creationId="{3DBF60B4-BEF8-6823-62B0-B386643510AC}"/>
          </ac:spMkLst>
        </pc:spChg>
        <pc:picChg chg="add mod ord">
          <ac:chgData name="Rao Mannepalli" userId="f084f7b8eac59ca4" providerId="LiveId" clId="{997C8AC4-B575-4F8C-9DB5-03171AF9C27B}" dt="2025-07-09T02:57:43.070" v="1331" actId="692"/>
          <ac:picMkLst>
            <pc:docMk/>
            <pc:sldMk cId="1178353307" sldId="525"/>
            <ac:picMk id="6" creationId="{97ACD946-932C-42CB-906A-19B9673DC16F}"/>
          </ac:picMkLst>
        </pc:picChg>
      </pc:sldChg>
      <pc:sldChg chg="addSp delSp modSp new mod">
        <pc:chgData name="Rao Mannepalli" userId="f084f7b8eac59ca4" providerId="LiveId" clId="{997C8AC4-B575-4F8C-9DB5-03171AF9C27B}" dt="2025-07-09T02:57:58.055" v="1332" actId="20577"/>
        <pc:sldMkLst>
          <pc:docMk/>
          <pc:sldMk cId="3241322265" sldId="526"/>
        </pc:sldMkLst>
        <pc:spChg chg="mod">
          <ac:chgData name="Rao Mannepalli" userId="f084f7b8eac59ca4" providerId="LiveId" clId="{997C8AC4-B575-4F8C-9DB5-03171AF9C27B}" dt="2025-07-09T02:57:58.055" v="1332" actId="20577"/>
          <ac:spMkLst>
            <pc:docMk/>
            <pc:sldMk cId="3241322265" sldId="526"/>
            <ac:spMk id="2" creationId="{E7F67832-CD6F-210E-0C01-FFA570516FF0}"/>
          </ac:spMkLst>
        </pc:spChg>
        <pc:spChg chg="add del">
          <ac:chgData name="Rao Mannepalli" userId="f084f7b8eac59ca4" providerId="LiveId" clId="{997C8AC4-B575-4F8C-9DB5-03171AF9C27B}" dt="2025-07-08T03:08:38.528" v="718" actId="22"/>
          <ac:spMkLst>
            <pc:docMk/>
            <pc:sldMk cId="3241322265" sldId="526"/>
            <ac:spMk id="3" creationId="{FAFD133D-2AC0-E752-5BE6-959EB4A99D99}"/>
          </ac:spMkLst>
        </pc:spChg>
        <pc:picChg chg="add del mod ord">
          <ac:chgData name="Rao Mannepalli" userId="f084f7b8eac59ca4" providerId="LiveId" clId="{997C8AC4-B575-4F8C-9DB5-03171AF9C27B}" dt="2025-07-08T03:08:19.078" v="717" actId="34307"/>
          <ac:picMkLst>
            <pc:docMk/>
            <pc:sldMk cId="3241322265" sldId="526"/>
            <ac:picMk id="5" creationId="{2128BA7B-B1B3-8A88-638C-3E00481D8425}"/>
          </ac:picMkLst>
        </pc:picChg>
        <pc:picChg chg="add mod ord">
          <ac:chgData name="Rao Mannepalli" userId="f084f7b8eac59ca4" providerId="LiveId" clId="{997C8AC4-B575-4F8C-9DB5-03171AF9C27B}" dt="2025-07-08T03:15:40.328" v="890" actId="692"/>
          <ac:picMkLst>
            <pc:docMk/>
            <pc:sldMk cId="3241322265" sldId="526"/>
            <ac:picMk id="7" creationId="{6C89864C-98C2-F8A0-322A-C7549577027D}"/>
          </ac:picMkLst>
        </pc:picChg>
      </pc:sldChg>
      <pc:sldChg chg="addSp modSp new mod">
        <pc:chgData name="Rao Mannepalli" userId="f084f7b8eac59ca4" providerId="LiveId" clId="{997C8AC4-B575-4F8C-9DB5-03171AF9C27B}" dt="2025-07-09T02:58:50.300" v="1347" actId="12"/>
        <pc:sldMkLst>
          <pc:docMk/>
          <pc:sldMk cId="3422223215" sldId="527"/>
        </pc:sldMkLst>
        <pc:spChg chg="mod">
          <ac:chgData name="Rao Mannepalli" userId="f084f7b8eac59ca4" providerId="LiveId" clId="{997C8AC4-B575-4F8C-9DB5-03171AF9C27B}" dt="2025-07-09T02:58:16.559" v="1334" actId="20577"/>
          <ac:spMkLst>
            <pc:docMk/>
            <pc:sldMk cId="3422223215" sldId="527"/>
            <ac:spMk id="2" creationId="{87C0B71E-47D2-1AAE-AAD5-005AA7F86225}"/>
          </ac:spMkLst>
        </pc:spChg>
        <pc:spChg chg="add mod">
          <ac:chgData name="Rao Mannepalli" userId="f084f7b8eac59ca4" providerId="LiveId" clId="{997C8AC4-B575-4F8C-9DB5-03171AF9C27B}" dt="2025-07-09T02:58:50.300" v="1347" actId="12"/>
          <ac:spMkLst>
            <pc:docMk/>
            <pc:sldMk cId="3422223215" sldId="527"/>
            <ac:spMk id="6" creationId="{DB7DE5BA-B95B-57B8-3993-F2196D227F09}"/>
          </ac:spMkLst>
        </pc:spChg>
        <pc:picChg chg="add mod">
          <ac:chgData name="Rao Mannepalli" userId="f084f7b8eac59ca4" providerId="LiveId" clId="{997C8AC4-B575-4F8C-9DB5-03171AF9C27B}" dt="2025-07-08T03:11:18.245" v="800" actId="1076"/>
          <ac:picMkLst>
            <pc:docMk/>
            <pc:sldMk cId="3422223215" sldId="527"/>
            <ac:picMk id="5" creationId="{25B45AD0-A334-4AA7-065E-A89F5FAF9469}"/>
          </ac:picMkLst>
        </pc:picChg>
      </pc:sldChg>
      <pc:sldChg chg="addSp delSp modSp new mod">
        <pc:chgData name="Rao Mannepalli" userId="f084f7b8eac59ca4" providerId="LiveId" clId="{997C8AC4-B575-4F8C-9DB5-03171AF9C27B}" dt="2025-07-08T03:15:21.489" v="889" actId="1076"/>
        <pc:sldMkLst>
          <pc:docMk/>
          <pc:sldMk cId="979088981" sldId="528"/>
        </pc:sldMkLst>
        <pc:spChg chg="mod">
          <ac:chgData name="Rao Mannepalli" userId="f084f7b8eac59ca4" providerId="LiveId" clId="{997C8AC4-B575-4F8C-9DB5-03171AF9C27B}" dt="2025-07-08T03:10:18.442" v="798" actId="20577"/>
          <ac:spMkLst>
            <pc:docMk/>
            <pc:sldMk cId="979088981" sldId="528"/>
            <ac:spMk id="2" creationId="{42C2F245-43A3-10C2-CEB1-C42CF1093C21}"/>
          </ac:spMkLst>
        </pc:spChg>
        <pc:spChg chg="del">
          <ac:chgData name="Rao Mannepalli" userId="f084f7b8eac59ca4" providerId="LiveId" clId="{997C8AC4-B575-4F8C-9DB5-03171AF9C27B}" dt="2025-07-08T03:13:01.536" v="873" actId="22"/>
          <ac:spMkLst>
            <pc:docMk/>
            <pc:sldMk cId="979088981" sldId="528"/>
            <ac:spMk id="3" creationId="{D357E194-63B5-2271-5C9D-4192C0DD28F3}"/>
          </ac:spMkLst>
        </pc:spChg>
        <pc:spChg chg="add del mod">
          <ac:chgData name="Rao Mannepalli" userId="f084f7b8eac59ca4" providerId="LiveId" clId="{997C8AC4-B575-4F8C-9DB5-03171AF9C27B}" dt="2025-07-08T03:15:19.689" v="888" actId="21"/>
          <ac:spMkLst>
            <pc:docMk/>
            <pc:sldMk cId="979088981" sldId="528"/>
            <ac:spMk id="8" creationId="{EEF7CD7C-AD57-21DC-A943-2787D4754670}"/>
          </ac:spMkLst>
        </pc:spChg>
        <pc:picChg chg="add del mod ord">
          <ac:chgData name="Rao Mannepalli" userId="f084f7b8eac59ca4" providerId="LiveId" clId="{997C8AC4-B575-4F8C-9DB5-03171AF9C27B}" dt="2025-07-08T03:13:57.015" v="880" actId="478"/>
          <ac:picMkLst>
            <pc:docMk/>
            <pc:sldMk cId="979088981" sldId="528"/>
            <ac:picMk id="6" creationId="{838DFCB5-C784-3DDB-3519-98A06028B0E1}"/>
          </ac:picMkLst>
        </pc:picChg>
        <pc:picChg chg="add mod">
          <ac:chgData name="Rao Mannepalli" userId="f084f7b8eac59ca4" providerId="LiveId" clId="{997C8AC4-B575-4F8C-9DB5-03171AF9C27B}" dt="2025-07-08T03:15:21.489" v="889" actId="1076"/>
          <ac:picMkLst>
            <pc:docMk/>
            <pc:sldMk cId="979088981" sldId="528"/>
            <ac:picMk id="10" creationId="{DFC2DC02-7004-6F8A-F8D6-D7E38E18FEC1}"/>
          </ac:picMkLst>
        </pc:picChg>
      </pc:sldChg>
      <pc:sldChg chg="addSp modSp new mod">
        <pc:chgData name="Rao Mannepalli" userId="f084f7b8eac59ca4" providerId="LiveId" clId="{997C8AC4-B575-4F8C-9DB5-03171AF9C27B}" dt="2025-07-08T11:58:29.793" v="1086" actId="1076"/>
        <pc:sldMkLst>
          <pc:docMk/>
          <pc:sldMk cId="2069741577" sldId="529"/>
        </pc:sldMkLst>
        <pc:picChg chg="add mod">
          <ac:chgData name="Rao Mannepalli" userId="f084f7b8eac59ca4" providerId="LiveId" clId="{997C8AC4-B575-4F8C-9DB5-03171AF9C27B}" dt="2025-07-08T11:58:29.793" v="1086" actId="1076"/>
          <ac:picMkLst>
            <pc:docMk/>
            <pc:sldMk cId="2069741577" sldId="529"/>
            <ac:picMk id="6" creationId="{325B2AC9-53FD-CBC9-4C92-B3C800CD1DC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1" y="0"/>
            <a:ext cx="2972421" cy="465138"/>
          </a:xfrm>
          <a:prstGeom prst="rect">
            <a:avLst/>
          </a:prstGeom>
          <a:noFill/>
          <a:ln w="9525">
            <a:noFill/>
            <a:miter lim="800000"/>
            <a:headEnd/>
            <a:tailEnd/>
          </a:ln>
        </p:spPr>
        <p:txBody>
          <a:bodyPr vert="horz" wrap="square" lIns="93172" tIns="46587" rIns="93172" bIns="46587" numCol="1" anchor="t" anchorCtr="0" compatLnSpc="1">
            <a:prstTxWarp prst="textNoShape">
              <a:avLst/>
            </a:prstTxWarp>
          </a:bodyPr>
          <a:lstStyle>
            <a:lvl1pPr eaLnBrk="0" hangingPunct="0">
              <a:defRPr sz="1200">
                <a:latin typeface="Arial" charset="0"/>
                <a:ea typeface="ＭＳ Ｐゴシック" pitchFamily="80" charset="-128"/>
                <a:cs typeface="+mn-cs"/>
              </a:defRPr>
            </a:lvl1pPr>
          </a:lstStyle>
          <a:p>
            <a:pPr>
              <a:defRPr/>
            </a:pPr>
            <a:endParaRPr lang="en-US" dirty="0"/>
          </a:p>
        </p:txBody>
      </p:sp>
      <p:sp>
        <p:nvSpPr>
          <p:cNvPr id="56323" name="Rectangle 3"/>
          <p:cNvSpPr>
            <a:spLocks noGrp="1" noChangeArrowheads="1"/>
          </p:cNvSpPr>
          <p:nvPr>
            <p:ph type="dt" sz="quarter" idx="1"/>
          </p:nvPr>
        </p:nvSpPr>
        <p:spPr bwMode="auto">
          <a:xfrm>
            <a:off x="3885579" y="0"/>
            <a:ext cx="2972421" cy="465138"/>
          </a:xfrm>
          <a:prstGeom prst="rect">
            <a:avLst/>
          </a:prstGeom>
          <a:noFill/>
          <a:ln w="9525">
            <a:noFill/>
            <a:miter lim="800000"/>
            <a:headEnd/>
            <a:tailEnd/>
          </a:ln>
        </p:spPr>
        <p:txBody>
          <a:bodyPr vert="horz" wrap="square" lIns="93172" tIns="46587" rIns="93172" bIns="46587" numCol="1" anchor="t" anchorCtr="0" compatLnSpc="1">
            <a:prstTxWarp prst="textNoShape">
              <a:avLst/>
            </a:prstTxWarp>
          </a:bodyPr>
          <a:lstStyle>
            <a:lvl1pPr algn="r" eaLnBrk="0" hangingPunct="0">
              <a:defRPr sz="1200">
                <a:latin typeface="Arial" charset="0"/>
                <a:ea typeface="ＭＳ Ｐゴシック" pitchFamily="80" charset="-128"/>
                <a:cs typeface="+mn-cs"/>
              </a:defRPr>
            </a:lvl1pPr>
          </a:lstStyle>
          <a:p>
            <a:pPr>
              <a:defRPr/>
            </a:pPr>
            <a:endParaRPr lang="en-US" dirty="0"/>
          </a:p>
        </p:txBody>
      </p:sp>
      <p:sp>
        <p:nvSpPr>
          <p:cNvPr id="56324" name="Rectangle 4"/>
          <p:cNvSpPr>
            <a:spLocks noGrp="1" noChangeArrowheads="1"/>
          </p:cNvSpPr>
          <p:nvPr>
            <p:ph type="ftr" sz="quarter" idx="2"/>
          </p:nvPr>
        </p:nvSpPr>
        <p:spPr bwMode="auto">
          <a:xfrm>
            <a:off x="1" y="8831264"/>
            <a:ext cx="2972421" cy="465137"/>
          </a:xfrm>
          <a:prstGeom prst="rect">
            <a:avLst/>
          </a:prstGeom>
          <a:noFill/>
          <a:ln w="9525">
            <a:noFill/>
            <a:miter lim="800000"/>
            <a:headEnd/>
            <a:tailEnd/>
          </a:ln>
        </p:spPr>
        <p:txBody>
          <a:bodyPr vert="horz" wrap="square" lIns="93172" tIns="46587" rIns="93172" bIns="46587" numCol="1" anchor="b" anchorCtr="0" compatLnSpc="1">
            <a:prstTxWarp prst="textNoShape">
              <a:avLst/>
            </a:prstTxWarp>
          </a:bodyPr>
          <a:lstStyle>
            <a:lvl1pPr eaLnBrk="0" hangingPunct="0">
              <a:defRPr sz="1200">
                <a:latin typeface="Arial" charset="0"/>
                <a:ea typeface="ＭＳ Ｐゴシック" pitchFamily="80" charset="-128"/>
                <a:cs typeface="+mn-cs"/>
              </a:defRPr>
            </a:lvl1pPr>
          </a:lstStyle>
          <a:p>
            <a:pPr>
              <a:defRPr/>
            </a:pPr>
            <a:endParaRPr lang="en-US" dirty="0"/>
          </a:p>
        </p:txBody>
      </p:sp>
      <p:sp>
        <p:nvSpPr>
          <p:cNvPr id="56325" name="Rectangle 5"/>
          <p:cNvSpPr>
            <a:spLocks noGrp="1" noChangeArrowheads="1"/>
          </p:cNvSpPr>
          <p:nvPr>
            <p:ph type="sldNum" sz="quarter" idx="3"/>
          </p:nvPr>
        </p:nvSpPr>
        <p:spPr bwMode="auto">
          <a:xfrm>
            <a:off x="3885579" y="8831264"/>
            <a:ext cx="2972421" cy="465137"/>
          </a:xfrm>
          <a:prstGeom prst="rect">
            <a:avLst/>
          </a:prstGeom>
          <a:noFill/>
          <a:ln w="9525">
            <a:noFill/>
            <a:miter lim="800000"/>
            <a:headEnd/>
            <a:tailEnd/>
          </a:ln>
        </p:spPr>
        <p:txBody>
          <a:bodyPr vert="horz" wrap="square" lIns="93172" tIns="46587" rIns="93172" bIns="46587" numCol="1" anchor="b" anchorCtr="0" compatLnSpc="1">
            <a:prstTxWarp prst="textNoShape">
              <a:avLst/>
            </a:prstTxWarp>
          </a:bodyPr>
          <a:lstStyle>
            <a:lvl1pPr algn="r" eaLnBrk="0" hangingPunct="0">
              <a:defRPr sz="1200">
                <a:latin typeface="Arial" charset="0"/>
                <a:ea typeface="ＭＳ Ｐゴシック" pitchFamily="80" charset="-128"/>
                <a:cs typeface="+mn-cs"/>
              </a:defRPr>
            </a:lvl1pPr>
          </a:lstStyle>
          <a:p>
            <a:pPr>
              <a:defRPr/>
            </a:pPr>
            <a:fld id="{9301CC6A-B4E8-405F-AE79-859651258FE4}" type="slidenum">
              <a:rPr lang="en-US"/>
              <a:pPr>
                <a:defRPr/>
              </a:pPr>
              <a:t>‹#›</a:t>
            </a:fld>
            <a:endParaRPr lang="en-US" dirty="0"/>
          </a:p>
        </p:txBody>
      </p:sp>
    </p:spTree>
    <p:extLst>
      <p:ext uri="{BB962C8B-B14F-4D97-AF65-F5344CB8AC3E}">
        <p14:creationId xmlns:p14="http://schemas.microsoft.com/office/powerpoint/2010/main" val="818623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0"/>
            <a:ext cx="2972421" cy="465138"/>
          </a:xfrm>
          <a:prstGeom prst="rect">
            <a:avLst/>
          </a:prstGeom>
          <a:noFill/>
          <a:ln w="9525">
            <a:noFill/>
            <a:miter lim="800000"/>
            <a:headEnd/>
            <a:tailEnd/>
          </a:ln>
        </p:spPr>
        <p:txBody>
          <a:bodyPr vert="horz" wrap="square" lIns="93172" tIns="46587" rIns="93172" bIns="46587" numCol="1" anchor="t" anchorCtr="0" compatLnSpc="1">
            <a:prstTxWarp prst="textNoShape">
              <a:avLst/>
            </a:prstTxWarp>
          </a:bodyPr>
          <a:lstStyle>
            <a:lvl1pPr eaLnBrk="0" hangingPunct="0">
              <a:defRPr sz="1200">
                <a:latin typeface="Arial" charset="0"/>
                <a:ea typeface="ＭＳ Ｐゴシック" pitchFamily="80" charset="-128"/>
                <a:cs typeface="+mn-cs"/>
              </a:defRPr>
            </a:lvl1pPr>
          </a:lstStyle>
          <a:p>
            <a:pPr>
              <a:defRPr/>
            </a:pPr>
            <a:endParaRPr lang="en-US" dirty="0"/>
          </a:p>
        </p:txBody>
      </p:sp>
      <p:sp>
        <p:nvSpPr>
          <p:cNvPr id="6147" name="Rectangle 3"/>
          <p:cNvSpPr>
            <a:spLocks noGrp="1" noChangeArrowheads="1"/>
          </p:cNvSpPr>
          <p:nvPr>
            <p:ph type="dt" idx="1"/>
          </p:nvPr>
        </p:nvSpPr>
        <p:spPr bwMode="auto">
          <a:xfrm>
            <a:off x="3885579" y="0"/>
            <a:ext cx="2972421" cy="465138"/>
          </a:xfrm>
          <a:prstGeom prst="rect">
            <a:avLst/>
          </a:prstGeom>
          <a:noFill/>
          <a:ln w="9525">
            <a:noFill/>
            <a:miter lim="800000"/>
            <a:headEnd/>
            <a:tailEnd/>
          </a:ln>
        </p:spPr>
        <p:txBody>
          <a:bodyPr vert="horz" wrap="square" lIns="93172" tIns="46587" rIns="93172" bIns="46587" numCol="1" anchor="t" anchorCtr="0" compatLnSpc="1">
            <a:prstTxWarp prst="textNoShape">
              <a:avLst/>
            </a:prstTxWarp>
          </a:bodyPr>
          <a:lstStyle>
            <a:lvl1pPr algn="r" eaLnBrk="0" hangingPunct="0">
              <a:defRPr sz="1200">
                <a:latin typeface="Arial" charset="0"/>
                <a:ea typeface="ＭＳ Ｐゴシック" pitchFamily="80" charset="-128"/>
                <a:cs typeface="+mn-cs"/>
              </a:defRPr>
            </a:lvl1pPr>
          </a:lstStyle>
          <a:p>
            <a:pPr>
              <a:defRPr/>
            </a:pPr>
            <a:endParaRPr lang="en-US" dirty="0"/>
          </a:p>
        </p:txBody>
      </p:sp>
      <p:sp>
        <p:nvSpPr>
          <p:cNvPr id="19460" name="Rectangle 4"/>
          <p:cNvSpPr>
            <a:spLocks noGrp="1" noRot="1" noChangeAspect="1" noChangeArrowheads="1" noTextEdit="1"/>
          </p:cNvSpPr>
          <p:nvPr>
            <p:ph type="sldImg" idx="2"/>
          </p:nvPr>
        </p:nvSpPr>
        <p:spPr bwMode="auto">
          <a:xfrm>
            <a:off x="330200" y="696913"/>
            <a:ext cx="61976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711" y="4416426"/>
            <a:ext cx="5028579" cy="4183063"/>
          </a:xfrm>
          <a:prstGeom prst="rect">
            <a:avLst/>
          </a:prstGeom>
          <a:noFill/>
          <a:ln w="9525">
            <a:noFill/>
            <a:miter lim="800000"/>
            <a:headEnd/>
            <a:tailEnd/>
          </a:ln>
        </p:spPr>
        <p:txBody>
          <a:bodyPr vert="horz" wrap="square" lIns="93172" tIns="46587" rIns="93172" bIns="4658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1" y="8831264"/>
            <a:ext cx="2972421" cy="465137"/>
          </a:xfrm>
          <a:prstGeom prst="rect">
            <a:avLst/>
          </a:prstGeom>
          <a:noFill/>
          <a:ln w="9525">
            <a:noFill/>
            <a:miter lim="800000"/>
            <a:headEnd/>
            <a:tailEnd/>
          </a:ln>
        </p:spPr>
        <p:txBody>
          <a:bodyPr vert="horz" wrap="square" lIns="93172" tIns="46587" rIns="93172" bIns="46587" numCol="1" anchor="b" anchorCtr="0" compatLnSpc="1">
            <a:prstTxWarp prst="textNoShape">
              <a:avLst/>
            </a:prstTxWarp>
          </a:bodyPr>
          <a:lstStyle>
            <a:lvl1pPr eaLnBrk="0" hangingPunct="0">
              <a:defRPr sz="1200">
                <a:latin typeface="Arial" charset="0"/>
                <a:ea typeface="ＭＳ Ｐゴシック" pitchFamily="80" charset="-128"/>
                <a:cs typeface="+mn-cs"/>
              </a:defRPr>
            </a:lvl1pPr>
          </a:lstStyle>
          <a:p>
            <a:pPr>
              <a:defRPr/>
            </a:pPr>
            <a:endParaRPr lang="en-US" dirty="0"/>
          </a:p>
        </p:txBody>
      </p:sp>
      <p:sp>
        <p:nvSpPr>
          <p:cNvPr id="6151" name="Rectangle 7"/>
          <p:cNvSpPr>
            <a:spLocks noGrp="1" noChangeArrowheads="1"/>
          </p:cNvSpPr>
          <p:nvPr>
            <p:ph type="sldNum" sz="quarter" idx="5"/>
          </p:nvPr>
        </p:nvSpPr>
        <p:spPr bwMode="auto">
          <a:xfrm>
            <a:off x="3885579" y="8831264"/>
            <a:ext cx="2972421" cy="465137"/>
          </a:xfrm>
          <a:prstGeom prst="rect">
            <a:avLst/>
          </a:prstGeom>
          <a:noFill/>
          <a:ln w="9525">
            <a:noFill/>
            <a:miter lim="800000"/>
            <a:headEnd/>
            <a:tailEnd/>
          </a:ln>
        </p:spPr>
        <p:txBody>
          <a:bodyPr vert="horz" wrap="square" lIns="93172" tIns="46587" rIns="93172" bIns="46587" numCol="1" anchor="b" anchorCtr="0" compatLnSpc="1">
            <a:prstTxWarp prst="textNoShape">
              <a:avLst/>
            </a:prstTxWarp>
          </a:bodyPr>
          <a:lstStyle>
            <a:lvl1pPr algn="r" eaLnBrk="0" hangingPunct="0">
              <a:defRPr sz="1200">
                <a:latin typeface="Arial" charset="0"/>
                <a:ea typeface="ＭＳ Ｐゴシック" pitchFamily="80" charset="-128"/>
                <a:cs typeface="+mn-cs"/>
              </a:defRPr>
            </a:lvl1pPr>
          </a:lstStyle>
          <a:p>
            <a:pPr>
              <a:defRPr/>
            </a:pPr>
            <a:fld id="{B7B05DEF-6DE7-4BF9-8DBB-FF904A788E50}" type="slidenum">
              <a:rPr lang="en-US"/>
              <a:pPr>
                <a:defRPr/>
              </a:pPr>
              <a:t>‹#›</a:t>
            </a:fld>
            <a:endParaRPr lang="en-US" dirty="0"/>
          </a:p>
        </p:txBody>
      </p:sp>
    </p:spTree>
    <p:extLst>
      <p:ext uri="{BB962C8B-B14F-4D97-AF65-F5344CB8AC3E}">
        <p14:creationId xmlns:p14="http://schemas.microsoft.com/office/powerpoint/2010/main" val="38235805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Arial" charset="0"/>
        <a:ea typeface="ＭＳ Ｐゴシック" pitchFamily="80" charset="-128"/>
        <a:cs typeface="+mn-cs"/>
      </a:defRPr>
    </a:lvl1pPr>
    <a:lvl2pPr marL="342900" algn="l" rtl="0" eaLnBrk="0" fontAlgn="base" hangingPunct="0">
      <a:spcBef>
        <a:spcPct val="30000"/>
      </a:spcBef>
      <a:spcAft>
        <a:spcPct val="0"/>
      </a:spcAft>
      <a:defRPr sz="900" kern="1200">
        <a:solidFill>
          <a:schemeClr val="tx1"/>
        </a:solidFill>
        <a:latin typeface="Arial" charset="0"/>
        <a:ea typeface="ＭＳ Ｐゴシック" pitchFamily="80" charset="-128"/>
        <a:cs typeface="+mn-cs"/>
      </a:defRPr>
    </a:lvl2pPr>
    <a:lvl3pPr marL="685800" algn="l" rtl="0" eaLnBrk="0" fontAlgn="base" hangingPunct="0">
      <a:spcBef>
        <a:spcPct val="30000"/>
      </a:spcBef>
      <a:spcAft>
        <a:spcPct val="0"/>
      </a:spcAft>
      <a:defRPr sz="900" kern="1200">
        <a:solidFill>
          <a:schemeClr val="tx1"/>
        </a:solidFill>
        <a:latin typeface="Arial" charset="0"/>
        <a:ea typeface="ＭＳ Ｐゴシック" pitchFamily="80" charset="-128"/>
        <a:cs typeface="+mn-cs"/>
      </a:defRPr>
    </a:lvl3pPr>
    <a:lvl4pPr marL="1028700" algn="l" rtl="0" eaLnBrk="0" fontAlgn="base" hangingPunct="0">
      <a:spcBef>
        <a:spcPct val="30000"/>
      </a:spcBef>
      <a:spcAft>
        <a:spcPct val="0"/>
      </a:spcAft>
      <a:defRPr sz="900" kern="1200">
        <a:solidFill>
          <a:schemeClr val="tx1"/>
        </a:solidFill>
        <a:latin typeface="Arial" charset="0"/>
        <a:ea typeface="ＭＳ Ｐゴシック" pitchFamily="80" charset="-128"/>
        <a:cs typeface="+mn-cs"/>
      </a:defRPr>
    </a:lvl4pPr>
    <a:lvl5pPr marL="1371600" algn="l" rtl="0" eaLnBrk="0" fontAlgn="base" hangingPunct="0">
      <a:spcBef>
        <a:spcPct val="30000"/>
      </a:spcBef>
      <a:spcAft>
        <a:spcPct val="0"/>
      </a:spcAft>
      <a:defRPr sz="900" kern="1200">
        <a:solidFill>
          <a:schemeClr val="tx1"/>
        </a:solidFill>
        <a:latin typeface="Arial" charset="0"/>
        <a:ea typeface="ＭＳ Ｐゴシック" pitchFamily="80" charset="-128"/>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7B05DEF-6DE7-4BF9-8DBB-FF904A788E50}" type="slidenum">
              <a:rPr lang="en-US" smtClean="0"/>
              <a:pPr>
                <a:defRPr/>
              </a:pPr>
              <a:t>9</a:t>
            </a:fld>
            <a:endParaRPr lang="en-US" dirty="0"/>
          </a:p>
        </p:txBody>
      </p:sp>
    </p:spTree>
    <p:extLst>
      <p:ext uri="{BB962C8B-B14F-4D97-AF65-F5344CB8AC3E}">
        <p14:creationId xmlns:p14="http://schemas.microsoft.com/office/powerpoint/2010/main" val="1179409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me</a:t>
            </a:r>
          </a:p>
        </p:txBody>
      </p:sp>
      <p:sp>
        <p:nvSpPr>
          <p:cNvPr id="4" name="Slide Number Placeholder 3"/>
          <p:cNvSpPr>
            <a:spLocks noGrp="1"/>
          </p:cNvSpPr>
          <p:nvPr>
            <p:ph type="sldNum" sz="quarter" idx="5"/>
          </p:nvPr>
        </p:nvSpPr>
        <p:spPr/>
        <p:txBody>
          <a:bodyPr/>
          <a:lstStyle/>
          <a:p>
            <a:pPr>
              <a:defRPr/>
            </a:pPr>
            <a:fld id="{B7B05DEF-6DE7-4BF9-8DBB-FF904A788E50}" type="slidenum">
              <a:rPr lang="en-US" smtClean="0"/>
              <a:pPr>
                <a:defRPr/>
              </a:pPr>
              <a:t>52</a:t>
            </a:fld>
            <a:endParaRPr lang="en-US" dirty="0"/>
          </a:p>
        </p:txBody>
      </p:sp>
    </p:spTree>
    <p:extLst>
      <p:ext uri="{BB962C8B-B14F-4D97-AF65-F5344CB8AC3E}">
        <p14:creationId xmlns:p14="http://schemas.microsoft.com/office/powerpoint/2010/main" val="1159413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me</a:t>
            </a:r>
          </a:p>
        </p:txBody>
      </p:sp>
      <p:sp>
        <p:nvSpPr>
          <p:cNvPr id="4" name="Slide Number Placeholder 3"/>
          <p:cNvSpPr>
            <a:spLocks noGrp="1"/>
          </p:cNvSpPr>
          <p:nvPr>
            <p:ph type="sldNum" sz="quarter" idx="5"/>
          </p:nvPr>
        </p:nvSpPr>
        <p:spPr/>
        <p:txBody>
          <a:bodyPr/>
          <a:lstStyle/>
          <a:p>
            <a:pPr>
              <a:defRPr/>
            </a:pPr>
            <a:fld id="{B7B05DEF-6DE7-4BF9-8DBB-FF904A788E50}" type="slidenum">
              <a:rPr lang="en-US" smtClean="0"/>
              <a:pPr>
                <a:defRPr/>
              </a:pPr>
              <a:t>53</a:t>
            </a:fld>
            <a:endParaRPr lang="en-US" dirty="0"/>
          </a:p>
        </p:txBody>
      </p:sp>
    </p:spTree>
    <p:extLst>
      <p:ext uri="{BB962C8B-B14F-4D97-AF65-F5344CB8AC3E}">
        <p14:creationId xmlns:p14="http://schemas.microsoft.com/office/powerpoint/2010/main" val="3188252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me</a:t>
            </a:r>
          </a:p>
        </p:txBody>
      </p:sp>
      <p:sp>
        <p:nvSpPr>
          <p:cNvPr id="4" name="Slide Number Placeholder 3"/>
          <p:cNvSpPr>
            <a:spLocks noGrp="1"/>
          </p:cNvSpPr>
          <p:nvPr>
            <p:ph type="sldNum" sz="quarter" idx="5"/>
          </p:nvPr>
        </p:nvSpPr>
        <p:spPr/>
        <p:txBody>
          <a:bodyPr/>
          <a:lstStyle/>
          <a:p>
            <a:pPr>
              <a:defRPr/>
            </a:pPr>
            <a:fld id="{B7B05DEF-6DE7-4BF9-8DBB-FF904A788E50}" type="slidenum">
              <a:rPr lang="en-US" smtClean="0"/>
              <a:pPr>
                <a:defRPr/>
              </a:pPr>
              <a:t>54</a:t>
            </a:fld>
            <a:endParaRPr lang="en-US" dirty="0"/>
          </a:p>
        </p:txBody>
      </p:sp>
    </p:spTree>
    <p:extLst>
      <p:ext uri="{BB962C8B-B14F-4D97-AF65-F5344CB8AC3E}">
        <p14:creationId xmlns:p14="http://schemas.microsoft.com/office/powerpoint/2010/main" val="96597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me</a:t>
            </a:r>
          </a:p>
        </p:txBody>
      </p:sp>
      <p:sp>
        <p:nvSpPr>
          <p:cNvPr id="4" name="Slide Number Placeholder 3"/>
          <p:cNvSpPr>
            <a:spLocks noGrp="1"/>
          </p:cNvSpPr>
          <p:nvPr>
            <p:ph type="sldNum" sz="quarter" idx="5"/>
          </p:nvPr>
        </p:nvSpPr>
        <p:spPr/>
        <p:txBody>
          <a:bodyPr/>
          <a:lstStyle/>
          <a:p>
            <a:pPr>
              <a:defRPr/>
            </a:pPr>
            <a:fld id="{B7B05DEF-6DE7-4BF9-8DBB-FF904A788E50}" type="slidenum">
              <a:rPr lang="en-US" smtClean="0"/>
              <a:pPr>
                <a:defRPr/>
              </a:pPr>
              <a:t>55</a:t>
            </a:fld>
            <a:endParaRPr lang="en-US" dirty="0"/>
          </a:p>
        </p:txBody>
      </p:sp>
    </p:spTree>
    <p:extLst>
      <p:ext uri="{BB962C8B-B14F-4D97-AF65-F5344CB8AC3E}">
        <p14:creationId xmlns:p14="http://schemas.microsoft.com/office/powerpoint/2010/main" val="2121693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7B05DEF-6DE7-4BF9-8DBB-FF904A788E50}" type="slidenum">
              <a:rPr lang="en-US" smtClean="0"/>
              <a:pPr>
                <a:defRPr/>
              </a:pPr>
              <a:t>58</a:t>
            </a:fld>
            <a:endParaRPr lang="en-US" dirty="0"/>
          </a:p>
        </p:txBody>
      </p:sp>
    </p:spTree>
    <p:extLst>
      <p:ext uri="{BB962C8B-B14F-4D97-AF65-F5344CB8AC3E}">
        <p14:creationId xmlns:p14="http://schemas.microsoft.com/office/powerpoint/2010/main" val="2935747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7B05DEF-6DE7-4BF9-8DBB-FF904A788E50}" type="slidenum">
              <a:rPr lang="en-US" smtClean="0"/>
              <a:pPr>
                <a:defRPr/>
              </a:pPr>
              <a:t>11</a:t>
            </a:fld>
            <a:endParaRPr lang="en-US" dirty="0"/>
          </a:p>
        </p:txBody>
      </p:sp>
    </p:spTree>
    <p:extLst>
      <p:ext uri="{BB962C8B-B14F-4D97-AF65-F5344CB8AC3E}">
        <p14:creationId xmlns:p14="http://schemas.microsoft.com/office/powerpoint/2010/main" val="3054995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7B05DEF-6DE7-4BF9-8DBB-FF904A788E50}" type="slidenum">
              <a:rPr lang="en-US" smtClean="0"/>
              <a:pPr>
                <a:defRPr/>
              </a:pPr>
              <a:t>22</a:t>
            </a:fld>
            <a:endParaRPr lang="en-US" dirty="0"/>
          </a:p>
        </p:txBody>
      </p:sp>
    </p:spTree>
    <p:extLst>
      <p:ext uri="{BB962C8B-B14F-4D97-AF65-F5344CB8AC3E}">
        <p14:creationId xmlns:p14="http://schemas.microsoft.com/office/powerpoint/2010/main" val="1105355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me</a:t>
            </a:r>
          </a:p>
        </p:txBody>
      </p:sp>
      <p:sp>
        <p:nvSpPr>
          <p:cNvPr id="4" name="Slide Number Placeholder 3"/>
          <p:cNvSpPr>
            <a:spLocks noGrp="1"/>
          </p:cNvSpPr>
          <p:nvPr>
            <p:ph type="sldNum" sz="quarter" idx="5"/>
          </p:nvPr>
        </p:nvSpPr>
        <p:spPr/>
        <p:txBody>
          <a:bodyPr/>
          <a:lstStyle/>
          <a:p>
            <a:pPr>
              <a:defRPr/>
            </a:pPr>
            <a:fld id="{B7B05DEF-6DE7-4BF9-8DBB-FF904A788E50}" type="slidenum">
              <a:rPr lang="en-US" smtClean="0"/>
              <a:pPr>
                <a:defRPr/>
              </a:pPr>
              <a:t>45</a:t>
            </a:fld>
            <a:endParaRPr lang="en-US" dirty="0"/>
          </a:p>
        </p:txBody>
      </p:sp>
    </p:spTree>
    <p:extLst>
      <p:ext uri="{BB962C8B-B14F-4D97-AF65-F5344CB8AC3E}">
        <p14:creationId xmlns:p14="http://schemas.microsoft.com/office/powerpoint/2010/main" val="286553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me</a:t>
            </a:r>
          </a:p>
        </p:txBody>
      </p:sp>
      <p:sp>
        <p:nvSpPr>
          <p:cNvPr id="4" name="Slide Number Placeholder 3"/>
          <p:cNvSpPr>
            <a:spLocks noGrp="1"/>
          </p:cNvSpPr>
          <p:nvPr>
            <p:ph type="sldNum" sz="quarter" idx="5"/>
          </p:nvPr>
        </p:nvSpPr>
        <p:spPr/>
        <p:txBody>
          <a:bodyPr/>
          <a:lstStyle/>
          <a:p>
            <a:pPr>
              <a:defRPr/>
            </a:pPr>
            <a:fld id="{B7B05DEF-6DE7-4BF9-8DBB-FF904A788E50}" type="slidenum">
              <a:rPr lang="en-US" smtClean="0"/>
              <a:pPr>
                <a:defRPr/>
              </a:pPr>
              <a:t>46</a:t>
            </a:fld>
            <a:endParaRPr lang="en-US" dirty="0"/>
          </a:p>
        </p:txBody>
      </p:sp>
    </p:spTree>
    <p:extLst>
      <p:ext uri="{BB962C8B-B14F-4D97-AF65-F5344CB8AC3E}">
        <p14:creationId xmlns:p14="http://schemas.microsoft.com/office/powerpoint/2010/main" val="2521546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me</a:t>
            </a:r>
          </a:p>
        </p:txBody>
      </p:sp>
      <p:sp>
        <p:nvSpPr>
          <p:cNvPr id="4" name="Slide Number Placeholder 3"/>
          <p:cNvSpPr>
            <a:spLocks noGrp="1"/>
          </p:cNvSpPr>
          <p:nvPr>
            <p:ph type="sldNum" sz="quarter" idx="5"/>
          </p:nvPr>
        </p:nvSpPr>
        <p:spPr/>
        <p:txBody>
          <a:bodyPr/>
          <a:lstStyle/>
          <a:p>
            <a:pPr>
              <a:defRPr/>
            </a:pPr>
            <a:fld id="{B7B05DEF-6DE7-4BF9-8DBB-FF904A788E50}" type="slidenum">
              <a:rPr lang="en-US" smtClean="0"/>
              <a:pPr>
                <a:defRPr/>
              </a:pPr>
              <a:t>48</a:t>
            </a:fld>
            <a:endParaRPr lang="en-US" dirty="0"/>
          </a:p>
        </p:txBody>
      </p:sp>
    </p:spTree>
    <p:extLst>
      <p:ext uri="{BB962C8B-B14F-4D97-AF65-F5344CB8AC3E}">
        <p14:creationId xmlns:p14="http://schemas.microsoft.com/office/powerpoint/2010/main" val="1837906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me</a:t>
            </a:r>
          </a:p>
        </p:txBody>
      </p:sp>
      <p:sp>
        <p:nvSpPr>
          <p:cNvPr id="4" name="Slide Number Placeholder 3"/>
          <p:cNvSpPr>
            <a:spLocks noGrp="1"/>
          </p:cNvSpPr>
          <p:nvPr>
            <p:ph type="sldNum" sz="quarter" idx="5"/>
          </p:nvPr>
        </p:nvSpPr>
        <p:spPr/>
        <p:txBody>
          <a:bodyPr/>
          <a:lstStyle/>
          <a:p>
            <a:pPr>
              <a:defRPr/>
            </a:pPr>
            <a:fld id="{B7B05DEF-6DE7-4BF9-8DBB-FF904A788E50}" type="slidenum">
              <a:rPr lang="en-US" smtClean="0"/>
              <a:pPr>
                <a:defRPr/>
              </a:pPr>
              <a:t>49</a:t>
            </a:fld>
            <a:endParaRPr lang="en-US" dirty="0"/>
          </a:p>
        </p:txBody>
      </p:sp>
    </p:spTree>
    <p:extLst>
      <p:ext uri="{BB962C8B-B14F-4D97-AF65-F5344CB8AC3E}">
        <p14:creationId xmlns:p14="http://schemas.microsoft.com/office/powerpoint/2010/main" val="2185517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me</a:t>
            </a:r>
          </a:p>
        </p:txBody>
      </p:sp>
      <p:sp>
        <p:nvSpPr>
          <p:cNvPr id="4" name="Slide Number Placeholder 3"/>
          <p:cNvSpPr>
            <a:spLocks noGrp="1"/>
          </p:cNvSpPr>
          <p:nvPr>
            <p:ph type="sldNum" sz="quarter" idx="5"/>
          </p:nvPr>
        </p:nvSpPr>
        <p:spPr/>
        <p:txBody>
          <a:bodyPr/>
          <a:lstStyle/>
          <a:p>
            <a:pPr>
              <a:defRPr/>
            </a:pPr>
            <a:fld id="{B7B05DEF-6DE7-4BF9-8DBB-FF904A788E50}" type="slidenum">
              <a:rPr lang="en-US" smtClean="0"/>
              <a:pPr>
                <a:defRPr/>
              </a:pPr>
              <a:t>50</a:t>
            </a:fld>
            <a:endParaRPr lang="en-US" dirty="0"/>
          </a:p>
        </p:txBody>
      </p:sp>
    </p:spTree>
    <p:extLst>
      <p:ext uri="{BB962C8B-B14F-4D97-AF65-F5344CB8AC3E}">
        <p14:creationId xmlns:p14="http://schemas.microsoft.com/office/powerpoint/2010/main" val="876004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me</a:t>
            </a:r>
          </a:p>
        </p:txBody>
      </p:sp>
      <p:sp>
        <p:nvSpPr>
          <p:cNvPr id="4" name="Slide Number Placeholder 3"/>
          <p:cNvSpPr>
            <a:spLocks noGrp="1"/>
          </p:cNvSpPr>
          <p:nvPr>
            <p:ph type="sldNum" sz="quarter" idx="5"/>
          </p:nvPr>
        </p:nvSpPr>
        <p:spPr/>
        <p:txBody>
          <a:bodyPr/>
          <a:lstStyle/>
          <a:p>
            <a:pPr>
              <a:defRPr/>
            </a:pPr>
            <a:fld id="{B7B05DEF-6DE7-4BF9-8DBB-FF904A788E50}" type="slidenum">
              <a:rPr lang="en-US" smtClean="0"/>
              <a:pPr>
                <a:defRPr/>
              </a:pPr>
              <a:t>51</a:t>
            </a:fld>
            <a:endParaRPr lang="en-US" dirty="0"/>
          </a:p>
        </p:txBody>
      </p:sp>
    </p:spTree>
    <p:extLst>
      <p:ext uri="{BB962C8B-B14F-4D97-AF65-F5344CB8AC3E}">
        <p14:creationId xmlns:p14="http://schemas.microsoft.com/office/powerpoint/2010/main" val="483316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Slide">
    <p:spTree>
      <p:nvGrpSpPr>
        <p:cNvPr id="1" name=""/>
        <p:cNvGrpSpPr/>
        <p:nvPr/>
      </p:nvGrpSpPr>
      <p:grpSpPr>
        <a:xfrm>
          <a:off x="0" y="0"/>
          <a:ext cx="0" cy="0"/>
          <a:chOff x="0" y="0"/>
          <a:chExt cx="0" cy="0"/>
        </a:xfrm>
      </p:grpSpPr>
      <p:sp>
        <p:nvSpPr>
          <p:cNvPr id="8" name="Rectangle 7"/>
          <p:cNvSpPr/>
          <p:nvPr userDrawn="1"/>
        </p:nvSpPr>
        <p:spPr bwMode="auto">
          <a:xfrm>
            <a:off x="1555" y="-19050"/>
            <a:ext cx="9144000" cy="4385883"/>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80" charset="-128"/>
            </a:endParaRPr>
          </a:p>
        </p:txBody>
      </p:sp>
      <p:sp>
        <p:nvSpPr>
          <p:cNvPr id="9" name="Subtitle 2"/>
          <p:cNvSpPr txBox="1">
            <a:spLocks/>
          </p:cNvSpPr>
          <p:nvPr userDrawn="1"/>
        </p:nvSpPr>
        <p:spPr bwMode="auto">
          <a:xfrm>
            <a:off x="0" y="2647950"/>
            <a:ext cx="9144000" cy="11049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rgbClr val="E98B0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380DC"/>
              </a:buClr>
              <a:buFont typeface="Wingdings" pitchFamily="2" charset="2"/>
              <a:buChar char="§"/>
              <a:defRPr sz="2800">
                <a:solidFill>
                  <a:srgbClr val="4F4F4F"/>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rgbClr val="4F4F4F"/>
                </a:solidFill>
                <a:latin typeface="+mn-lt"/>
                <a:ea typeface="+mn-ea"/>
              </a:defRPr>
            </a:lvl4pPr>
            <a:lvl5pPr marL="2057400" indent="-228600" algn="l" rtl="0" eaLnBrk="0" fontAlgn="base" hangingPunct="0">
              <a:spcBef>
                <a:spcPct val="20000"/>
              </a:spcBef>
              <a:spcAft>
                <a:spcPct val="0"/>
              </a:spcAft>
              <a:buFont typeface="Times" pitchFamily="18" charset="0"/>
              <a:buChar char="•"/>
              <a:defRPr sz="2000">
                <a:solidFill>
                  <a:schemeClr val="tx1"/>
                </a:solidFill>
                <a:latin typeface="+mn-lt"/>
                <a:ea typeface="+mn-ea"/>
              </a:defRPr>
            </a:lvl5pPr>
            <a:lvl6pPr marL="2514600" indent="-228600" algn="l" rtl="0" fontAlgn="base">
              <a:spcBef>
                <a:spcPct val="20000"/>
              </a:spcBef>
              <a:spcAft>
                <a:spcPct val="0"/>
              </a:spcAft>
              <a:buFont typeface="Times" pitchFamily="80" charset="0"/>
              <a:buChar char="•"/>
              <a:defRPr sz="2000">
                <a:solidFill>
                  <a:schemeClr val="tx1"/>
                </a:solidFill>
                <a:latin typeface="+mn-lt"/>
                <a:ea typeface="+mn-ea"/>
              </a:defRPr>
            </a:lvl6pPr>
            <a:lvl7pPr marL="2971800" indent="-228600" algn="l" rtl="0" fontAlgn="base">
              <a:spcBef>
                <a:spcPct val="20000"/>
              </a:spcBef>
              <a:spcAft>
                <a:spcPct val="0"/>
              </a:spcAft>
              <a:buFont typeface="Times" pitchFamily="80" charset="0"/>
              <a:buChar char="•"/>
              <a:defRPr sz="2000">
                <a:solidFill>
                  <a:schemeClr val="tx1"/>
                </a:solidFill>
                <a:latin typeface="+mn-lt"/>
                <a:ea typeface="+mn-ea"/>
              </a:defRPr>
            </a:lvl7pPr>
            <a:lvl8pPr marL="3429000" indent="-228600" algn="l" rtl="0" fontAlgn="base">
              <a:spcBef>
                <a:spcPct val="20000"/>
              </a:spcBef>
              <a:spcAft>
                <a:spcPct val="0"/>
              </a:spcAft>
              <a:buFont typeface="Times" pitchFamily="80" charset="0"/>
              <a:buChar char="•"/>
              <a:defRPr sz="2000">
                <a:solidFill>
                  <a:schemeClr val="tx1"/>
                </a:solidFill>
                <a:latin typeface="+mn-lt"/>
                <a:ea typeface="+mn-ea"/>
              </a:defRPr>
            </a:lvl8pPr>
            <a:lvl9pPr marL="3886200" indent="-228600" algn="l" rtl="0" fontAlgn="base">
              <a:spcBef>
                <a:spcPct val="20000"/>
              </a:spcBef>
              <a:spcAft>
                <a:spcPct val="0"/>
              </a:spcAft>
              <a:buFont typeface="Times" pitchFamily="80" charset="0"/>
              <a:buChar char="•"/>
              <a:defRPr sz="2000">
                <a:solidFill>
                  <a:schemeClr val="tx1"/>
                </a:solidFill>
                <a:latin typeface="+mn-lt"/>
                <a:ea typeface="+mn-ea"/>
              </a:defRPr>
            </a:lvl9pPr>
          </a:lstStyle>
          <a:p>
            <a:pPr marL="0" indent="0" algn="ctr" eaLnBrk="1" hangingPunct="1">
              <a:buClr>
                <a:srgbClr val="00529B"/>
              </a:buClr>
              <a:buNone/>
            </a:pPr>
            <a:r>
              <a:rPr lang="en-US" altLang="en-US" sz="1600" b="1" kern="0" dirty="0">
                <a:solidFill>
                  <a:schemeClr val="bg1"/>
                </a:solidFill>
                <a:latin typeface="+mj-lt"/>
              </a:rPr>
              <a:t>Author</a:t>
            </a:r>
          </a:p>
          <a:p>
            <a:pPr marL="0" indent="0" algn="ctr" eaLnBrk="1" hangingPunct="1">
              <a:buClr>
                <a:srgbClr val="00529B"/>
              </a:buClr>
              <a:buNone/>
            </a:pPr>
            <a:r>
              <a:rPr lang="en-US" altLang="en-US" sz="1600" b="1" kern="0" dirty="0">
                <a:solidFill>
                  <a:schemeClr val="bg1"/>
                </a:solidFill>
                <a:latin typeface="+mj-lt"/>
              </a:rPr>
              <a:t>Company/Organization</a:t>
            </a:r>
          </a:p>
          <a:p>
            <a:pPr marL="0" indent="0" algn="ctr" eaLnBrk="1" hangingPunct="1">
              <a:buClr>
                <a:srgbClr val="00529B"/>
              </a:buClr>
              <a:buNone/>
            </a:pPr>
            <a:r>
              <a:rPr lang="en-US" altLang="en-US" sz="1600" kern="0" dirty="0">
                <a:solidFill>
                  <a:schemeClr val="bg1"/>
                </a:solidFill>
                <a:latin typeface="+mj-lt"/>
              </a:rPr>
              <a:t>Conference Name, Conference Dates</a:t>
            </a:r>
          </a:p>
          <a:p>
            <a:pPr marL="0" indent="0" algn="ctr" eaLnBrk="1" hangingPunct="1">
              <a:buClr>
                <a:srgbClr val="00529B"/>
              </a:buClr>
              <a:buNone/>
            </a:pPr>
            <a:r>
              <a:rPr lang="en-US" altLang="en-US" sz="1600" kern="0" dirty="0">
                <a:solidFill>
                  <a:schemeClr val="bg1"/>
                </a:solidFill>
                <a:latin typeface="+mj-lt"/>
              </a:rPr>
              <a:t>Conference Location</a:t>
            </a:r>
          </a:p>
          <a:p>
            <a:pPr>
              <a:buClr>
                <a:srgbClr val="00529B"/>
              </a:buClr>
              <a:buFont typeface="Wingdings" charset="2"/>
              <a:buChar char="Ø"/>
            </a:pPr>
            <a:endParaRPr lang="en-US" sz="2400" kern="0" dirty="0"/>
          </a:p>
        </p:txBody>
      </p:sp>
      <p:sp>
        <p:nvSpPr>
          <p:cNvPr id="10" name="Title 1"/>
          <p:cNvSpPr txBox="1">
            <a:spLocks/>
          </p:cNvSpPr>
          <p:nvPr userDrawn="1"/>
        </p:nvSpPr>
        <p:spPr bwMode="auto">
          <a:xfrm>
            <a:off x="0" y="742950"/>
            <a:ext cx="9144000" cy="99060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sz="5400" b="1" kern="0" dirty="0">
                <a:solidFill>
                  <a:schemeClr val="bg1"/>
                </a:solidFill>
              </a:rPr>
              <a:t>Presentation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bg1"/>
                </a:solidFill>
                <a:latin typeface="Helvetica" charset="0"/>
                <a:ea typeface="Helvetica" charset="0"/>
                <a:cs typeface="Helvetica" charset="0"/>
              </a:defRPr>
            </a:lvl1pPr>
          </a:lstStyle>
          <a:p>
            <a:r>
              <a:rPr lang="en-US"/>
              <a:t>Click to edit Master title style</a:t>
            </a:r>
          </a:p>
        </p:txBody>
      </p:sp>
      <p:sp>
        <p:nvSpPr>
          <p:cNvPr id="3" name="Content Placeholder 2"/>
          <p:cNvSpPr>
            <a:spLocks noGrp="1"/>
          </p:cNvSpPr>
          <p:nvPr>
            <p:ph idx="1"/>
          </p:nvPr>
        </p:nvSpPr>
        <p:spPr/>
        <p:txBody>
          <a:bodyPr/>
          <a:lstStyle>
            <a:lvl1pPr marL="342900" indent="-342900">
              <a:buClr>
                <a:srgbClr val="1B3D6C"/>
              </a:buClr>
              <a:buFont typeface="Wingdings" charset="2"/>
              <a:buChar char="Ø"/>
              <a:defRPr/>
            </a:lvl1pPr>
            <a:lvl2pPr marL="685800" indent="-342900">
              <a:buClr>
                <a:srgbClr val="1B3D6C"/>
              </a:buClr>
              <a:buFont typeface="Wingdings" charset="2"/>
              <a:buChar char="Ø"/>
              <a:defRPr/>
            </a:lvl2pPr>
            <a:lvl3pPr marL="971550" indent="-285750">
              <a:buClr>
                <a:srgbClr val="1B3D6C"/>
              </a:buClr>
              <a:buFont typeface="Wingdings" charset="2"/>
              <a:buChar char="Ø"/>
              <a:defRPr/>
            </a:lvl3pPr>
            <a:lvl4pPr marL="1314450" indent="-285750">
              <a:buClr>
                <a:srgbClr val="1B3D6C"/>
              </a:buClr>
              <a:buFont typeface="Wingdings" charset="2"/>
              <a:buChar char="Ø"/>
              <a:defRPr/>
            </a:lvl4pPr>
            <a:lvl5pPr marL="1657350" indent="-285750">
              <a:buClr>
                <a:srgbClr val="1B3D6C"/>
              </a:buClr>
              <a:buFont typeface="Wingdings" charset="2"/>
              <a:buChar char="Ø"/>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p:cNvSpPr>
            <a:spLocks noGrp="1" noChangeArrowheads="1"/>
          </p:cNvSpPr>
          <p:nvPr>
            <p:ph type="dt" sz="half" idx="10"/>
          </p:nvPr>
        </p:nvSpPr>
        <p:spPr>
          <a:xfrm>
            <a:off x="1200150" y="4637935"/>
            <a:ext cx="1600200" cy="162665"/>
          </a:xfrm>
          <a:prstGeom prst="rect">
            <a:avLst/>
          </a:prstGeom>
          <a:ln/>
        </p:spPr>
        <p:txBody>
          <a:bodyPr/>
          <a:lstStyle>
            <a:lvl1pPr>
              <a:defRPr sz="1050"/>
            </a:lvl1pPr>
          </a:lstStyle>
          <a:p>
            <a:pPr>
              <a:defRPr/>
            </a:pPr>
            <a:endParaRPr lang="en-US" dirty="0"/>
          </a:p>
        </p:txBody>
      </p:sp>
      <p:sp>
        <p:nvSpPr>
          <p:cNvPr id="9" name="Rectangle 5"/>
          <p:cNvSpPr>
            <a:spLocks noGrp="1" noChangeArrowheads="1"/>
          </p:cNvSpPr>
          <p:nvPr>
            <p:ph type="ftr" sz="quarter" idx="11"/>
          </p:nvPr>
        </p:nvSpPr>
        <p:spPr>
          <a:xfrm>
            <a:off x="2857500" y="4637935"/>
            <a:ext cx="2114550" cy="162665"/>
          </a:xfrm>
          <a:prstGeom prst="rect">
            <a:avLst/>
          </a:prstGeom>
          <a:ln/>
        </p:spPr>
        <p:txBody>
          <a:bodyPr/>
          <a:lstStyle>
            <a:lvl1pPr>
              <a:defRPr sz="1050"/>
            </a:lvl1pPr>
          </a:lstStyle>
          <a:p>
            <a:pPr>
              <a:defRPr/>
            </a:pPr>
            <a:endParaRPr lang="en-US" dirty="0"/>
          </a:p>
        </p:txBody>
      </p:sp>
      <p:sp>
        <p:nvSpPr>
          <p:cNvPr id="10" name="Rectangle 6"/>
          <p:cNvSpPr>
            <a:spLocks noGrp="1" noChangeArrowheads="1"/>
          </p:cNvSpPr>
          <p:nvPr>
            <p:ph type="sldNum" sz="quarter" idx="12"/>
          </p:nvPr>
        </p:nvSpPr>
        <p:spPr>
          <a:xfrm>
            <a:off x="228600" y="4629150"/>
            <a:ext cx="914400" cy="171450"/>
          </a:xfrm>
          <a:prstGeom prst="rect">
            <a:avLst/>
          </a:prstGeom>
          <a:ln/>
        </p:spPr>
        <p:txBody>
          <a:bodyPr/>
          <a:lstStyle>
            <a:lvl1pPr>
              <a:defRPr sz="1050"/>
            </a:lvl1pPr>
          </a:lstStyle>
          <a:p>
            <a:pPr>
              <a:defRPr/>
            </a:pPr>
            <a:fld id="{B586D440-F702-449A-AAC2-9ACFF17038B8}"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123950"/>
            <a:ext cx="3962400" cy="33718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123950"/>
            <a:ext cx="4419600" cy="33718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p:cNvSpPr>
            <a:spLocks noGrp="1" noChangeArrowheads="1"/>
          </p:cNvSpPr>
          <p:nvPr>
            <p:ph type="dt" sz="half" idx="10"/>
          </p:nvPr>
        </p:nvSpPr>
        <p:spPr>
          <a:xfrm>
            <a:off x="1200150" y="4637935"/>
            <a:ext cx="1600200" cy="162665"/>
          </a:xfrm>
          <a:prstGeom prst="rect">
            <a:avLst/>
          </a:prstGeom>
          <a:ln/>
        </p:spPr>
        <p:txBody>
          <a:bodyPr/>
          <a:lstStyle>
            <a:lvl1pPr>
              <a:defRPr sz="1050"/>
            </a:lvl1pPr>
          </a:lstStyle>
          <a:p>
            <a:pPr>
              <a:defRPr/>
            </a:pPr>
            <a:endParaRPr lang="en-US" dirty="0"/>
          </a:p>
        </p:txBody>
      </p:sp>
      <p:sp>
        <p:nvSpPr>
          <p:cNvPr id="9" name="Rectangle 5"/>
          <p:cNvSpPr>
            <a:spLocks noGrp="1" noChangeArrowheads="1"/>
          </p:cNvSpPr>
          <p:nvPr>
            <p:ph type="ftr" sz="quarter" idx="11"/>
          </p:nvPr>
        </p:nvSpPr>
        <p:spPr>
          <a:xfrm>
            <a:off x="2857500" y="4637935"/>
            <a:ext cx="2114550" cy="162665"/>
          </a:xfrm>
          <a:prstGeom prst="rect">
            <a:avLst/>
          </a:prstGeom>
          <a:ln/>
        </p:spPr>
        <p:txBody>
          <a:bodyPr/>
          <a:lstStyle>
            <a:lvl1pPr>
              <a:defRPr sz="1050"/>
            </a:lvl1pPr>
          </a:lstStyle>
          <a:p>
            <a:pPr>
              <a:defRPr/>
            </a:pPr>
            <a:endParaRPr lang="en-US" dirty="0"/>
          </a:p>
        </p:txBody>
      </p:sp>
      <p:sp>
        <p:nvSpPr>
          <p:cNvPr id="10" name="Rectangle 6"/>
          <p:cNvSpPr>
            <a:spLocks noGrp="1" noChangeArrowheads="1"/>
          </p:cNvSpPr>
          <p:nvPr>
            <p:ph type="sldNum" sz="quarter" idx="12"/>
          </p:nvPr>
        </p:nvSpPr>
        <p:spPr>
          <a:xfrm>
            <a:off x="228600" y="4629150"/>
            <a:ext cx="914400" cy="171450"/>
          </a:xfrm>
          <a:prstGeom prst="rect">
            <a:avLst/>
          </a:prstGeom>
          <a:ln/>
        </p:spPr>
        <p:txBody>
          <a:bodyPr/>
          <a:lstStyle>
            <a:lvl1pPr>
              <a:defRPr sz="1050"/>
            </a:lvl1pPr>
          </a:lstStyle>
          <a:p>
            <a:pPr>
              <a:defRPr/>
            </a:pPr>
            <a:fld id="{B586D440-F702-449A-AAC2-9ACFF17038B8}" type="slidenum">
              <a:rPr lang="en-US" smtClean="0"/>
              <a:pPr>
                <a:defRPr/>
              </a:pPr>
              <a:t>‹#›</a:t>
            </a:fld>
            <a:endParaRPr lang="en-US" dirty="0"/>
          </a:p>
        </p:txBody>
      </p:sp>
      <p:sp>
        <p:nvSpPr>
          <p:cNvPr id="11" name="Title 1"/>
          <p:cNvSpPr>
            <a:spLocks noGrp="1"/>
          </p:cNvSpPr>
          <p:nvPr>
            <p:ph type="title"/>
          </p:nvPr>
        </p:nvSpPr>
        <p:spPr>
          <a:xfrm>
            <a:off x="228600" y="144198"/>
            <a:ext cx="8686800" cy="514350"/>
          </a:xfrm>
        </p:spPr>
        <p:txBody>
          <a:bodyPr/>
          <a:lstStyle>
            <a:lvl1pPr>
              <a:defRPr b="1">
                <a:solidFill>
                  <a:schemeClr val="bg1"/>
                </a:solidFill>
                <a:latin typeface="Helvetica" charset="0"/>
                <a:ea typeface="Helvetica" charset="0"/>
                <a:cs typeface="Helvetica" charset="0"/>
              </a:defRPr>
            </a:lvl1pPr>
          </a:lstStyle>
          <a:p>
            <a:r>
              <a:rPr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tart and/or End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1714" cy="5143500"/>
          </a:xfrm>
          <a:prstGeom prst="rect">
            <a:avLst/>
          </a:prstGeom>
        </p:spPr>
      </p:pic>
    </p:spTree>
    <p:extLst>
      <p:ext uri="{BB962C8B-B14F-4D97-AF65-F5344CB8AC3E}">
        <p14:creationId xmlns:p14="http://schemas.microsoft.com/office/powerpoint/2010/main" val="3838425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7FC34-5206-45FA-A6B2-955DFABF1CC2}"/>
              </a:ext>
            </a:extLst>
          </p:cNvPr>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F603E2-753D-49F2-B2B1-D76008093D92}"/>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EFD0B8-A1D4-4313-AC8C-31D5E0DBD376}"/>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E9CFA06F-9FF0-4DD3-9CA0-DF2D4EF2E0C8}"/>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73CCD405-43AD-4B88-9D41-03F2E0B3D058}"/>
              </a:ext>
            </a:extLst>
          </p:cNvPr>
          <p:cNvSpPr>
            <a:spLocks noGrp="1"/>
          </p:cNvSpPr>
          <p:nvPr>
            <p:ph type="sldNum" sz="quarter" idx="12"/>
          </p:nvPr>
        </p:nvSpPr>
        <p:spPr/>
        <p:txBody>
          <a:bodyPr/>
          <a:lstStyle/>
          <a:p>
            <a:pPr>
              <a:defRPr/>
            </a:pPr>
            <a:fld id="{B586D440-F702-449A-AAC2-9ACFF17038B8}" type="slidenum">
              <a:rPr lang="en-US" smtClean="0"/>
              <a:pPr>
                <a:defRPr/>
              </a:pPr>
              <a:t>‹#›</a:t>
            </a:fld>
            <a:endParaRPr lang="en-US" dirty="0"/>
          </a:p>
        </p:txBody>
      </p:sp>
    </p:spTree>
    <p:extLst>
      <p:ext uri="{BB962C8B-B14F-4D97-AF65-F5344CB8AC3E}">
        <p14:creationId xmlns:p14="http://schemas.microsoft.com/office/powerpoint/2010/main" val="21257211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286" y="19050"/>
            <a:ext cx="9141714" cy="5143500"/>
          </a:xfrm>
          <a:prstGeom prst="rect">
            <a:avLst/>
          </a:prstGeom>
        </p:spPr>
      </p:pic>
      <p:sp>
        <p:nvSpPr>
          <p:cNvPr id="1028" name="Rectangle 3"/>
          <p:cNvSpPr>
            <a:spLocks noGrp="1" noChangeArrowheads="1"/>
          </p:cNvSpPr>
          <p:nvPr>
            <p:ph type="body" idx="1"/>
          </p:nvPr>
        </p:nvSpPr>
        <p:spPr bwMode="auto">
          <a:xfrm>
            <a:off x="230886" y="1123950"/>
            <a:ext cx="8686800" cy="33636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a:spLocks noGrp="1" noChangeArrowheads="1"/>
          </p:cNvSpPr>
          <p:nvPr userDrawn="1"/>
        </p:nvSpPr>
        <p:spPr bwMode="auto">
          <a:xfrm>
            <a:off x="1181100" y="4572000"/>
            <a:ext cx="1905000" cy="2286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defPPr>
              <a:defRPr lang="en-US"/>
            </a:defPPr>
            <a:lvl1pPr algn="l" rtl="0" eaLnBrk="0" fontAlgn="base" hangingPunct="0">
              <a:spcBef>
                <a:spcPct val="0"/>
              </a:spcBef>
              <a:spcAft>
                <a:spcPct val="0"/>
              </a:spcAft>
              <a:defRPr sz="1400" kern="1200">
                <a:solidFill>
                  <a:schemeClr val="tx1"/>
                </a:solidFill>
                <a:latin typeface="Arial" charset="0"/>
                <a:ea typeface="ＭＳ Ｐゴシック" pitchFamily="80"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128"/>
                <a:cs typeface="Arial" charset="0"/>
              </a:defRPr>
            </a:lvl5pPr>
            <a:lvl6pPr marL="2286000" algn="l" defTabSz="914400" rtl="0" eaLnBrk="1" latinLnBrk="0" hangingPunct="1">
              <a:defRPr sz="2400" kern="1200">
                <a:solidFill>
                  <a:schemeClr val="tx1"/>
                </a:solidFill>
                <a:latin typeface="Arial" charset="0"/>
                <a:ea typeface="ＭＳ Ｐゴシック" charset="-128"/>
                <a:cs typeface="Arial" charset="0"/>
              </a:defRPr>
            </a:lvl6pPr>
            <a:lvl7pPr marL="2743200" algn="l" defTabSz="914400" rtl="0" eaLnBrk="1" latinLnBrk="0" hangingPunct="1">
              <a:defRPr sz="2400" kern="1200">
                <a:solidFill>
                  <a:schemeClr val="tx1"/>
                </a:solidFill>
                <a:latin typeface="Arial" charset="0"/>
                <a:ea typeface="ＭＳ Ｐゴシック" charset="-128"/>
                <a:cs typeface="Arial" charset="0"/>
              </a:defRPr>
            </a:lvl7pPr>
            <a:lvl8pPr marL="3200400" algn="l" defTabSz="914400" rtl="0" eaLnBrk="1" latinLnBrk="0" hangingPunct="1">
              <a:defRPr sz="2400" kern="1200">
                <a:solidFill>
                  <a:schemeClr val="tx1"/>
                </a:solidFill>
                <a:latin typeface="Arial" charset="0"/>
                <a:ea typeface="ＭＳ Ｐゴシック" charset="-128"/>
                <a:cs typeface="Arial" charset="0"/>
              </a:defRPr>
            </a:lvl8pPr>
            <a:lvl9pPr marL="3657600" algn="l" defTabSz="914400" rtl="0" eaLnBrk="1" latinLnBrk="0" hangingPunct="1">
              <a:defRPr sz="2400" kern="1200">
                <a:solidFill>
                  <a:schemeClr val="tx1"/>
                </a:solidFill>
                <a:latin typeface="Arial" charset="0"/>
                <a:ea typeface="ＭＳ Ｐゴシック" charset="-128"/>
                <a:cs typeface="Arial" charset="0"/>
              </a:defRPr>
            </a:lvl9pPr>
          </a:lstStyle>
          <a:p>
            <a:pPr>
              <a:defRPr/>
            </a:pPr>
            <a:endParaRPr lang="en-US" sz="1050" dirty="0"/>
          </a:p>
        </p:txBody>
      </p:sp>
      <p:sp>
        <p:nvSpPr>
          <p:cNvPr id="10" name="Rectangle 9"/>
          <p:cNvSpPr>
            <a:spLocks noGrp="1" noChangeArrowheads="1"/>
          </p:cNvSpPr>
          <p:nvPr userDrawn="1"/>
        </p:nvSpPr>
        <p:spPr bwMode="auto">
          <a:xfrm>
            <a:off x="3181350" y="4572000"/>
            <a:ext cx="2895600" cy="2286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pitchFamily="80"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128"/>
                <a:cs typeface="Arial" charset="0"/>
              </a:defRPr>
            </a:lvl5pPr>
            <a:lvl6pPr marL="2286000" algn="l" defTabSz="914400" rtl="0" eaLnBrk="1" latinLnBrk="0" hangingPunct="1">
              <a:defRPr sz="2400" kern="1200">
                <a:solidFill>
                  <a:schemeClr val="tx1"/>
                </a:solidFill>
                <a:latin typeface="Arial" charset="0"/>
                <a:ea typeface="ＭＳ Ｐゴシック" charset="-128"/>
                <a:cs typeface="Arial" charset="0"/>
              </a:defRPr>
            </a:lvl6pPr>
            <a:lvl7pPr marL="2743200" algn="l" defTabSz="914400" rtl="0" eaLnBrk="1" latinLnBrk="0" hangingPunct="1">
              <a:defRPr sz="2400" kern="1200">
                <a:solidFill>
                  <a:schemeClr val="tx1"/>
                </a:solidFill>
                <a:latin typeface="Arial" charset="0"/>
                <a:ea typeface="ＭＳ Ｐゴシック" charset="-128"/>
                <a:cs typeface="Arial" charset="0"/>
              </a:defRPr>
            </a:lvl7pPr>
            <a:lvl8pPr marL="3200400" algn="l" defTabSz="914400" rtl="0" eaLnBrk="1" latinLnBrk="0" hangingPunct="1">
              <a:defRPr sz="2400" kern="1200">
                <a:solidFill>
                  <a:schemeClr val="tx1"/>
                </a:solidFill>
                <a:latin typeface="Arial" charset="0"/>
                <a:ea typeface="ＭＳ Ｐゴシック" charset="-128"/>
                <a:cs typeface="Arial" charset="0"/>
              </a:defRPr>
            </a:lvl8pPr>
            <a:lvl9pPr marL="3657600" algn="l" defTabSz="914400" rtl="0" eaLnBrk="1" latinLnBrk="0" hangingPunct="1">
              <a:defRPr sz="2400" kern="1200">
                <a:solidFill>
                  <a:schemeClr val="tx1"/>
                </a:solidFill>
                <a:latin typeface="Arial" charset="0"/>
                <a:ea typeface="ＭＳ Ｐゴシック" charset="-128"/>
                <a:cs typeface="Arial" charset="0"/>
              </a:defRPr>
            </a:lvl9pPr>
          </a:lstStyle>
          <a:p>
            <a:pPr>
              <a:defRPr/>
            </a:pPr>
            <a:endParaRPr lang="en-US" sz="1050" dirty="0"/>
          </a:p>
        </p:txBody>
      </p:sp>
      <p:sp>
        <p:nvSpPr>
          <p:cNvPr id="12" name="Rectangle 4"/>
          <p:cNvSpPr>
            <a:spLocks noGrp="1" noChangeArrowheads="1"/>
          </p:cNvSpPr>
          <p:nvPr>
            <p:ph type="dt" sz="half" idx="2"/>
          </p:nvPr>
        </p:nvSpPr>
        <p:spPr>
          <a:xfrm>
            <a:off x="1200150" y="4629150"/>
            <a:ext cx="1600200" cy="162665"/>
          </a:xfrm>
          <a:prstGeom prst="rect">
            <a:avLst/>
          </a:prstGeom>
          <a:ln/>
        </p:spPr>
        <p:txBody>
          <a:bodyPr/>
          <a:lstStyle>
            <a:lvl1pPr>
              <a:defRPr sz="1050"/>
            </a:lvl1pPr>
          </a:lstStyle>
          <a:p>
            <a:pPr>
              <a:defRPr/>
            </a:pPr>
            <a:endParaRPr lang="en-US" dirty="0"/>
          </a:p>
        </p:txBody>
      </p:sp>
      <p:sp>
        <p:nvSpPr>
          <p:cNvPr id="13" name="Rectangle 5"/>
          <p:cNvSpPr>
            <a:spLocks noGrp="1" noChangeArrowheads="1"/>
          </p:cNvSpPr>
          <p:nvPr>
            <p:ph type="ftr" sz="quarter" idx="3"/>
          </p:nvPr>
        </p:nvSpPr>
        <p:spPr>
          <a:xfrm>
            <a:off x="2857500" y="4638383"/>
            <a:ext cx="2114550" cy="162665"/>
          </a:xfrm>
          <a:prstGeom prst="rect">
            <a:avLst/>
          </a:prstGeom>
          <a:ln/>
        </p:spPr>
        <p:txBody>
          <a:bodyPr/>
          <a:lstStyle>
            <a:lvl1pPr>
              <a:defRPr sz="1050"/>
            </a:lvl1pPr>
          </a:lstStyle>
          <a:p>
            <a:pPr>
              <a:defRPr/>
            </a:pPr>
            <a:endParaRPr lang="en-US" dirty="0"/>
          </a:p>
        </p:txBody>
      </p:sp>
      <p:sp>
        <p:nvSpPr>
          <p:cNvPr id="14" name="Rectangle 6"/>
          <p:cNvSpPr>
            <a:spLocks noGrp="1" noChangeArrowheads="1"/>
          </p:cNvSpPr>
          <p:nvPr>
            <p:ph type="sldNum" sz="quarter" idx="4"/>
          </p:nvPr>
        </p:nvSpPr>
        <p:spPr>
          <a:xfrm>
            <a:off x="219075" y="4639998"/>
            <a:ext cx="914400" cy="171450"/>
          </a:xfrm>
          <a:prstGeom prst="rect">
            <a:avLst/>
          </a:prstGeom>
          <a:ln/>
        </p:spPr>
        <p:txBody>
          <a:bodyPr/>
          <a:lstStyle>
            <a:lvl1pPr>
              <a:defRPr sz="1050"/>
            </a:lvl1pPr>
          </a:lstStyle>
          <a:p>
            <a:pPr>
              <a:defRPr/>
            </a:pPr>
            <a:fld id="{B586D440-F702-449A-AAC2-9ACFF17038B8}" type="slidenum">
              <a:rPr lang="en-US" smtClean="0"/>
              <a:pPr>
                <a:defRPr/>
              </a:pPr>
              <a:t>‹#›</a:t>
            </a:fld>
            <a:endParaRPr lang="en-US" dirty="0"/>
          </a:p>
        </p:txBody>
      </p:sp>
      <p:sp>
        <p:nvSpPr>
          <p:cNvPr id="15" name="Rectangle 14"/>
          <p:cNvSpPr/>
          <p:nvPr userDrawn="1"/>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80" charset="-128"/>
            </a:endParaRPr>
          </a:p>
        </p:txBody>
      </p:sp>
      <p:sp>
        <p:nvSpPr>
          <p:cNvPr id="1027" name="Rectangle 2"/>
          <p:cNvSpPr>
            <a:spLocks noGrp="1" noChangeArrowheads="1"/>
          </p:cNvSpPr>
          <p:nvPr>
            <p:ph type="title"/>
          </p:nvPr>
        </p:nvSpPr>
        <p:spPr bwMode="auto">
          <a:xfrm>
            <a:off x="228600" y="144198"/>
            <a:ext cx="8686800" cy="514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n-US" b="1" kern="0">
                <a:solidFill>
                  <a:schemeClr val="bg1"/>
                </a:solidFill>
              </a:rPr>
              <a:t>Presentation Title</a:t>
            </a:r>
          </a:p>
        </p:txBody>
      </p:sp>
    </p:spTree>
  </p:cSld>
  <p:clrMap bg1="lt1" tx1="dk1" bg2="lt2" tx2="dk2" accent1="accent1" accent2="accent2" accent3="accent3" accent4="accent4" accent5="accent5" accent6="accent6" hlink="hlink" folHlink="folHlink"/>
  <p:sldLayoutIdLst>
    <p:sldLayoutId id="2147484830" r:id="rId1"/>
    <p:sldLayoutId id="2147484825" r:id="rId2"/>
    <p:sldLayoutId id="2147484827" r:id="rId3"/>
    <p:sldLayoutId id="2147484836" r:id="rId4"/>
  </p:sldLayoutIdLst>
  <p:hf hdr="0" ftr="0" dt="0"/>
  <p:txStyles>
    <p:titleStyle>
      <a:lvl1pPr marL="0" marR="0" indent="0" algn="ctr" defTabSz="914400" rtl="0" eaLnBrk="0" fontAlgn="base" latinLnBrk="0" hangingPunct="0">
        <a:lnSpc>
          <a:spcPct val="100000"/>
        </a:lnSpc>
        <a:spcBef>
          <a:spcPct val="0"/>
        </a:spcBef>
        <a:spcAft>
          <a:spcPct val="0"/>
        </a:spcAft>
        <a:buClrTx/>
        <a:buSzTx/>
        <a:buFontTx/>
        <a:buNone/>
        <a:tabLst/>
        <a:defRPr sz="2800">
          <a:solidFill>
            <a:schemeClr val="tx2"/>
          </a:solidFill>
          <a:latin typeface="+mj-lt"/>
          <a:ea typeface="+mj-ea"/>
          <a:cs typeface="+mj-cs"/>
        </a:defRPr>
      </a:lvl1pPr>
      <a:lvl2pPr algn="l" rtl="0" eaLnBrk="0" fontAlgn="base" hangingPunct="0">
        <a:spcBef>
          <a:spcPct val="0"/>
        </a:spcBef>
        <a:spcAft>
          <a:spcPct val="0"/>
        </a:spcAft>
        <a:defRPr sz="1800">
          <a:solidFill>
            <a:schemeClr val="tx2"/>
          </a:solidFill>
          <a:latin typeface="Arial" charset="0"/>
          <a:ea typeface="ＭＳ Ｐゴシック" pitchFamily="80" charset="-128"/>
        </a:defRPr>
      </a:lvl2pPr>
      <a:lvl3pPr algn="l" rtl="0" eaLnBrk="0" fontAlgn="base" hangingPunct="0">
        <a:spcBef>
          <a:spcPct val="0"/>
        </a:spcBef>
        <a:spcAft>
          <a:spcPct val="0"/>
        </a:spcAft>
        <a:defRPr sz="1800">
          <a:solidFill>
            <a:schemeClr val="tx2"/>
          </a:solidFill>
          <a:latin typeface="Arial" charset="0"/>
          <a:ea typeface="ＭＳ Ｐゴシック" pitchFamily="80" charset="-128"/>
        </a:defRPr>
      </a:lvl3pPr>
      <a:lvl4pPr algn="l" rtl="0" eaLnBrk="0" fontAlgn="base" hangingPunct="0">
        <a:spcBef>
          <a:spcPct val="0"/>
        </a:spcBef>
        <a:spcAft>
          <a:spcPct val="0"/>
        </a:spcAft>
        <a:defRPr sz="1800">
          <a:solidFill>
            <a:schemeClr val="tx2"/>
          </a:solidFill>
          <a:latin typeface="Arial" charset="0"/>
          <a:ea typeface="ＭＳ Ｐゴシック" pitchFamily="80" charset="-128"/>
        </a:defRPr>
      </a:lvl4pPr>
      <a:lvl5pPr algn="l" rtl="0" eaLnBrk="0" fontAlgn="base" hangingPunct="0">
        <a:spcBef>
          <a:spcPct val="0"/>
        </a:spcBef>
        <a:spcAft>
          <a:spcPct val="0"/>
        </a:spcAft>
        <a:defRPr sz="1800">
          <a:solidFill>
            <a:schemeClr val="tx2"/>
          </a:solidFill>
          <a:latin typeface="Arial" charset="0"/>
          <a:ea typeface="ＭＳ Ｐゴシック" pitchFamily="80" charset="-128"/>
        </a:defRPr>
      </a:lvl5pPr>
      <a:lvl6pPr marL="342900" algn="l" rtl="0" fontAlgn="base">
        <a:spcBef>
          <a:spcPct val="0"/>
        </a:spcBef>
        <a:spcAft>
          <a:spcPct val="0"/>
        </a:spcAft>
        <a:defRPr sz="1800">
          <a:solidFill>
            <a:schemeClr val="tx2"/>
          </a:solidFill>
          <a:latin typeface="Arial" charset="0"/>
          <a:ea typeface="ＭＳ Ｐゴシック" pitchFamily="80" charset="-128"/>
        </a:defRPr>
      </a:lvl6pPr>
      <a:lvl7pPr marL="685800" algn="l" rtl="0" fontAlgn="base">
        <a:spcBef>
          <a:spcPct val="0"/>
        </a:spcBef>
        <a:spcAft>
          <a:spcPct val="0"/>
        </a:spcAft>
        <a:defRPr sz="1800">
          <a:solidFill>
            <a:schemeClr val="tx2"/>
          </a:solidFill>
          <a:latin typeface="Arial" charset="0"/>
          <a:ea typeface="ＭＳ Ｐゴシック" pitchFamily="80" charset="-128"/>
        </a:defRPr>
      </a:lvl7pPr>
      <a:lvl8pPr marL="1028700" algn="l" rtl="0" fontAlgn="base">
        <a:spcBef>
          <a:spcPct val="0"/>
        </a:spcBef>
        <a:spcAft>
          <a:spcPct val="0"/>
        </a:spcAft>
        <a:defRPr sz="1800">
          <a:solidFill>
            <a:schemeClr val="tx2"/>
          </a:solidFill>
          <a:latin typeface="Arial" charset="0"/>
          <a:ea typeface="ＭＳ Ｐゴシック" pitchFamily="80" charset="-128"/>
        </a:defRPr>
      </a:lvl8pPr>
      <a:lvl9pPr marL="1371600" algn="l" rtl="0" fontAlgn="base">
        <a:spcBef>
          <a:spcPct val="0"/>
        </a:spcBef>
        <a:spcAft>
          <a:spcPct val="0"/>
        </a:spcAft>
        <a:defRPr sz="1800">
          <a:solidFill>
            <a:schemeClr val="tx2"/>
          </a:solidFill>
          <a:latin typeface="Arial" charset="0"/>
          <a:ea typeface="ＭＳ Ｐゴシック" pitchFamily="80" charset="-128"/>
        </a:defRPr>
      </a:lvl9pPr>
    </p:titleStyle>
    <p:bodyStyle>
      <a:lvl1pPr marL="342900" indent="-342900" algn="l" rtl="0" eaLnBrk="0" fontAlgn="base" hangingPunct="0">
        <a:spcBef>
          <a:spcPct val="20000"/>
        </a:spcBef>
        <a:spcAft>
          <a:spcPct val="0"/>
        </a:spcAft>
        <a:buClr>
          <a:srgbClr val="1B3D6C"/>
        </a:buClr>
        <a:buFont typeface="Wingdings" charset="2"/>
        <a:buChar char="Ø"/>
        <a:defRPr sz="2400">
          <a:solidFill>
            <a:schemeClr val="tx1"/>
          </a:solidFill>
          <a:latin typeface="Helvetica" charset="0"/>
          <a:ea typeface="Helvetica" charset="0"/>
          <a:cs typeface="Helvetica" charset="0"/>
        </a:defRPr>
      </a:lvl1pPr>
      <a:lvl2pPr marL="557213" indent="-214313" algn="l" rtl="0" eaLnBrk="0" fontAlgn="base" hangingPunct="0">
        <a:spcBef>
          <a:spcPct val="20000"/>
        </a:spcBef>
        <a:spcAft>
          <a:spcPct val="0"/>
        </a:spcAft>
        <a:buClr>
          <a:srgbClr val="1B3D6C"/>
        </a:buClr>
        <a:buFont typeface="Wingdings" charset="2"/>
        <a:buChar char="Ø"/>
        <a:defRPr sz="2100">
          <a:solidFill>
            <a:schemeClr val="tx1"/>
          </a:solidFill>
          <a:latin typeface="Helvetica" charset="0"/>
          <a:ea typeface="Helvetica" charset="0"/>
          <a:cs typeface="Helvetica" charset="0"/>
        </a:defRPr>
      </a:lvl2pPr>
      <a:lvl3pPr marL="857250" indent="-171450" algn="l" rtl="0" eaLnBrk="0" fontAlgn="base" hangingPunct="0">
        <a:spcBef>
          <a:spcPct val="20000"/>
        </a:spcBef>
        <a:spcAft>
          <a:spcPct val="0"/>
        </a:spcAft>
        <a:buClr>
          <a:srgbClr val="1B3D6C"/>
        </a:buClr>
        <a:buFont typeface="Wingdings" charset="2"/>
        <a:buChar char="Ø"/>
        <a:defRPr sz="1800">
          <a:solidFill>
            <a:schemeClr val="tx1"/>
          </a:solidFill>
          <a:latin typeface="Helvetica" charset="0"/>
          <a:ea typeface="Helvetica" charset="0"/>
          <a:cs typeface="Helvetica" charset="0"/>
        </a:defRPr>
      </a:lvl3pPr>
      <a:lvl4pPr marL="1200150" indent="-171450" algn="l" rtl="0" eaLnBrk="0" fontAlgn="base" hangingPunct="0">
        <a:spcBef>
          <a:spcPct val="20000"/>
        </a:spcBef>
        <a:spcAft>
          <a:spcPct val="0"/>
        </a:spcAft>
        <a:buClr>
          <a:srgbClr val="1B3D6C"/>
        </a:buClr>
        <a:buFont typeface="Wingdings" charset="2"/>
        <a:buChar char="Ø"/>
        <a:defRPr sz="1500">
          <a:solidFill>
            <a:schemeClr val="tx1"/>
          </a:solidFill>
          <a:latin typeface="Helvetica" charset="0"/>
          <a:ea typeface="Helvetica" charset="0"/>
          <a:cs typeface="Helvetica" charset="0"/>
        </a:defRPr>
      </a:lvl4pPr>
      <a:lvl5pPr marL="1543050" indent="-171450" algn="l" rtl="0" eaLnBrk="0" fontAlgn="base" hangingPunct="0">
        <a:spcBef>
          <a:spcPct val="20000"/>
        </a:spcBef>
        <a:spcAft>
          <a:spcPct val="0"/>
        </a:spcAft>
        <a:buClr>
          <a:srgbClr val="1B3D6C"/>
        </a:buClr>
        <a:buFont typeface="Wingdings" charset="2"/>
        <a:buChar char="Ø"/>
        <a:defRPr sz="1500">
          <a:solidFill>
            <a:schemeClr val="tx1"/>
          </a:solidFill>
          <a:latin typeface="Helvetica" charset="0"/>
          <a:ea typeface="Helvetica" charset="0"/>
          <a:cs typeface="Helvetica" charset="0"/>
        </a:defRPr>
      </a:lvl5pPr>
      <a:lvl6pPr marL="1885950" indent="-171450" algn="l" rtl="0" fontAlgn="base">
        <a:spcBef>
          <a:spcPct val="20000"/>
        </a:spcBef>
        <a:spcAft>
          <a:spcPct val="0"/>
        </a:spcAft>
        <a:buFont typeface="Times" pitchFamily="80" charset="0"/>
        <a:buChar char="•"/>
        <a:defRPr sz="1500">
          <a:solidFill>
            <a:schemeClr val="tx1"/>
          </a:solidFill>
          <a:latin typeface="+mn-lt"/>
          <a:ea typeface="+mn-ea"/>
        </a:defRPr>
      </a:lvl6pPr>
      <a:lvl7pPr marL="2228850" indent="-171450" algn="l" rtl="0" fontAlgn="base">
        <a:spcBef>
          <a:spcPct val="20000"/>
        </a:spcBef>
        <a:spcAft>
          <a:spcPct val="0"/>
        </a:spcAft>
        <a:buFont typeface="Times" pitchFamily="80" charset="0"/>
        <a:buChar char="•"/>
        <a:defRPr sz="1500">
          <a:solidFill>
            <a:schemeClr val="tx1"/>
          </a:solidFill>
          <a:latin typeface="+mn-lt"/>
          <a:ea typeface="+mn-ea"/>
        </a:defRPr>
      </a:lvl7pPr>
      <a:lvl8pPr marL="2571750" indent="-171450" algn="l" rtl="0" fontAlgn="base">
        <a:spcBef>
          <a:spcPct val="20000"/>
        </a:spcBef>
        <a:spcAft>
          <a:spcPct val="0"/>
        </a:spcAft>
        <a:buFont typeface="Times" pitchFamily="80" charset="0"/>
        <a:buChar char="•"/>
        <a:defRPr sz="1500">
          <a:solidFill>
            <a:schemeClr val="tx1"/>
          </a:solidFill>
          <a:latin typeface="+mn-lt"/>
          <a:ea typeface="+mn-ea"/>
        </a:defRPr>
      </a:lvl8pPr>
      <a:lvl9pPr marL="2914650" indent="-171450" algn="l" rtl="0" fontAlgn="base">
        <a:spcBef>
          <a:spcPct val="20000"/>
        </a:spcBef>
        <a:spcAft>
          <a:spcPct val="0"/>
        </a:spcAft>
        <a:buFont typeface="Times" pitchFamily="80" charset="0"/>
        <a:buChar char="•"/>
        <a:defRPr sz="1500">
          <a:solidFill>
            <a:schemeClr val="tx1"/>
          </a:solidFill>
          <a:latin typeface="+mn-lt"/>
          <a:ea typeface="+mn-ea"/>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 y="19050"/>
            <a:ext cx="9141714" cy="5143500"/>
          </a:xfrm>
          <a:prstGeom prst="rect">
            <a:avLst/>
          </a:prstGeom>
        </p:spPr>
      </p:pic>
      <p:sp>
        <p:nvSpPr>
          <p:cNvPr id="8" name="Rectangle 3"/>
          <p:cNvSpPr>
            <a:spLocks noGrp="1" noChangeArrowheads="1"/>
          </p:cNvSpPr>
          <p:nvPr>
            <p:ph type="body" idx="1"/>
          </p:nvPr>
        </p:nvSpPr>
        <p:spPr bwMode="auto">
          <a:xfrm>
            <a:off x="230886" y="438150"/>
            <a:ext cx="8686800" cy="40494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4"/>
          <p:cNvSpPr>
            <a:spLocks noGrp="1" noChangeArrowheads="1"/>
          </p:cNvSpPr>
          <p:nvPr>
            <p:ph type="dt" sz="half" idx="2"/>
          </p:nvPr>
        </p:nvSpPr>
        <p:spPr>
          <a:xfrm>
            <a:off x="1200150" y="4629150"/>
            <a:ext cx="1600200" cy="162665"/>
          </a:xfrm>
          <a:prstGeom prst="rect">
            <a:avLst/>
          </a:prstGeom>
          <a:ln/>
        </p:spPr>
        <p:txBody>
          <a:bodyPr/>
          <a:lstStyle>
            <a:lvl1pPr>
              <a:defRPr sz="1050"/>
            </a:lvl1pPr>
          </a:lstStyle>
          <a:p>
            <a:pPr>
              <a:defRPr/>
            </a:pPr>
            <a:endParaRPr lang="en-US" dirty="0"/>
          </a:p>
        </p:txBody>
      </p:sp>
      <p:sp>
        <p:nvSpPr>
          <p:cNvPr id="10" name="Rectangle 5"/>
          <p:cNvSpPr>
            <a:spLocks noGrp="1" noChangeArrowheads="1"/>
          </p:cNvSpPr>
          <p:nvPr>
            <p:ph type="ftr" sz="quarter" idx="3"/>
          </p:nvPr>
        </p:nvSpPr>
        <p:spPr>
          <a:xfrm>
            <a:off x="2857500" y="4638383"/>
            <a:ext cx="2114550" cy="162665"/>
          </a:xfrm>
          <a:prstGeom prst="rect">
            <a:avLst/>
          </a:prstGeom>
          <a:ln/>
        </p:spPr>
        <p:txBody>
          <a:bodyPr/>
          <a:lstStyle>
            <a:lvl1pPr>
              <a:defRPr sz="1050"/>
            </a:lvl1pPr>
          </a:lstStyle>
          <a:p>
            <a:pPr>
              <a:defRPr/>
            </a:pPr>
            <a:endParaRPr lang="en-US" dirty="0"/>
          </a:p>
        </p:txBody>
      </p:sp>
      <p:sp>
        <p:nvSpPr>
          <p:cNvPr id="11" name="Rectangle 6"/>
          <p:cNvSpPr>
            <a:spLocks noGrp="1" noChangeArrowheads="1"/>
          </p:cNvSpPr>
          <p:nvPr>
            <p:ph type="sldNum" sz="quarter" idx="4"/>
          </p:nvPr>
        </p:nvSpPr>
        <p:spPr>
          <a:xfrm>
            <a:off x="219075" y="4639998"/>
            <a:ext cx="914400" cy="171450"/>
          </a:xfrm>
          <a:prstGeom prst="rect">
            <a:avLst/>
          </a:prstGeom>
          <a:ln/>
        </p:spPr>
        <p:txBody>
          <a:bodyPr/>
          <a:lstStyle>
            <a:lvl1pPr>
              <a:defRPr sz="1050"/>
            </a:lvl1pPr>
          </a:lstStyle>
          <a:p>
            <a:pPr>
              <a:defRPr/>
            </a:pPr>
            <a:fld id="{B586D440-F702-449A-AAC2-9ACFF17038B8}" type="slidenum">
              <a:rPr lang="en-US" smtClean="0"/>
              <a:pPr>
                <a:defRPr/>
              </a:pPr>
              <a:t>‹#›</a:t>
            </a:fld>
            <a:endParaRPr lang="en-US" dirty="0"/>
          </a:p>
        </p:txBody>
      </p:sp>
    </p:spTree>
    <p:extLst>
      <p:ext uri="{BB962C8B-B14F-4D97-AF65-F5344CB8AC3E}">
        <p14:creationId xmlns:p14="http://schemas.microsoft.com/office/powerpoint/2010/main" val="749289507"/>
      </p:ext>
    </p:extLst>
  </p:cSld>
  <p:clrMap bg1="lt1" tx1="dk1" bg2="lt2" tx2="dk2" accent1="accent1" accent2="accent2" accent3="accent3" accent4="accent4" accent5="accent5" accent6="accent6" hlink="hlink" folHlink="folHlink"/>
  <p:sldLayoutIdLst>
    <p:sldLayoutId id="214748483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1B3D6C"/>
        </a:buClr>
        <a:buFont typeface="Wingdings" charset="2"/>
        <a:buChar char="Ø"/>
        <a:defRPr sz="2400" kern="1200">
          <a:solidFill>
            <a:schemeClr val="tx1"/>
          </a:solidFill>
          <a:latin typeface="Helvetica" charset="0"/>
          <a:ea typeface="Helvetica" charset="0"/>
          <a:cs typeface="Helvetica" charset="0"/>
        </a:defRPr>
      </a:lvl1pPr>
      <a:lvl2pPr marL="685800" indent="-228600" algn="l" defTabSz="914400" rtl="0" eaLnBrk="1" latinLnBrk="0" hangingPunct="1">
        <a:lnSpc>
          <a:spcPct val="90000"/>
        </a:lnSpc>
        <a:spcBef>
          <a:spcPts val="500"/>
        </a:spcBef>
        <a:buClr>
          <a:srgbClr val="1B3D6C"/>
        </a:buClr>
        <a:buFont typeface="Wingdings" charset="2"/>
        <a:buChar char="Ø"/>
        <a:defRPr sz="2100" kern="1200">
          <a:solidFill>
            <a:schemeClr val="tx1"/>
          </a:solidFill>
          <a:latin typeface="Helvetica" charset="0"/>
          <a:ea typeface="Helvetica" charset="0"/>
          <a:cs typeface="Helvetica" charset="0"/>
        </a:defRPr>
      </a:lvl2pPr>
      <a:lvl3pPr marL="1143000" indent="-228600" algn="l" defTabSz="914400" rtl="0" eaLnBrk="1" latinLnBrk="0" hangingPunct="1">
        <a:lnSpc>
          <a:spcPct val="90000"/>
        </a:lnSpc>
        <a:spcBef>
          <a:spcPts val="500"/>
        </a:spcBef>
        <a:buClr>
          <a:srgbClr val="1B3D6C"/>
        </a:buClr>
        <a:buFont typeface="Wingdings" charset="2"/>
        <a:buChar char="Ø"/>
        <a:defRPr sz="1800" kern="1200">
          <a:solidFill>
            <a:schemeClr val="tx1"/>
          </a:solidFill>
          <a:latin typeface="Helvetica" charset="0"/>
          <a:ea typeface="Helvetica" charset="0"/>
          <a:cs typeface="Helvetica" charset="0"/>
        </a:defRPr>
      </a:lvl3pPr>
      <a:lvl4pPr marL="1600200" indent="-228600" algn="l" defTabSz="914400" rtl="0" eaLnBrk="1" latinLnBrk="0" hangingPunct="1">
        <a:lnSpc>
          <a:spcPct val="90000"/>
        </a:lnSpc>
        <a:spcBef>
          <a:spcPts val="500"/>
        </a:spcBef>
        <a:buClr>
          <a:srgbClr val="1B3D6C"/>
        </a:buClr>
        <a:buFont typeface="Wingdings" charset="2"/>
        <a:buChar char="Ø"/>
        <a:defRPr sz="1500" kern="1200">
          <a:solidFill>
            <a:schemeClr val="tx1"/>
          </a:solidFill>
          <a:latin typeface="Helvetica" charset="0"/>
          <a:ea typeface="Helvetica" charset="0"/>
          <a:cs typeface="Helvetica" charset="0"/>
        </a:defRPr>
      </a:lvl4pPr>
      <a:lvl5pPr marL="2057400" indent="-228600" algn="l" defTabSz="914400" rtl="0" eaLnBrk="1" latinLnBrk="0" hangingPunct="1">
        <a:lnSpc>
          <a:spcPct val="90000"/>
        </a:lnSpc>
        <a:spcBef>
          <a:spcPts val="500"/>
        </a:spcBef>
        <a:buClr>
          <a:srgbClr val="1B3D6C"/>
        </a:buClr>
        <a:buFont typeface="Wingdings" charset="2"/>
        <a:buChar char="Ø"/>
        <a:defRPr sz="1500" kern="1200">
          <a:solidFill>
            <a:schemeClr val="tx1"/>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en.wikipedia.org/wiki/Barry_Boehm" TargetMode="External"/><Relationship Id="rId2" Type="http://schemas.openxmlformats.org/officeDocument/2006/relationships/hyperlink" Target="https://en.wikipedia.org/wiki/COCOMO"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hyperlink" Target="https://en.wikipedia.org/wiki/Edsger_W._Dijkstra" TargetMode="External"/><Relationship Id="rId7" Type="http://schemas.openxmlformats.org/officeDocument/2006/relationships/image" Target="../media/image27.jpeg"/><Relationship Id="rId2" Type="http://schemas.openxmlformats.org/officeDocument/2006/relationships/hyperlink" Target="https://en.wikipedia.org/wiki/Tom_DeMarco" TargetMode="External"/><Relationship Id="rId1" Type="http://schemas.openxmlformats.org/officeDocument/2006/relationships/slideLayout" Target="../slideLayouts/slideLayout2.xml"/><Relationship Id="rId6" Type="http://schemas.openxmlformats.org/officeDocument/2006/relationships/hyperlink" Target="https://en.wikipedia.org/wiki/Michael_D._Griffin" TargetMode="External"/><Relationship Id="rId11" Type="http://schemas.openxmlformats.org/officeDocument/2006/relationships/image" Target="../media/image31.jpeg"/><Relationship Id="rId5" Type="http://schemas.openxmlformats.org/officeDocument/2006/relationships/hyperlink" Target="https://en.wikipedia.org/wiki/Paul_G._Kaminski" TargetMode="External"/><Relationship Id="rId10" Type="http://schemas.openxmlformats.org/officeDocument/2006/relationships/image" Target="../media/image30.png"/><Relationship Id="rId4" Type="http://schemas.openxmlformats.org/officeDocument/2006/relationships/hyperlink" Target="https://en.wikipedia.org/wiki/Norman_R._Augustine" TargetMode="External"/><Relationship Id="rId9" Type="http://schemas.openxmlformats.org/officeDocument/2006/relationships/image" Target="../media/image29.jpeg"/></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14667"/>
            <a:ext cx="9144000" cy="4385883"/>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80" charset="-128"/>
            </a:endParaRPr>
          </a:p>
        </p:txBody>
      </p:sp>
      <p:sp>
        <p:nvSpPr>
          <p:cNvPr id="4" name="Subtitle 2"/>
          <p:cNvSpPr txBox="1">
            <a:spLocks/>
          </p:cNvSpPr>
          <p:nvPr/>
        </p:nvSpPr>
        <p:spPr bwMode="auto">
          <a:xfrm>
            <a:off x="-60556" y="2019300"/>
            <a:ext cx="9144000" cy="9906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rgbClr val="E98B0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380DC"/>
              </a:buClr>
              <a:buFont typeface="Wingdings" pitchFamily="2" charset="2"/>
              <a:buChar char="§"/>
              <a:defRPr sz="2800">
                <a:solidFill>
                  <a:srgbClr val="4F4F4F"/>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rgbClr val="4F4F4F"/>
                </a:solidFill>
                <a:latin typeface="+mn-lt"/>
                <a:ea typeface="+mn-ea"/>
              </a:defRPr>
            </a:lvl4pPr>
            <a:lvl5pPr marL="2057400" indent="-228600" algn="l" rtl="0" eaLnBrk="0" fontAlgn="base" hangingPunct="0">
              <a:spcBef>
                <a:spcPct val="20000"/>
              </a:spcBef>
              <a:spcAft>
                <a:spcPct val="0"/>
              </a:spcAft>
              <a:buFont typeface="Times" pitchFamily="18" charset="0"/>
              <a:buChar char="•"/>
              <a:defRPr sz="2000">
                <a:solidFill>
                  <a:schemeClr val="tx1"/>
                </a:solidFill>
                <a:latin typeface="+mn-lt"/>
                <a:ea typeface="+mn-ea"/>
              </a:defRPr>
            </a:lvl5pPr>
            <a:lvl6pPr marL="2514600" indent="-228600" algn="l" rtl="0" fontAlgn="base">
              <a:spcBef>
                <a:spcPct val="20000"/>
              </a:spcBef>
              <a:spcAft>
                <a:spcPct val="0"/>
              </a:spcAft>
              <a:buFont typeface="Times" pitchFamily="80" charset="0"/>
              <a:buChar char="•"/>
              <a:defRPr sz="2000">
                <a:solidFill>
                  <a:schemeClr val="tx1"/>
                </a:solidFill>
                <a:latin typeface="+mn-lt"/>
                <a:ea typeface="+mn-ea"/>
              </a:defRPr>
            </a:lvl6pPr>
            <a:lvl7pPr marL="2971800" indent="-228600" algn="l" rtl="0" fontAlgn="base">
              <a:spcBef>
                <a:spcPct val="20000"/>
              </a:spcBef>
              <a:spcAft>
                <a:spcPct val="0"/>
              </a:spcAft>
              <a:buFont typeface="Times" pitchFamily="80" charset="0"/>
              <a:buChar char="•"/>
              <a:defRPr sz="2000">
                <a:solidFill>
                  <a:schemeClr val="tx1"/>
                </a:solidFill>
                <a:latin typeface="+mn-lt"/>
                <a:ea typeface="+mn-ea"/>
              </a:defRPr>
            </a:lvl7pPr>
            <a:lvl8pPr marL="3429000" indent="-228600" algn="l" rtl="0" fontAlgn="base">
              <a:spcBef>
                <a:spcPct val="20000"/>
              </a:spcBef>
              <a:spcAft>
                <a:spcPct val="0"/>
              </a:spcAft>
              <a:buFont typeface="Times" pitchFamily="80" charset="0"/>
              <a:buChar char="•"/>
              <a:defRPr sz="2000">
                <a:solidFill>
                  <a:schemeClr val="tx1"/>
                </a:solidFill>
                <a:latin typeface="+mn-lt"/>
                <a:ea typeface="+mn-ea"/>
              </a:defRPr>
            </a:lvl8pPr>
            <a:lvl9pPr marL="3886200" indent="-228600" algn="l" rtl="0" fontAlgn="base">
              <a:spcBef>
                <a:spcPct val="20000"/>
              </a:spcBef>
              <a:spcAft>
                <a:spcPct val="0"/>
              </a:spcAft>
              <a:buFont typeface="Times" pitchFamily="80" charset="0"/>
              <a:buChar char="•"/>
              <a:defRPr sz="2000">
                <a:solidFill>
                  <a:schemeClr val="tx1"/>
                </a:solidFill>
                <a:latin typeface="+mn-lt"/>
                <a:ea typeface="+mn-ea"/>
              </a:defRPr>
            </a:lvl9pPr>
          </a:lstStyle>
          <a:p>
            <a:pPr marL="0" indent="0" algn="ctr" eaLnBrk="1" hangingPunct="1">
              <a:buClr>
                <a:srgbClr val="00529B"/>
              </a:buClr>
              <a:buNone/>
            </a:pPr>
            <a:r>
              <a:rPr lang="en-US" altLang="en-US" sz="1600" b="1" kern="0" dirty="0">
                <a:solidFill>
                  <a:schemeClr val="bg1"/>
                </a:solidFill>
                <a:latin typeface="+mj-lt"/>
              </a:rPr>
              <a:t>Rao Mannepalli</a:t>
            </a:r>
          </a:p>
          <a:p>
            <a:pPr marL="0" indent="0" algn="ctr" eaLnBrk="1" hangingPunct="1">
              <a:buClr>
                <a:srgbClr val="00529B"/>
              </a:buClr>
              <a:buNone/>
            </a:pPr>
            <a:r>
              <a:rPr lang="en-US" altLang="en-US" sz="1400" b="1" kern="0" dirty="0">
                <a:solidFill>
                  <a:schemeClr val="bg1"/>
                </a:solidFill>
                <a:latin typeface="+mj-lt"/>
              </a:rPr>
              <a:t>Chief Scientist</a:t>
            </a:r>
          </a:p>
          <a:p>
            <a:pPr marL="0" indent="0" algn="ctr" eaLnBrk="1" hangingPunct="1">
              <a:buClr>
                <a:srgbClr val="00529B"/>
              </a:buClr>
              <a:buNone/>
            </a:pPr>
            <a:r>
              <a:rPr lang="en-US" altLang="en-US" sz="1400" b="1" kern="0" dirty="0">
                <a:solidFill>
                  <a:schemeClr val="bg1"/>
                </a:solidFill>
                <a:latin typeface="+mj-lt"/>
              </a:rPr>
              <a:t>Leidos, USA</a:t>
            </a:r>
          </a:p>
          <a:p>
            <a:pPr marL="0" indent="0" algn="ctr" eaLnBrk="1" hangingPunct="1">
              <a:buClr>
                <a:srgbClr val="00529B"/>
              </a:buClr>
              <a:buNone/>
            </a:pPr>
            <a:endParaRPr lang="en-US" altLang="en-US" sz="1600" kern="0" dirty="0">
              <a:solidFill>
                <a:schemeClr val="bg1"/>
              </a:solidFill>
              <a:latin typeface="+mj-lt"/>
            </a:endParaRPr>
          </a:p>
          <a:p>
            <a:pPr marL="0" indent="0" algn="ctr" eaLnBrk="1" hangingPunct="1">
              <a:buClr>
                <a:srgbClr val="00529B"/>
              </a:buClr>
              <a:buNone/>
            </a:pPr>
            <a:r>
              <a:rPr lang="en-US" sz="1600" dirty="0">
                <a:solidFill>
                  <a:schemeClr val="bg1"/>
                </a:solidFill>
              </a:rPr>
              <a:t>Copyright © by Rao Mannepalli/Leidos</a:t>
            </a:r>
            <a:br>
              <a:rPr lang="en-US" sz="1600" dirty="0">
                <a:solidFill>
                  <a:schemeClr val="bg1"/>
                </a:solidFill>
              </a:rPr>
            </a:br>
            <a:r>
              <a:rPr lang="en-US" sz="1600" dirty="0">
                <a:solidFill>
                  <a:schemeClr val="bg1"/>
                </a:solidFill>
              </a:rPr>
              <a:t>Published by the American Institute of Aeronautics and Astronautics, Inc., with permission.</a:t>
            </a:r>
          </a:p>
          <a:p>
            <a:pPr marL="0" indent="0" algn="ctr" eaLnBrk="1" hangingPunct="1">
              <a:buClr>
                <a:srgbClr val="00529B"/>
              </a:buClr>
              <a:buNone/>
            </a:pPr>
            <a:r>
              <a:rPr lang="en-US" altLang="en-US" sz="1600" kern="0" dirty="0">
                <a:solidFill>
                  <a:schemeClr val="bg1"/>
                </a:solidFill>
                <a:latin typeface="+mj-lt"/>
              </a:rPr>
              <a:t>doi of this presentation: 10.2514/6.2023-3772.vid</a:t>
            </a:r>
          </a:p>
          <a:p>
            <a:pPr marL="0" indent="0" algn="ctr" eaLnBrk="1" hangingPunct="1">
              <a:buClr>
                <a:srgbClr val="00529B"/>
              </a:buClr>
              <a:buNone/>
            </a:pPr>
            <a:r>
              <a:rPr lang="en-US" altLang="en-US" sz="1600" kern="0" dirty="0">
                <a:solidFill>
                  <a:schemeClr val="bg1"/>
                </a:solidFill>
                <a:latin typeface="+mj-lt"/>
              </a:rPr>
              <a:t>doi of full paper: 10.2514/6.2023-3772</a:t>
            </a:r>
            <a:br>
              <a:rPr lang="en-US" altLang="en-US" sz="1600" kern="0" dirty="0">
                <a:solidFill>
                  <a:schemeClr val="bg1"/>
                </a:solidFill>
                <a:latin typeface="+mj-lt"/>
              </a:rPr>
            </a:br>
            <a:endParaRPr lang="en-US" altLang="en-US" sz="1600" kern="0" dirty="0">
              <a:solidFill>
                <a:schemeClr val="bg1"/>
              </a:solidFill>
              <a:latin typeface="+mj-lt"/>
            </a:endParaRPr>
          </a:p>
          <a:p>
            <a:pPr marL="0" indent="0" algn="ctr" eaLnBrk="1" hangingPunct="1">
              <a:buClr>
                <a:srgbClr val="00529B"/>
              </a:buClr>
              <a:buNone/>
            </a:pPr>
            <a:endParaRPr lang="en-US" altLang="en-US" sz="1600" kern="0" dirty="0">
              <a:solidFill>
                <a:schemeClr val="bg1"/>
              </a:solidFill>
              <a:latin typeface="+mj-lt"/>
            </a:endParaRPr>
          </a:p>
          <a:p>
            <a:pPr>
              <a:buClr>
                <a:srgbClr val="00529B"/>
              </a:buClr>
              <a:buFont typeface="Wingdings" charset="2"/>
              <a:buChar char="Ø"/>
            </a:pPr>
            <a:endParaRPr lang="en-US" sz="2400" kern="0" dirty="0"/>
          </a:p>
        </p:txBody>
      </p:sp>
      <p:sp>
        <p:nvSpPr>
          <p:cNvPr id="6" name="Title 1"/>
          <p:cNvSpPr txBox="1">
            <a:spLocks/>
          </p:cNvSpPr>
          <p:nvPr/>
        </p:nvSpPr>
        <p:spPr bwMode="auto">
          <a:xfrm>
            <a:off x="0" y="742950"/>
            <a:ext cx="9144000" cy="99060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sz="3200" dirty="0">
                <a:solidFill>
                  <a:schemeClr val="bg1"/>
                </a:solidFill>
              </a:rPr>
              <a:t>Digital Engineering is too important to be left alone to MBSE Practitioners</a:t>
            </a:r>
          </a:p>
        </p:txBody>
      </p:sp>
    </p:spTree>
    <p:extLst>
      <p:ext uri="{BB962C8B-B14F-4D97-AF65-F5344CB8AC3E}">
        <p14:creationId xmlns:p14="http://schemas.microsoft.com/office/powerpoint/2010/main" val="324064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6FABF-EF48-5415-F190-0755F8A1A949}"/>
              </a:ext>
            </a:extLst>
          </p:cNvPr>
          <p:cNvSpPr>
            <a:spLocks noGrp="1"/>
          </p:cNvSpPr>
          <p:nvPr>
            <p:ph type="title"/>
          </p:nvPr>
        </p:nvSpPr>
        <p:spPr/>
        <p:txBody>
          <a:bodyPr/>
          <a:lstStyle/>
          <a:p>
            <a:r>
              <a:rPr lang="en-US" b="1" dirty="0"/>
              <a:t>Augustine’s Law# </a:t>
            </a:r>
            <a:r>
              <a:rPr lang="en-US" dirty="0"/>
              <a:t>XVI</a:t>
            </a:r>
          </a:p>
        </p:txBody>
      </p:sp>
      <p:pic>
        <p:nvPicPr>
          <p:cNvPr id="6" name="Content Placeholder 5" descr="A picture containing text, diagram, line, number&#10;&#10;Description automatically generated">
            <a:extLst>
              <a:ext uri="{FF2B5EF4-FFF2-40B4-BE49-F238E27FC236}">
                <a16:creationId xmlns:a16="http://schemas.microsoft.com/office/drawing/2014/main" id="{2EC89556-C3D7-5CC3-C44B-6B3FA7D7BC9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30183" y="961892"/>
            <a:ext cx="4485217" cy="3363913"/>
          </a:xfrm>
        </p:spPr>
      </p:pic>
      <p:sp>
        <p:nvSpPr>
          <p:cNvPr id="4" name="Slide Number Placeholder 3">
            <a:extLst>
              <a:ext uri="{FF2B5EF4-FFF2-40B4-BE49-F238E27FC236}">
                <a16:creationId xmlns:a16="http://schemas.microsoft.com/office/drawing/2014/main" id="{5948F5E1-E714-2F08-2A21-54739AC8ECBC}"/>
              </a:ext>
            </a:extLst>
          </p:cNvPr>
          <p:cNvSpPr>
            <a:spLocks noGrp="1"/>
          </p:cNvSpPr>
          <p:nvPr>
            <p:ph type="sldNum" sz="quarter" idx="12"/>
          </p:nvPr>
        </p:nvSpPr>
        <p:spPr/>
        <p:txBody>
          <a:bodyPr/>
          <a:lstStyle/>
          <a:p>
            <a:pPr>
              <a:defRPr/>
            </a:pPr>
            <a:fld id="{B586D440-F702-449A-AAC2-9ACFF17038B8}" type="slidenum">
              <a:rPr lang="en-US" smtClean="0"/>
              <a:pPr>
                <a:defRPr/>
              </a:pPr>
              <a:t>10</a:t>
            </a:fld>
            <a:endParaRPr lang="en-US" dirty="0"/>
          </a:p>
        </p:txBody>
      </p:sp>
      <p:sp>
        <p:nvSpPr>
          <p:cNvPr id="7" name="TextBox 6">
            <a:extLst>
              <a:ext uri="{FF2B5EF4-FFF2-40B4-BE49-F238E27FC236}">
                <a16:creationId xmlns:a16="http://schemas.microsoft.com/office/drawing/2014/main" id="{401682AC-5A6D-CE49-AC38-93CCF4C0EAC2}"/>
              </a:ext>
            </a:extLst>
          </p:cNvPr>
          <p:cNvSpPr txBox="1"/>
          <p:nvPr/>
        </p:nvSpPr>
        <p:spPr>
          <a:xfrm>
            <a:off x="327415" y="1026695"/>
            <a:ext cx="4003953" cy="3046988"/>
          </a:xfrm>
          <a:prstGeom prst="rect">
            <a:avLst/>
          </a:prstGeom>
          <a:noFill/>
        </p:spPr>
        <p:txBody>
          <a:bodyPr wrap="square" rtlCol="0">
            <a:spAutoFit/>
          </a:bodyPr>
          <a:lstStyle/>
          <a:p>
            <a:r>
              <a:rPr lang="en-US" sz="1600" dirty="0"/>
              <a:t>Norm’s most cited law is number 16, which shows that defense budgets grow linearly but the unit cost of a new military aircraft grows exponentially:</a:t>
            </a:r>
          </a:p>
          <a:p>
            <a:endParaRPr lang="en-US" sz="1600" dirty="0"/>
          </a:p>
          <a:p>
            <a:r>
              <a:rPr lang="en-US" sz="1600" dirty="0"/>
              <a:t>“In the year 2054, the entire defense budget will purchase just one tactical aircraft. This aircraft will have to be shared by the Air Force and Navy 3½ days each per week except for leap year, when it will be made available to the Marines for the extra day”</a:t>
            </a:r>
          </a:p>
        </p:txBody>
      </p:sp>
    </p:spTree>
    <p:extLst>
      <p:ext uri="{BB962C8B-B14F-4D97-AF65-F5344CB8AC3E}">
        <p14:creationId xmlns:p14="http://schemas.microsoft.com/office/powerpoint/2010/main" val="4054728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3427D-C518-DD61-2872-7DABC67CC431}"/>
              </a:ext>
            </a:extLst>
          </p:cNvPr>
          <p:cNvSpPr>
            <a:spLocks noGrp="1"/>
          </p:cNvSpPr>
          <p:nvPr>
            <p:ph type="title"/>
          </p:nvPr>
        </p:nvSpPr>
        <p:spPr/>
        <p:txBody>
          <a:bodyPr/>
          <a:lstStyle/>
          <a:p>
            <a:r>
              <a:rPr lang="en-US" dirty="0"/>
              <a:t>Norm Augustine</a:t>
            </a:r>
          </a:p>
        </p:txBody>
      </p:sp>
      <p:sp>
        <p:nvSpPr>
          <p:cNvPr id="4" name="Slide Number Placeholder 3">
            <a:extLst>
              <a:ext uri="{FF2B5EF4-FFF2-40B4-BE49-F238E27FC236}">
                <a16:creationId xmlns:a16="http://schemas.microsoft.com/office/drawing/2014/main" id="{0A3E8B0C-A368-305A-978B-EA25572D1980}"/>
              </a:ext>
            </a:extLst>
          </p:cNvPr>
          <p:cNvSpPr>
            <a:spLocks noGrp="1"/>
          </p:cNvSpPr>
          <p:nvPr>
            <p:ph type="sldNum" sz="quarter" idx="12"/>
          </p:nvPr>
        </p:nvSpPr>
        <p:spPr/>
        <p:txBody>
          <a:bodyPr/>
          <a:lstStyle/>
          <a:p>
            <a:pPr>
              <a:defRPr/>
            </a:pPr>
            <a:fld id="{B586D440-F702-449A-AAC2-9ACFF17038B8}" type="slidenum">
              <a:rPr lang="en-US" smtClean="0"/>
              <a:pPr>
                <a:defRPr/>
              </a:pPr>
              <a:t>11</a:t>
            </a:fld>
            <a:endParaRPr lang="en-US" dirty="0"/>
          </a:p>
        </p:txBody>
      </p:sp>
      <p:pic>
        <p:nvPicPr>
          <p:cNvPr id="6" name="Picture 5" descr="A couple of men in suits&#10;&#10;Description automatically generated">
            <a:extLst>
              <a:ext uri="{FF2B5EF4-FFF2-40B4-BE49-F238E27FC236}">
                <a16:creationId xmlns:a16="http://schemas.microsoft.com/office/drawing/2014/main" id="{F1A9A05C-EF0C-A22D-DCFC-C6EA65B209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5402" y="829168"/>
            <a:ext cx="2470727" cy="3706089"/>
          </a:xfrm>
          <a:prstGeom prst="rect">
            <a:avLst/>
          </a:prstGeom>
        </p:spPr>
      </p:pic>
      <p:pic>
        <p:nvPicPr>
          <p:cNvPr id="8" name="Picture 7" descr="A close-up of a person&#10;&#10;Description automatically generated">
            <a:extLst>
              <a:ext uri="{FF2B5EF4-FFF2-40B4-BE49-F238E27FC236}">
                <a16:creationId xmlns:a16="http://schemas.microsoft.com/office/drawing/2014/main" id="{54470E6E-6F55-9C81-21A3-54D8CD0DEC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29168"/>
            <a:ext cx="2176764" cy="3236379"/>
          </a:xfrm>
          <a:prstGeom prst="rect">
            <a:avLst/>
          </a:prstGeom>
        </p:spPr>
      </p:pic>
      <p:pic>
        <p:nvPicPr>
          <p:cNvPr id="10" name="Picture 9" descr="A close-up of a document&#10;&#10;Description automatically generated">
            <a:extLst>
              <a:ext uri="{FF2B5EF4-FFF2-40B4-BE49-F238E27FC236}">
                <a16:creationId xmlns:a16="http://schemas.microsoft.com/office/drawing/2014/main" id="{03493C7D-0E15-7AC2-468B-CD5146DA33F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0540" y="2969730"/>
            <a:ext cx="1009167" cy="1659420"/>
          </a:xfrm>
          <a:prstGeom prst="rect">
            <a:avLst/>
          </a:prstGeom>
          <a:noFill/>
          <a:ln>
            <a:solidFill>
              <a:schemeClr val="accent1"/>
            </a:solidFill>
          </a:ln>
        </p:spPr>
      </p:pic>
      <p:pic>
        <p:nvPicPr>
          <p:cNvPr id="14" name="Picture 13">
            <a:extLst>
              <a:ext uri="{FF2B5EF4-FFF2-40B4-BE49-F238E27FC236}">
                <a16:creationId xmlns:a16="http://schemas.microsoft.com/office/drawing/2014/main" id="{5A1CF122-AE50-14BE-181C-593DF84F8A0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374824" y="774038"/>
            <a:ext cx="4098165" cy="3947185"/>
          </a:xfrm>
          <a:prstGeom prst="rect">
            <a:avLst/>
          </a:prstGeom>
          <a:ln w="19050">
            <a:solidFill>
              <a:schemeClr val="tx1"/>
            </a:solidFill>
          </a:ln>
        </p:spPr>
      </p:pic>
    </p:spTree>
    <p:extLst>
      <p:ext uri="{BB962C8B-B14F-4D97-AF65-F5344CB8AC3E}">
        <p14:creationId xmlns:p14="http://schemas.microsoft.com/office/powerpoint/2010/main" val="3367417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9F20A-1348-FA57-2BD7-D62F5C0885D7}"/>
              </a:ext>
            </a:extLst>
          </p:cNvPr>
          <p:cNvSpPr>
            <a:spLocks noGrp="1"/>
          </p:cNvSpPr>
          <p:nvPr>
            <p:ph type="title"/>
          </p:nvPr>
        </p:nvSpPr>
        <p:spPr/>
        <p:txBody>
          <a:bodyPr/>
          <a:lstStyle/>
          <a:p>
            <a:r>
              <a:rPr lang="en-US" dirty="0"/>
              <a:t>Augustine’s Law# XVII (Software)</a:t>
            </a:r>
          </a:p>
        </p:txBody>
      </p:sp>
      <p:sp>
        <p:nvSpPr>
          <p:cNvPr id="3" name="Content Placeholder 2">
            <a:extLst>
              <a:ext uri="{FF2B5EF4-FFF2-40B4-BE49-F238E27FC236}">
                <a16:creationId xmlns:a16="http://schemas.microsoft.com/office/drawing/2014/main" id="{75C6FB5A-884E-4AB9-A834-0FB25624B3EF}"/>
              </a:ext>
            </a:extLst>
          </p:cNvPr>
          <p:cNvSpPr>
            <a:spLocks noGrp="1"/>
          </p:cNvSpPr>
          <p:nvPr>
            <p:ph idx="1"/>
          </p:nvPr>
        </p:nvSpPr>
        <p:spPr/>
        <p:txBody>
          <a:bodyPr>
            <a:normAutofit fontScale="92500" lnSpcReduction="10000"/>
          </a:bodyPr>
          <a:lstStyle/>
          <a:p>
            <a:r>
              <a:rPr lang="en-US" b="0" i="0" dirty="0">
                <a:solidFill>
                  <a:srgbClr val="202122"/>
                </a:solidFill>
                <a:effectLst/>
                <a:latin typeface="Arial" panose="020B0604020202020204" pitchFamily="34" charset="0"/>
              </a:rPr>
              <a:t>“Software is like entropy. It is difficult to grasp, weighs nothing, and obeys the Second Law of Thermodynamics; i.e., it always increases”</a:t>
            </a:r>
          </a:p>
          <a:p>
            <a:r>
              <a:rPr lang="en-US" b="1" dirty="0">
                <a:solidFill>
                  <a:srgbClr val="202122"/>
                </a:solidFill>
                <a:latin typeface="Arial" panose="020B0604020202020204" pitchFamily="34" charset="0"/>
              </a:rPr>
              <a:t>Interesting anecdote:  </a:t>
            </a:r>
            <a:r>
              <a:rPr lang="en-US" dirty="0">
                <a:solidFill>
                  <a:srgbClr val="202122"/>
                </a:solidFill>
                <a:latin typeface="Arial" panose="020B0604020202020204" pitchFamily="34" charset="0"/>
              </a:rPr>
              <a:t>When Norm was presenting his Law# XVI to the USAF top brass, a general remarked, “Norm it is also true that the cost is increasing exponentially. At the same time the fighter planes are getting smaller every decade. If you extrapolate, soon a fighter plane will cost infinity and weigh nothing. Is it not contrary to the laws of physics?”. For this Norm replied, “Software accomplishes that seemingly impossible feat”</a:t>
            </a:r>
            <a:endParaRPr lang="en-US" b="0" i="0" dirty="0">
              <a:solidFill>
                <a:srgbClr val="202122"/>
              </a:solidFill>
              <a:effectLst/>
              <a:latin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ADF10C33-667D-D56A-79FD-B6366EA186AF}"/>
              </a:ext>
            </a:extLst>
          </p:cNvPr>
          <p:cNvSpPr>
            <a:spLocks noGrp="1"/>
          </p:cNvSpPr>
          <p:nvPr>
            <p:ph type="sldNum" sz="quarter" idx="12"/>
          </p:nvPr>
        </p:nvSpPr>
        <p:spPr/>
        <p:txBody>
          <a:bodyPr/>
          <a:lstStyle/>
          <a:p>
            <a:pPr>
              <a:defRPr/>
            </a:pPr>
            <a:fld id="{B586D440-F702-449A-AAC2-9ACFF17038B8}" type="slidenum">
              <a:rPr lang="en-US" smtClean="0"/>
              <a:pPr>
                <a:defRPr/>
              </a:pPr>
              <a:t>12</a:t>
            </a:fld>
            <a:endParaRPr lang="en-US" dirty="0"/>
          </a:p>
        </p:txBody>
      </p:sp>
    </p:spTree>
    <p:extLst>
      <p:ext uri="{BB962C8B-B14F-4D97-AF65-F5344CB8AC3E}">
        <p14:creationId xmlns:p14="http://schemas.microsoft.com/office/powerpoint/2010/main" val="2575201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9AE8A-B2A6-BEF5-9290-A496F634DE0F}"/>
              </a:ext>
            </a:extLst>
          </p:cNvPr>
          <p:cNvSpPr>
            <a:spLocks noGrp="1"/>
          </p:cNvSpPr>
          <p:nvPr>
            <p:ph type="title"/>
          </p:nvPr>
        </p:nvSpPr>
        <p:spPr/>
        <p:txBody>
          <a:bodyPr/>
          <a:lstStyle/>
          <a:p>
            <a:r>
              <a:rPr lang="en-US" dirty="0"/>
              <a:t>Aerospace Industry is in a Quandary</a:t>
            </a:r>
          </a:p>
        </p:txBody>
      </p:sp>
      <p:sp>
        <p:nvSpPr>
          <p:cNvPr id="3" name="Content Placeholder 2">
            <a:extLst>
              <a:ext uri="{FF2B5EF4-FFF2-40B4-BE49-F238E27FC236}">
                <a16:creationId xmlns:a16="http://schemas.microsoft.com/office/drawing/2014/main" id="{34C1E560-2533-243A-3FF6-4F5E99F961F9}"/>
              </a:ext>
            </a:extLst>
          </p:cNvPr>
          <p:cNvSpPr>
            <a:spLocks noGrp="1"/>
          </p:cNvSpPr>
          <p:nvPr>
            <p:ph idx="1"/>
          </p:nvPr>
        </p:nvSpPr>
        <p:spPr>
          <a:xfrm>
            <a:off x="341757" y="1027880"/>
            <a:ext cx="8686800" cy="3164305"/>
          </a:xfrm>
        </p:spPr>
        <p:txBody>
          <a:bodyPr/>
          <a:lstStyle/>
          <a:p>
            <a:pPr algn="just">
              <a:spcBef>
                <a:spcPts val="0"/>
              </a:spcBef>
              <a:spcAft>
                <a:spcPts val="0"/>
              </a:spcAft>
            </a:pPr>
            <a:r>
              <a:rPr lang="en-US" sz="1600" dirty="0">
                <a:effectLst/>
                <a:latin typeface="+mj-lt"/>
                <a:ea typeface="Times New Roman" panose="02020603050405020304" pitchFamily="18" charset="0"/>
              </a:rPr>
              <a:t>Hence most of the Defense and Aerospace companies are in a quandary. </a:t>
            </a:r>
          </a:p>
          <a:p>
            <a:pPr algn="just">
              <a:spcBef>
                <a:spcPts val="0"/>
              </a:spcBef>
              <a:spcAft>
                <a:spcPts val="0"/>
              </a:spcAft>
            </a:pPr>
            <a:r>
              <a:rPr lang="en-US" sz="1600" dirty="0">
                <a:effectLst/>
                <a:latin typeface="+mj-lt"/>
                <a:ea typeface="Times New Roman" panose="02020603050405020304" pitchFamily="18" charset="0"/>
              </a:rPr>
              <a:t>Moving to whole scale Digital Engineering does not justify the ROI and mostly cannot be funded. </a:t>
            </a:r>
          </a:p>
          <a:p>
            <a:pPr algn="just">
              <a:spcBef>
                <a:spcPts val="0"/>
              </a:spcBef>
              <a:spcAft>
                <a:spcPts val="0"/>
              </a:spcAft>
            </a:pPr>
            <a:r>
              <a:rPr lang="en-US" sz="1600" dirty="0">
                <a:effectLst/>
                <a:latin typeface="+mj-lt"/>
                <a:ea typeface="Times New Roman" panose="02020603050405020304" pitchFamily="18" charset="0"/>
              </a:rPr>
              <a:t>But DOD requirements mandate Digital Engineering.</a:t>
            </a:r>
          </a:p>
          <a:p>
            <a:pPr algn="just">
              <a:spcBef>
                <a:spcPts val="0"/>
              </a:spcBef>
              <a:spcAft>
                <a:spcPts val="0"/>
              </a:spcAft>
            </a:pPr>
            <a:r>
              <a:rPr lang="en-US" sz="1600" dirty="0">
                <a:effectLst/>
                <a:latin typeface="+mj-lt"/>
                <a:ea typeface="Times New Roman" panose="02020603050405020304" pitchFamily="18" charset="0"/>
              </a:rPr>
              <a:t>The systems engineers found a solution. </a:t>
            </a:r>
          </a:p>
          <a:p>
            <a:pPr algn="just">
              <a:spcBef>
                <a:spcPts val="0"/>
              </a:spcBef>
              <a:spcAft>
                <a:spcPts val="0"/>
              </a:spcAft>
            </a:pPr>
            <a:r>
              <a:rPr lang="en-US" sz="1600" dirty="0">
                <a:effectLst/>
                <a:latin typeface="+mj-lt"/>
                <a:ea typeface="Times New Roman" panose="02020603050405020304" pitchFamily="18" charset="0"/>
              </a:rPr>
              <a:t>They stretched the definition of MBSE and equated it to Digital Engineering. </a:t>
            </a:r>
          </a:p>
          <a:p>
            <a:pPr algn="just">
              <a:spcBef>
                <a:spcPts val="0"/>
              </a:spcBef>
              <a:spcAft>
                <a:spcPts val="0"/>
              </a:spcAft>
            </a:pPr>
            <a:r>
              <a:rPr lang="en-US" sz="1600" dirty="0">
                <a:effectLst/>
                <a:latin typeface="+mj-lt"/>
                <a:ea typeface="Times New Roman" panose="02020603050405020304" pitchFamily="18" charset="0"/>
              </a:rPr>
              <a:t>Hence, whenever and wherever the government requests Digital Engineering, MBSE is used as the answer </a:t>
            </a:r>
          </a:p>
          <a:p>
            <a:pPr algn="just">
              <a:spcBef>
                <a:spcPts val="0"/>
              </a:spcBef>
              <a:spcAft>
                <a:spcPts val="0"/>
              </a:spcAft>
            </a:pPr>
            <a:r>
              <a:rPr lang="en-US" sz="1600" dirty="0">
                <a:effectLst/>
                <a:latin typeface="+mj-lt"/>
                <a:ea typeface="Times New Roman" panose="02020603050405020304" pitchFamily="18" charset="0"/>
              </a:rPr>
              <a:t>However, MBSE is a small part in Systems Engineering which is a small part in Engineering which is a small part in the scope Digital Engineering</a:t>
            </a:r>
          </a:p>
          <a:p>
            <a:pPr algn="just">
              <a:spcBef>
                <a:spcPts val="0"/>
              </a:spcBef>
              <a:spcAft>
                <a:spcPts val="0"/>
              </a:spcAft>
            </a:pPr>
            <a:r>
              <a:rPr lang="en-US" sz="1600" dirty="0">
                <a:effectLst/>
                <a:latin typeface="+mj-lt"/>
                <a:ea typeface="Times New Roman" panose="02020603050405020304" pitchFamily="18" charset="0"/>
              </a:rPr>
              <a:t>This is similar to the switching from 4G to LTE by AT&amp;T</a:t>
            </a:r>
          </a:p>
          <a:p>
            <a:pPr marL="0" marR="0" indent="182880" algn="just">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endParaRPr lang="en-US" dirty="0"/>
          </a:p>
        </p:txBody>
      </p:sp>
      <p:sp>
        <p:nvSpPr>
          <p:cNvPr id="4" name="Slide Number Placeholder 3">
            <a:extLst>
              <a:ext uri="{FF2B5EF4-FFF2-40B4-BE49-F238E27FC236}">
                <a16:creationId xmlns:a16="http://schemas.microsoft.com/office/drawing/2014/main" id="{53CE6E01-E2F5-E665-EE42-1C4A4C61D336}"/>
              </a:ext>
            </a:extLst>
          </p:cNvPr>
          <p:cNvSpPr>
            <a:spLocks noGrp="1"/>
          </p:cNvSpPr>
          <p:nvPr>
            <p:ph type="sldNum" sz="quarter" idx="12"/>
          </p:nvPr>
        </p:nvSpPr>
        <p:spPr/>
        <p:txBody>
          <a:bodyPr/>
          <a:lstStyle/>
          <a:p>
            <a:pPr>
              <a:defRPr/>
            </a:pPr>
            <a:fld id="{B586D440-F702-449A-AAC2-9ACFF17038B8}" type="slidenum">
              <a:rPr lang="en-US" smtClean="0"/>
              <a:pPr>
                <a:defRPr/>
              </a:pPr>
              <a:t>13</a:t>
            </a:fld>
            <a:endParaRPr lang="en-US" dirty="0"/>
          </a:p>
        </p:txBody>
      </p:sp>
      <p:sp>
        <p:nvSpPr>
          <p:cNvPr id="5" name="TextBox 4">
            <a:extLst>
              <a:ext uri="{FF2B5EF4-FFF2-40B4-BE49-F238E27FC236}">
                <a16:creationId xmlns:a16="http://schemas.microsoft.com/office/drawing/2014/main" id="{B78F5778-9F3D-38EB-15A1-AE16D461DC78}"/>
              </a:ext>
            </a:extLst>
          </p:cNvPr>
          <p:cNvSpPr txBox="1"/>
          <p:nvPr/>
        </p:nvSpPr>
        <p:spPr>
          <a:xfrm>
            <a:off x="457200" y="3887448"/>
            <a:ext cx="8455914" cy="523220"/>
          </a:xfrm>
          <a:prstGeom prst="rect">
            <a:avLst/>
          </a:prstGeom>
          <a:solidFill>
            <a:srgbClr val="3333CC"/>
          </a:solidFill>
        </p:spPr>
        <p:txBody>
          <a:bodyPr wrap="square" rtlCol="0">
            <a:spAutoFit/>
          </a:bodyPr>
          <a:lstStyle/>
          <a:p>
            <a:pPr marL="0" marR="0" algn="just">
              <a:spcBef>
                <a:spcPts val="0"/>
              </a:spcBef>
              <a:spcAft>
                <a:spcPts val="0"/>
              </a:spcAft>
            </a:pPr>
            <a:r>
              <a:rPr lang="en-US" sz="1400" b="1" dirty="0">
                <a:solidFill>
                  <a:schemeClr val="bg1"/>
                </a:solidFill>
                <a:effectLst/>
                <a:latin typeface="+mj-lt"/>
                <a:ea typeface="Times New Roman" panose="02020603050405020304" pitchFamily="18" charset="0"/>
              </a:rPr>
              <a:t>“AT&amp;T flipped a switch and converted their entire network to LTE. Interestingly the flipped switch was not in their Engineering department but in their marketing department”</a:t>
            </a:r>
          </a:p>
        </p:txBody>
      </p:sp>
    </p:spTree>
    <p:extLst>
      <p:ext uri="{BB962C8B-B14F-4D97-AF65-F5344CB8AC3E}">
        <p14:creationId xmlns:p14="http://schemas.microsoft.com/office/powerpoint/2010/main" val="544640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9AE8A-B2A6-BEF5-9290-A496F634DE0F}"/>
              </a:ext>
            </a:extLst>
          </p:cNvPr>
          <p:cNvSpPr>
            <a:spLocks noGrp="1"/>
          </p:cNvSpPr>
          <p:nvPr>
            <p:ph type="title"/>
          </p:nvPr>
        </p:nvSpPr>
        <p:spPr/>
        <p:txBody>
          <a:bodyPr/>
          <a:lstStyle/>
          <a:p>
            <a:r>
              <a:rPr lang="en-US" sz="2400" dirty="0"/>
              <a:t>Why this undermines the spirit of Digital Engineering?</a:t>
            </a:r>
          </a:p>
        </p:txBody>
      </p:sp>
      <p:sp>
        <p:nvSpPr>
          <p:cNvPr id="3" name="Content Placeholder 2">
            <a:extLst>
              <a:ext uri="{FF2B5EF4-FFF2-40B4-BE49-F238E27FC236}">
                <a16:creationId xmlns:a16="http://schemas.microsoft.com/office/drawing/2014/main" id="{34C1E560-2533-243A-3FF6-4F5E99F961F9}"/>
              </a:ext>
            </a:extLst>
          </p:cNvPr>
          <p:cNvSpPr>
            <a:spLocks noGrp="1"/>
          </p:cNvSpPr>
          <p:nvPr>
            <p:ph idx="1"/>
          </p:nvPr>
        </p:nvSpPr>
        <p:spPr>
          <a:xfrm>
            <a:off x="230886" y="898358"/>
            <a:ext cx="8686800" cy="3589240"/>
          </a:xfrm>
        </p:spPr>
        <p:txBody>
          <a:bodyPr/>
          <a:lstStyle/>
          <a:p>
            <a:pPr algn="just">
              <a:spcBef>
                <a:spcPts val="0"/>
              </a:spcBef>
              <a:spcAft>
                <a:spcPts val="0"/>
              </a:spcAft>
            </a:pPr>
            <a:r>
              <a:rPr lang="en-US" sz="1600" dirty="0">
                <a:effectLst/>
                <a:latin typeface="+mj-lt"/>
                <a:ea typeface="Times New Roman" panose="02020603050405020304" pitchFamily="18" charset="0"/>
              </a:rPr>
              <a:t>Most of the </a:t>
            </a:r>
            <a:r>
              <a:rPr lang="en-US" sz="1600" dirty="0">
                <a:latin typeface="+mj-lt"/>
                <a:ea typeface="Times New Roman" panose="02020603050405020304" pitchFamily="18" charset="0"/>
              </a:rPr>
              <a:t>output/work products of of </a:t>
            </a:r>
            <a:r>
              <a:rPr lang="en-US" sz="1600" dirty="0">
                <a:effectLst/>
                <a:latin typeface="+mj-lt"/>
                <a:ea typeface="Times New Roman" panose="02020603050405020304" pitchFamily="18" charset="0"/>
              </a:rPr>
              <a:t>MBSE is a collection of mostly static SysML drawings</a:t>
            </a:r>
          </a:p>
          <a:p>
            <a:pPr algn="just">
              <a:spcBef>
                <a:spcPts val="0"/>
              </a:spcBef>
              <a:spcAft>
                <a:spcPts val="0"/>
              </a:spcAft>
            </a:pPr>
            <a:r>
              <a:rPr lang="en-US" sz="1600" dirty="0">
                <a:effectLst/>
                <a:latin typeface="+mj-lt"/>
                <a:ea typeface="Times New Roman" panose="02020603050405020304" pitchFamily="18" charset="0"/>
              </a:rPr>
              <a:t>This is similar to the “Flowchart Curse” Brooks described in his “Mythical Man Month”. </a:t>
            </a:r>
          </a:p>
          <a:p>
            <a:pPr algn="just">
              <a:spcBef>
                <a:spcPts val="0"/>
              </a:spcBef>
              <a:spcAft>
                <a:spcPts val="0"/>
              </a:spcAft>
            </a:pPr>
            <a:r>
              <a:rPr lang="en-US" sz="1600" dirty="0">
                <a:effectLst/>
                <a:latin typeface="+mj-lt"/>
                <a:ea typeface="Times New Roman" panose="02020603050405020304" pitchFamily="18" charset="0"/>
              </a:rPr>
              <a:t>During this process, the spirit of Digital Engineering is lost. </a:t>
            </a:r>
          </a:p>
          <a:p>
            <a:pPr algn="just">
              <a:spcBef>
                <a:spcPts val="0"/>
              </a:spcBef>
              <a:spcAft>
                <a:spcPts val="0"/>
              </a:spcAft>
            </a:pPr>
            <a:r>
              <a:rPr lang="en-US" sz="1600" dirty="0">
                <a:effectLst/>
                <a:latin typeface="+mj-lt"/>
                <a:ea typeface="Times New Roman" panose="02020603050405020304" pitchFamily="18" charset="0"/>
              </a:rPr>
              <a:t>Only systems engineers are concerned with it. </a:t>
            </a:r>
          </a:p>
          <a:p>
            <a:pPr algn="just">
              <a:spcBef>
                <a:spcPts val="0"/>
              </a:spcBef>
              <a:spcAft>
                <a:spcPts val="0"/>
              </a:spcAft>
            </a:pPr>
            <a:r>
              <a:rPr lang="en-US" sz="1600" dirty="0">
                <a:effectLst/>
                <a:latin typeface="+mj-lt"/>
                <a:ea typeface="Times New Roman" panose="02020603050405020304" pitchFamily="18" charset="0"/>
              </a:rPr>
              <a:t>Even though most major aerospace companies have been using models encompassing all the domains enumerated in the DOD’s vision, there is no coordination among these development efforts and the synergies are not optimized. </a:t>
            </a:r>
          </a:p>
          <a:p>
            <a:pPr algn="just">
              <a:spcBef>
                <a:spcPts val="0"/>
              </a:spcBef>
              <a:spcAft>
                <a:spcPts val="0"/>
              </a:spcAft>
            </a:pPr>
            <a:r>
              <a:rPr lang="en-US" sz="1600" dirty="0">
                <a:effectLst/>
                <a:latin typeface="+mj-lt"/>
                <a:ea typeface="Times New Roman" panose="02020603050405020304" pitchFamily="18" charset="0"/>
              </a:rPr>
              <a:t>Their efforts are not considered as a part of Digital Engineering.</a:t>
            </a:r>
          </a:p>
          <a:p>
            <a:endParaRPr lang="en-US" dirty="0"/>
          </a:p>
        </p:txBody>
      </p:sp>
      <p:sp>
        <p:nvSpPr>
          <p:cNvPr id="4" name="Slide Number Placeholder 3">
            <a:extLst>
              <a:ext uri="{FF2B5EF4-FFF2-40B4-BE49-F238E27FC236}">
                <a16:creationId xmlns:a16="http://schemas.microsoft.com/office/drawing/2014/main" id="{53CE6E01-E2F5-E665-EE42-1C4A4C61D336}"/>
              </a:ext>
            </a:extLst>
          </p:cNvPr>
          <p:cNvSpPr>
            <a:spLocks noGrp="1"/>
          </p:cNvSpPr>
          <p:nvPr>
            <p:ph type="sldNum" sz="quarter" idx="12"/>
          </p:nvPr>
        </p:nvSpPr>
        <p:spPr/>
        <p:txBody>
          <a:bodyPr/>
          <a:lstStyle/>
          <a:p>
            <a:pPr>
              <a:defRPr/>
            </a:pPr>
            <a:fld id="{B586D440-F702-449A-AAC2-9ACFF17038B8}" type="slidenum">
              <a:rPr lang="en-US" smtClean="0"/>
              <a:pPr>
                <a:defRPr/>
              </a:pPr>
              <a:t>14</a:t>
            </a:fld>
            <a:endParaRPr lang="en-US" dirty="0"/>
          </a:p>
        </p:txBody>
      </p:sp>
      <p:sp>
        <p:nvSpPr>
          <p:cNvPr id="5" name="TextBox 4">
            <a:extLst>
              <a:ext uri="{FF2B5EF4-FFF2-40B4-BE49-F238E27FC236}">
                <a16:creationId xmlns:a16="http://schemas.microsoft.com/office/drawing/2014/main" id="{76B943F1-853E-3907-FE63-00E0D748239A}"/>
              </a:ext>
            </a:extLst>
          </p:cNvPr>
          <p:cNvSpPr txBox="1"/>
          <p:nvPr/>
        </p:nvSpPr>
        <p:spPr>
          <a:xfrm>
            <a:off x="457200" y="3912043"/>
            <a:ext cx="8686800" cy="646331"/>
          </a:xfrm>
          <a:prstGeom prst="rect">
            <a:avLst/>
          </a:prstGeom>
          <a:solidFill>
            <a:srgbClr val="3333CC"/>
          </a:solidFill>
        </p:spPr>
        <p:txBody>
          <a:bodyPr wrap="square" rtlCol="0">
            <a:spAutoFit/>
          </a:bodyPr>
          <a:lstStyle/>
          <a:p>
            <a:pPr marL="0" marR="0" algn="just">
              <a:spcBef>
                <a:spcPts val="0"/>
              </a:spcBef>
              <a:spcAft>
                <a:spcPts val="0"/>
              </a:spcAft>
            </a:pPr>
            <a:r>
              <a:rPr lang="en-US" sz="1200" b="1" dirty="0">
                <a:solidFill>
                  <a:schemeClr val="bg1"/>
                </a:solidFill>
                <a:effectLst/>
                <a:latin typeface="+mj-lt"/>
                <a:ea typeface="Times New Roman" panose="02020603050405020304" pitchFamily="18" charset="0"/>
              </a:rPr>
              <a:t>Flow chart curse: “The flow chart is a most thoroughly oversold piece of program documentation. Many programs don't need flow charts at all; few programs need more than a one-page flow chart”  </a:t>
            </a:r>
          </a:p>
          <a:p>
            <a:pPr marL="0" marR="0" algn="r">
              <a:spcBef>
                <a:spcPts val="0"/>
              </a:spcBef>
              <a:spcAft>
                <a:spcPts val="0"/>
              </a:spcAft>
            </a:pPr>
            <a:r>
              <a:rPr lang="en-US" sz="1200" b="1" dirty="0">
                <a:solidFill>
                  <a:schemeClr val="bg1"/>
                </a:solidFill>
                <a:effectLst/>
                <a:latin typeface="+mj-lt"/>
                <a:ea typeface="Times New Roman" panose="02020603050405020304" pitchFamily="18" charset="0"/>
              </a:rPr>
              <a:t>- F. P. Brooks in “Mythical  Man Month”</a:t>
            </a:r>
          </a:p>
        </p:txBody>
      </p:sp>
    </p:spTree>
    <p:extLst>
      <p:ext uri="{BB962C8B-B14F-4D97-AF65-F5344CB8AC3E}">
        <p14:creationId xmlns:p14="http://schemas.microsoft.com/office/powerpoint/2010/main" val="3272291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8E951-F3D4-995E-699C-A485223FA043}"/>
              </a:ext>
            </a:extLst>
          </p:cNvPr>
          <p:cNvSpPr>
            <a:spLocks noGrp="1"/>
          </p:cNvSpPr>
          <p:nvPr>
            <p:ph type="title"/>
          </p:nvPr>
        </p:nvSpPr>
        <p:spPr/>
        <p:txBody>
          <a:bodyPr/>
          <a:lstStyle/>
          <a:p>
            <a:r>
              <a:rPr lang="en-US" dirty="0"/>
              <a:t>Models an in Modeling &amp; Simulation (M&amp;S)</a:t>
            </a:r>
          </a:p>
        </p:txBody>
      </p:sp>
      <p:sp>
        <p:nvSpPr>
          <p:cNvPr id="3" name="Content Placeholder 2">
            <a:extLst>
              <a:ext uri="{FF2B5EF4-FFF2-40B4-BE49-F238E27FC236}">
                <a16:creationId xmlns:a16="http://schemas.microsoft.com/office/drawing/2014/main" id="{C9D5C86E-55BC-72A4-69D5-AC1F7193BB3E}"/>
              </a:ext>
            </a:extLst>
          </p:cNvPr>
          <p:cNvSpPr>
            <a:spLocks noGrp="1"/>
          </p:cNvSpPr>
          <p:nvPr>
            <p:ph idx="1"/>
          </p:nvPr>
        </p:nvSpPr>
        <p:spPr>
          <a:xfrm>
            <a:off x="230886" y="1123950"/>
            <a:ext cx="5448019" cy="3363648"/>
          </a:xfrm>
        </p:spPr>
        <p:txBody>
          <a:bodyPr>
            <a:normAutofit fontScale="55000" lnSpcReduction="20000"/>
          </a:bodyPr>
          <a:lstStyle/>
          <a:p>
            <a:r>
              <a:rPr lang="en-US" dirty="0"/>
              <a:t>Before the dawn of Digital Engineering, (and even MBSE) the most popular use of the models was in the M&amp;S community. </a:t>
            </a:r>
          </a:p>
          <a:p>
            <a:r>
              <a:rPr lang="en-US" dirty="0"/>
              <a:t>Models are used to produce real and tangible results that cannot be obtained by modifying and experimenting on an existing system. </a:t>
            </a:r>
          </a:p>
          <a:p>
            <a:r>
              <a:rPr lang="en-US" dirty="0"/>
              <a:t>They can also be used to obtain such results at lower cost, in a more repeatable way. </a:t>
            </a:r>
          </a:p>
          <a:p>
            <a:r>
              <a:rPr lang="en-US" dirty="0"/>
              <a:t>M&amp;S played a major role in the development and analysis of military systems. </a:t>
            </a:r>
          </a:p>
          <a:p>
            <a:r>
              <a:rPr lang="en-US" dirty="0"/>
              <a:t>These models are developed at different levels (commonly known as the M&amp;S pyramid) with varying levels of fidelity and sophistication.</a:t>
            </a:r>
          </a:p>
          <a:p>
            <a:r>
              <a:rPr lang="en-US" dirty="0"/>
              <a:t>Highly complex systems-of-systems are analyzed by distributed simulation using independently developed models federated using High Level Architecture (HLA) and Distributed Interactive Simulation (DIS) </a:t>
            </a:r>
          </a:p>
          <a:p>
            <a:r>
              <a:rPr lang="en-US" dirty="0"/>
              <a:t>M&amp;S is mostly the domain of designers and operational analysts.</a:t>
            </a:r>
          </a:p>
          <a:p>
            <a:endParaRPr lang="en-US" dirty="0"/>
          </a:p>
        </p:txBody>
      </p:sp>
      <p:sp>
        <p:nvSpPr>
          <p:cNvPr id="4" name="Slide Number Placeholder 3">
            <a:extLst>
              <a:ext uri="{FF2B5EF4-FFF2-40B4-BE49-F238E27FC236}">
                <a16:creationId xmlns:a16="http://schemas.microsoft.com/office/drawing/2014/main" id="{B6F056C1-2059-658A-A1B6-CA391A763A42}"/>
              </a:ext>
            </a:extLst>
          </p:cNvPr>
          <p:cNvSpPr>
            <a:spLocks noGrp="1"/>
          </p:cNvSpPr>
          <p:nvPr>
            <p:ph type="sldNum" sz="quarter" idx="12"/>
          </p:nvPr>
        </p:nvSpPr>
        <p:spPr/>
        <p:txBody>
          <a:bodyPr/>
          <a:lstStyle/>
          <a:p>
            <a:pPr>
              <a:defRPr/>
            </a:pPr>
            <a:fld id="{B586D440-F702-449A-AAC2-9ACFF17038B8}" type="slidenum">
              <a:rPr lang="en-US" smtClean="0"/>
              <a:pPr>
                <a:defRPr/>
              </a:pPr>
              <a:t>15</a:t>
            </a:fld>
            <a:endParaRPr lang="en-US" dirty="0"/>
          </a:p>
        </p:txBody>
      </p:sp>
      <p:pic>
        <p:nvPicPr>
          <p:cNvPr id="5" name="Content Placeholder 4" descr="Diagram&#10;&#10;Description automatically generated">
            <a:extLst>
              <a:ext uri="{FF2B5EF4-FFF2-40B4-BE49-F238E27FC236}">
                <a16:creationId xmlns:a16="http://schemas.microsoft.com/office/drawing/2014/main" id="{CD2FDFC7-2CC3-7668-1481-0A79474F9B6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9432" y="1391472"/>
            <a:ext cx="2983830" cy="2685448"/>
          </a:xfrm>
          <a:prstGeom prst="rect">
            <a:avLst/>
          </a:prstGeom>
          <a:noFill/>
          <a:ln w="9525">
            <a:noFill/>
            <a:miter lim="800000"/>
            <a:headEnd/>
            <a:tailEnd/>
          </a:ln>
        </p:spPr>
      </p:pic>
    </p:spTree>
    <p:extLst>
      <p:ext uri="{BB962C8B-B14F-4D97-AF65-F5344CB8AC3E}">
        <p14:creationId xmlns:p14="http://schemas.microsoft.com/office/powerpoint/2010/main" val="2593899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01B89-5E09-8FA8-1BE8-251151FA254B}"/>
              </a:ext>
            </a:extLst>
          </p:cNvPr>
          <p:cNvSpPr>
            <a:spLocks noGrp="1"/>
          </p:cNvSpPr>
          <p:nvPr>
            <p:ph type="title"/>
          </p:nvPr>
        </p:nvSpPr>
        <p:spPr/>
        <p:txBody>
          <a:bodyPr/>
          <a:lstStyle/>
          <a:p>
            <a:r>
              <a:rPr lang="en-US" dirty="0"/>
              <a:t>MBSE (from INCOSE)</a:t>
            </a:r>
          </a:p>
        </p:txBody>
      </p:sp>
      <p:sp>
        <p:nvSpPr>
          <p:cNvPr id="3" name="Content Placeholder 2">
            <a:extLst>
              <a:ext uri="{FF2B5EF4-FFF2-40B4-BE49-F238E27FC236}">
                <a16:creationId xmlns:a16="http://schemas.microsoft.com/office/drawing/2014/main" id="{595A0ECD-EDCF-854C-1251-5F93F13336E9}"/>
              </a:ext>
            </a:extLst>
          </p:cNvPr>
          <p:cNvSpPr>
            <a:spLocks noGrp="1"/>
          </p:cNvSpPr>
          <p:nvPr>
            <p:ph idx="1"/>
          </p:nvPr>
        </p:nvSpPr>
        <p:spPr>
          <a:xfrm>
            <a:off x="230886" y="797169"/>
            <a:ext cx="8686800" cy="3690429"/>
          </a:xfrm>
        </p:spPr>
        <p:txBody>
          <a:bodyPr>
            <a:normAutofit fontScale="77500" lnSpcReduction="20000"/>
          </a:bodyPr>
          <a:lstStyle/>
          <a:p>
            <a:pPr algn="just">
              <a:spcBef>
                <a:spcPts val="0"/>
              </a:spcBef>
              <a:spcAft>
                <a:spcPts val="0"/>
              </a:spcAft>
            </a:pPr>
            <a:r>
              <a:rPr lang="en-US" sz="2100" dirty="0">
                <a:effectLst/>
                <a:latin typeface="+mj-lt"/>
                <a:ea typeface="Times New Roman" panose="02020603050405020304" pitchFamily="18" charset="0"/>
              </a:rPr>
              <a:t>MBSE supports the systems engineering activities of requirements, architecture, design, verification, and validation. </a:t>
            </a:r>
          </a:p>
          <a:p>
            <a:pPr algn="just">
              <a:spcBef>
                <a:spcPts val="0"/>
              </a:spcBef>
              <a:spcAft>
                <a:spcPts val="0"/>
              </a:spcAft>
            </a:pPr>
            <a:r>
              <a:rPr lang="en-US" sz="2100" dirty="0">
                <a:effectLst/>
                <a:latin typeface="+mj-lt"/>
                <a:ea typeface="Times New Roman" panose="02020603050405020304" pitchFamily="18" charset="0"/>
              </a:rPr>
              <a:t>These models have to be connected to the physics-based models used by other engineering disciplines such as mechanical and electrical engineering to be useful. </a:t>
            </a:r>
          </a:p>
          <a:p>
            <a:pPr algn="just">
              <a:spcBef>
                <a:spcPts val="0"/>
              </a:spcBef>
              <a:spcAft>
                <a:spcPts val="0"/>
              </a:spcAft>
            </a:pPr>
            <a:r>
              <a:rPr lang="en-US" sz="2100" dirty="0">
                <a:effectLst/>
                <a:latin typeface="+mj-lt"/>
                <a:ea typeface="Times New Roman" panose="02020603050405020304" pitchFamily="18" charset="0"/>
              </a:rPr>
              <a:t>One challenge remaining for Digital Engineering is the integration of MBSE with physics-based models.</a:t>
            </a:r>
          </a:p>
          <a:p>
            <a:pPr algn="just">
              <a:spcBef>
                <a:spcPts val="0"/>
              </a:spcBef>
              <a:spcAft>
                <a:spcPts val="0"/>
              </a:spcAft>
            </a:pPr>
            <a:r>
              <a:rPr lang="en-US" sz="2100" dirty="0">
                <a:effectLst/>
                <a:latin typeface="+mj-lt"/>
                <a:ea typeface="Times New Roman" panose="02020603050405020304" pitchFamily="18" charset="0"/>
              </a:rPr>
              <a:t>Even though the term “MBSE” first appeared in the book “Model-Based Systems Engineering" in 1993 it came into prominence during the early 2000s when it became associated with Systems Modeling Language (SysML) and championed by INCOSE. </a:t>
            </a:r>
          </a:p>
          <a:p>
            <a:pPr algn="just">
              <a:spcBef>
                <a:spcPts val="0"/>
              </a:spcBef>
              <a:spcAft>
                <a:spcPts val="0"/>
              </a:spcAft>
            </a:pPr>
            <a:r>
              <a:rPr lang="en-US" sz="2100" dirty="0">
                <a:effectLst/>
                <a:latin typeface="+mj-lt"/>
                <a:ea typeface="Times New Roman" panose="02020603050405020304" pitchFamily="18" charset="0"/>
              </a:rPr>
              <a:t>Due to the composition of INCOSE membership (mostly systems engineers) and the prevailing problems with the document-based systems engineering methods used at that time, systems engineers embraced it. Tool vendors pushed it as the “Silver Bullet” for improving engineering efficiency and lowering development costs. Technology, in particular in software and systems domains, is no stranger to Silver Bullets. These are discussed in more detail later.</a:t>
            </a:r>
          </a:p>
          <a:p>
            <a:pPr algn="just">
              <a:spcBef>
                <a:spcPts val="0"/>
              </a:spcBef>
              <a:spcAft>
                <a:spcPts val="0"/>
              </a:spcAft>
            </a:pPr>
            <a:r>
              <a:rPr lang="en-US" sz="2100" dirty="0">
                <a:effectLst/>
                <a:latin typeface="+mj-lt"/>
                <a:ea typeface="Times New Roman" panose="02020603050405020304" pitchFamily="18" charset="0"/>
              </a:rPr>
              <a:t>Models are not new concepts. Even before the advent of MBSE, there were Model Based Engineering (MBE), Model-Driven Engineering (MDE) and Model-Driven Development (MDD)</a:t>
            </a:r>
          </a:p>
        </p:txBody>
      </p:sp>
      <p:sp>
        <p:nvSpPr>
          <p:cNvPr id="4" name="Slide Number Placeholder 3">
            <a:extLst>
              <a:ext uri="{FF2B5EF4-FFF2-40B4-BE49-F238E27FC236}">
                <a16:creationId xmlns:a16="http://schemas.microsoft.com/office/drawing/2014/main" id="{4EC12F31-2489-E1A7-DFA1-AAB8C5DA2E8B}"/>
              </a:ext>
            </a:extLst>
          </p:cNvPr>
          <p:cNvSpPr>
            <a:spLocks noGrp="1"/>
          </p:cNvSpPr>
          <p:nvPr>
            <p:ph type="sldNum" sz="quarter" idx="12"/>
          </p:nvPr>
        </p:nvSpPr>
        <p:spPr/>
        <p:txBody>
          <a:bodyPr/>
          <a:lstStyle/>
          <a:p>
            <a:pPr>
              <a:defRPr/>
            </a:pPr>
            <a:fld id="{B586D440-F702-449A-AAC2-9ACFF17038B8}" type="slidenum">
              <a:rPr lang="en-US" smtClean="0"/>
              <a:pPr>
                <a:defRPr/>
              </a:pPr>
              <a:t>16</a:t>
            </a:fld>
            <a:endParaRPr lang="en-US" dirty="0"/>
          </a:p>
        </p:txBody>
      </p:sp>
    </p:spTree>
    <p:extLst>
      <p:ext uri="{BB962C8B-B14F-4D97-AF65-F5344CB8AC3E}">
        <p14:creationId xmlns:p14="http://schemas.microsoft.com/office/powerpoint/2010/main" val="2010188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94E90-606D-9104-77C7-DD49EF65EFC0}"/>
              </a:ext>
            </a:extLst>
          </p:cNvPr>
          <p:cNvSpPr>
            <a:spLocks noGrp="1"/>
          </p:cNvSpPr>
          <p:nvPr>
            <p:ph type="title"/>
          </p:nvPr>
        </p:nvSpPr>
        <p:spPr/>
        <p:txBody>
          <a:bodyPr/>
          <a:lstStyle/>
          <a:p>
            <a:r>
              <a:rPr lang="en-US" dirty="0"/>
              <a:t>Origin of the word “Model”</a:t>
            </a:r>
          </a:p>
        </p:txBody>
      </p:sp>
      <p:sp>
        <p:nvSpPr>
          <p:cNvPr id="3" name="Content Placeholder 2">
            <a:extLst>
              <a:ext uri="{FF2B5EF4-FFF2-40B4-BE49-F238E27FC236}">
                <a16:creationId xmlns:a16="http://schemas.microsoft.com/office/drawing/2014/main" id="{56FEBEEF-2977-8B63-79AF-07AB9A679A85}"/>
              </a:ext>
            </a:extLst>
          </p:cNvPr>
          <p:cNvSpPr>
            <a:spLocks noGrp="1"/>
          </p:cNvSpPr>
          <p:nvPr>
            <p:ph idx="1"/>
          </p:nvPr>
        </p:nvSpPr>
        <p:spPr/>
        <p:txBody>
          <a:bodyPr/>
          <a:lstStyle/>
          <a:p>
            <a:pPr algn="just">
              <a:spcBef>
                <a:spcPts val="0"/>
              </a:spcBef>
              <a:spcAft>
                <a:spcPts val="0"/>
              </a:spcAft>
            </a:pPr>
            <a:r>
              <a:rPr lang="en-US" sz="1600" dirty="0">
                <a:effectLst/>
                <a:latin typeface="+mj-lt"/>
                <a:ea typeface="Times New Roman" panose="02020603050405020304" pitchFamily="18" charset="0"/>
              </a:rPr>
              <a:t>The term originally denoted the plans of a building in late 16th-century English and derived via French and Italian ultimately from Latin modulus, a measure. </a:t>
            </a:r>
          </a:p>
          <a:p>
            <a:pPr algn="just">
              <a:spcBef>
                <a:spcPts val="0"/>
              </a:spcBef>
              <a:spcAft>
                <a:spcPts val="0"/>
              </a:spcAft>
            </a:pPr>
            <a:r>
              <a:rPr lang="en-US" sz="1600" dirty="0">
                <a:effectLst/>
                <a:latin typeface="+mj-lt"/>
                <a:ea typeface="Times New Roman" panose="02020603050405020304" pitchFamily="18" charset="0"/>
              </a:rPr>
              <a:t>Models can be divided into physical models (e.g., a model plane) and abstract models (e.g., mathematical expressions describing behavioral patterns)</a:t>
            </a:r>
            <a:endParaRPr lang="en-US" sz="2000" dirty="0">
              <a:latin typeface="+mj-lt"/>
            </a:endParaRPr>
          </a:p>
        </p:txBody>
      </p:sp>
      <p:sp>
        <p:nvSpPr>
          <p:cNvPr id="4" name="Slide Number Placeholder 3">
            <a:extLst>
              <a:ext uri="{FF2B5EF4-FFF2-40B4-BE49-F238E27FC236}">
                <a16:creationId xmlns:a16="http://schemas.microsoft.com/office/drawing/2014/main" id="{5F0F1D46-0873-D588-70C4-4A04AD742B36}"/>
              </a:ext>
            </a:extLst>
          </p:cNvPr>
          <p:cNvSpPr>
            <a:spLocks noGrp="1"/>
          </p:cNvSpPr>
          <p:nvPr>
            <p:ph type="sldNum" sz="quarter" idx="12"/>
          </p:nvPr>
        </p:nvSpPr>
        <p:spPr/>
        <p:txBody>
          <a:bodyPr/>
          <a:lstStyle/>
          <a:p>
            <a:pPr>
              <a:defRPr/>
            </a:pPr>
            <a:fld id="{B586D440-F702-449A-AAC2-9ACFF17038B8}" type="slidenum">
              <a:rPr lang="en-US" smtClean="0"/>
              <a:pPr>
                <a:defRPr/>
              </a:pPr>
              <a:t>17</a:t>
            </a:fld>
            <a:endParaRPr lang="en-US" dirty="0"/>
          </a:p>
        </p:txBody>
      </p:sp>
    </p:spTree>
    <p:extLst>
      <p:ext uri="{BB962C8B-B14F-4D97-AF65-F5344CB8AC3E}">
        <p14:creationId xmlns:p14="http://schemas.microsoft.com/office/powerpoint/2010/main" val="1678109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8EFE9-CF71-38B3-115C-2D25DD929566}"/>
              </a:ext>
            </a:extLst>
          </p:cNvPr>
          <p:cNvSpPr>
            <a:spLocks noGrp="1"/>
          </p:cNvSpPr>
          <p:nvPr>
            <p:ph type="title"/>
          </p:nvPr>
        </p:nvSpPr>
        <p:spPr/>
        <p:txBody>
          <a:bodyPr/>
          <a:lstStyle/>
          <a:p>
            <a:r>
              <a:rPr lang="en-US" dirty="0"/>
              <a:t>What is a Model in MBSE?</a:t>
            </a:r>
          </a:p>
        </p:txBody>
      </p:sp>
      <p:sp>
        <p:nvSpPr>
          <p:cNvPr id="3" name="Content Placeholder 2">
            <a:extLst>
              <a:ext uri="{FF2B5EF4-FFF2-40B4-BE49-F238E27FC236}">
                <a16:creationId xmlns:a16="http://schemas.microsoft.com/office/drawing/2014/main" id="{41AC3C40-1217-05A4-4C8F-A621700FDABE}"/>
              </a:ext>
            </a:extLst>
          </p:cNvPr>
          <p:cNvSpPr>
            <a:spLocks noGrp="1"/>
          </p:cNvSpPr>
          <p:nvPr>
            <p:ph idx="1"/>
          </p:nvPr>
        </p:nvSpPr>
        <p:spPr>
          <a:xfrm>
            <a:off x="230886" y="883138"/>
            <a:ext cx="8592272" cy="3826180"/>
          </a:xfrm>
        </p:spPr>
        <p:txBody>
          <a:bodyPr>
            <a:normAutofit fontScale="25000" lnSpcReduction="20000"/>
          </a:bodyPr>
          <a:lstStyle/>
          <a:p>
            <a:r>
              <a:rPr lang="en-US" sz="4800" dirty="0"/>
              <a:t>The systems engineering community stretched the definition of the Model. </a:t>
            </a:r>
          </a:p>
          <a:p>
            <a:r>
              <a:rPr lang="en-US" sz="4800" dirty="0"/>
              <a:t>With the advent of tools like Cameo and Rhapsody, creating static pictures/drawings became very popular.</a:t>
            </a:r>
          </a:p>
          <a:p>
            <a:r>
              <a:rPr lang="en-US" sz="4800" dirty="0"/>
              <a:t>They started defining the SysML artifacts as “Models” although they are mostly static pictures, not executable models, and cannot answer difficult questions like the ones shown later (Aegis Ballistic Missile Defense System, Solar power plant and others).</a:t>
            </a:r>
          </a:p>
          <a:p>
            <a:r>
              <a:rPr lang="en-US" sz="4800" dirty="0"/>
              <a:t>Some MBSE practitioners started calling anything and everything a “Model”. </a:t>
            </a:r>
          </a:p>
          <a:p>
            <a:r>
              <a:rPr lang="en-US" sz="4800" dirty="0"/>
              <a:t>For example, system requirements uploaded to a DOORS database became a “Model”. </a:t>
            </a:r>
          </a:p>
          <a:p>
            <a:r>
              <a:rPr lang="en-US" sz="4800" dirty="0"/>
              <a:t>Some even started calling the original text document a “Descriptive Model”. </a:t>
            </a:r>
          </a:p>
          <a:p>
            <a:r>
              <a:rPr lang="en-US" sz="4800" dirty="0"/>
              <a:t>Such an informal, permissive  and imprecise definitions are like performing surgery with blunt tools. Everyone suffers.</a:t>
            </a:r>
          </a:p>
          <a:p>
            <a:r>
              <a:rPr lang="en-US" sz="4800" dirty="0"/>
              <a:t>There are already too many “CAC cards ” and “A2/ADs”  in our business and they are not helping the cause. </a:t>
            </a:r>
          </a:p>
          <a:p>
            <a:r>
              <a:rPr lang="en-US" sz="4800" dirty="0"/>
              <a:t>Even DODAF jumped on the Model bandwagon and started calling almost everything a Model  and UAF is not far behind </a:t>
            </a:r>
          </a:p>
          <a:p>
            <a:r>
              <a:rPr lang="en-US" sz="4800" dirty="0"/>
              <a:t>The real Digital Engineering effort is greatly harmed by these lax definitions of “Models”. </a:t>
            </a:r>
          </a:p>
          <a:p>
            <a:r>
              <a:rPr lang="en-US" sz="4800" dirty="0"/>
              <a:t>When everything is a “Model” there is no need or motivation to develop real Digital Models that are useful. </a:t>
            </a:r>
          </a:p>
          <a:p>
            <a:r>
              <a:rPr lang="en-US" sz="4800" dirty="0"/>
              <a:t>Moreover, developing real models that can answer difficult questions (like those shown in the examples later) needs effort, thought, and concentration in addition to resources (experts, time, and money).</a:t>
            </a:r>
          </a:p>
          <a:p>
            <a:r>
              <a:rPr lang="en-US" sz="4800" dirty="0"/>
              <a:t>For example, a weather map displayed on the TV during weather bulletins is not a “Model”. </a:t>
            </a:r>
          </a:p>
          <a:p>
            <a:r>
              <a:rPr lang="en-US" sz="4800" dirty="0"/>
              <a:t>The real weather model runs on high performance computers. The blueprint of a house is not a Model. The real 3-D model generated using CAD software is the real model.</a:t>
            </a:r>
          </a:p>
          <a:p>
            <a:endParaRPr lang="en-US" dirty="0"/>
          </a:p>
        </p:txBody>
      </p:sp>
      <p:sp>
        <p:nvSpPr>
          <p:cNvPr id="4" name="Slide Number Placeholder 3">
            <a:extLst>
              <a:ext uri="{FF2B5EF4-FFF2-40B4-BE49-F238E27FC236}">
                <a16:creationId xmlns:a16="http://schemas.microsoft.com/office/drawing/2014/main" id="{F063A692-1C38-5228-6F1D-5C23483526E4}"/>
              </a:ext>
            </a:extLst>
          </p:cNvPr>
          <p:cNvSpPr>
            <a:spLocks noGrp="1"/>
          </p:cNvSpPr>
          <p:nvPr>
            <p:ph type="sldNum" sz="quarter" idx="12"/>
          </p:nvPr>
        </p:nvSpPr>
        <p:spPr/>
        <p:txBody>
          <a:bodyPr/>
          <a:lstStyle/>
          <a:p>
            <a:pPr>
              <a:defRPr/>
            </a:pPr>
            <a:fld id="{B586D440-F702-449A-AAC2-9ACFF17038B8}" type="slidenum">
              <a:rPr lang="en-US" smtClean="0"/>
              <a:pPr>
                <a:defRPr/>
              </a:pPr>
              <a:t>18</a:t>
            </a:fld>
            <a:endParaRPr lang="en-US" dirty="0"/>
          </a:p>
        </p:txBody>
      </p:sp>
    </p:spTree>
    <p:extLst>
      <p:ext uri="{BB962C8B-B14F-4D97-AF65-F5344CB8AC3E}">
        <p14:creationId xmlns:p14="http://schemas.microsoft.com/office/powerpoint/2010/main" val="1675152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B4F09-611E-1207-DA8A-845316D14537}"/>
              </a:ext>
            </a:extLst>
          </p:cNvPr>
          <p:cNvSpPr>
            <a:spLocks noGrp="1"/>
          </p:cNvSpPr>
          <p:nvPr>
            <p:ph type="title"/>
          </p:nvPr>
        </p:nvSpPr>
        <p:spPr/>
        <p:txBody>
          <a:bodyPr/>
          <a:lstStyle/>
          <a:p>
            <a:r>
              <a:rPr lang="en-US" dirty="0"/>
              <a:t>Climate : Weather Map is </a:t>
            </a:r>
            <a:r>
              <a:rPr lang="en-US" u="sng" dirty="0"/>
              <a:t>NOT</a:t>
            </a:r>
            <a:r>
              <a:rPr lang="en-US" dirty="0"/>
              <a:t> a Model</a:t>
            </a:r>
          </a:p>
        </p:txBody>
      </p:sp>
      <p:sp>
        <p:nvSpPr>
          <p:cNvPr id="4" name="Slide Number Placeholder 3">
            <a:extLst>
              <a:ext uri="{FF2B5EF4-FFF2-40B4-BE49-F238E27FC236}">
                <a16:creationId xmlns:a16="http://schemas.microsoft.com/office/drawing/2014/main" id="{378AB92B-C8F7-FCD8-CD90-6CE8628949CA}"/>
              </a:ext>
            </a:extLst>
          </p:cNvPr>
          <p:cNvSpPr>
            <a:spLocks noGrp="1"/>
          </p:cNvSpPr>
          <p:nvPr>
            <p:ph type="sldNum" sz="quarter" idx="12"/>
          </p:nvPr>
        </p:nvSpPr>
        <p:spPr/>
        <p:txBody>
          <a:bodyPr/>
          <a:lstStyle/>
          <a:p>
            <a:pPr>
              <a:defRPr/>
            </a:pPr>
            <a:fld id="{B586D440-F702-449A-AAC2-9ACFF17038B8}" type="slidenum">
              <a:rPr lang="en-US" smtClean="0"/>
              <a:pPr>
                <a:defRPr/>
              </a:pPr>
              <a:t>19</a:t>
            </a:fld>
            <a:endParaRPr lang="en-US" dirty="0"/>
          </a:p>
        </p:txBody>
      </p:sp>
      <p:sp>
        <p:nvSpPr>
          <p:cNvPr id="5" name="Rectangle 2">
            <a:extLst>
              <a:ext uri="{FF2B5EF4-FFF2-40B4-BE49-F238E27FC236}">
                <a16:creationId xmlns:a16="http://schemas.microsoft.com/office/drawing/2014/main" id="{7930177A-BF95-3AE6-0FE8-458F1863794E}"/>
              </a:ext>
            </a:extLst>
          </p:cNvPr>
          <p:cNvSpPr>
            <a:spLocks noChangeArrowheads="1"/>
          </p:cNvSpPr>
          <p:nvPr/>
        </p:nvSpPr>
        <p:spPr bwMode="auto">
          <a:xfrm>
            <a:off x="685800" y="27839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025" name="Picture 1" descr="A person standing in front of a map&#10;&#10;Description automatically generated">
            <a:extLst>
              <a:ext uri="{FF2B5EF4-FFF2-40B4-BE49-F238E27FC236}">
                <a16:creationId xmlns:a16="http://schemas.microsoft.com/office/drawing/2014/main" id="{5CD57649-3C71-003A-1A8B-B49256967F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1706" y="748306"/>
            <a:ext cx="6031832" cy="309131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9180F047-81CB-3076-0F06-F087522B6CFF}"/>
              </a:ext>
            </a:extLst>
          </p:cNvPr>
          <p:cNvSpPr>
            <a:spLocks noChangeArrowheads="1"/>
          </p:cNvSpPr>
          <p:nvPr/>
        </p:nvSpPr>
        <p:spPr bwMode="auto">
          <a:xfrm>
            <a:off x="998622" y="3903306"/>
            <a:ext cx="6857999" cy="646331"/>
          </a:xfrm>
          <a:prstGeom prst="rect">
            <a:avLst/>
          </a:prstGeom>
          <a:noFill/>
          <a:ln w="158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effectLst/>
                <a:latin typeface="Arial" panose="020B0604020202020204" pitchFamily="34" charset="0"/>
                <a:ea typeface="Times New Roman" panose="02020603050405020304" pitchFamily="18" charset="0"/>
                <a:cs typeface="Times New Roman" panose="02020603050405020304" pitchFamily="18" charset="0"/>
              </a:rPr>
              <a:t>High-impact storm with heavy rain, flooding, and at least a foot of snow above 7,000 feet</a:t>
            </a:r>
            <a:endParaRPr kumimoji="0" lang="en-US" altLang="en-US" sz="14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3105077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36C2-26E5-6D90-6C44-89C1965B15A6}"/>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B10D77BA-C086-CE99-4215-477A4E19D8C9}"/>
              </a:ext>
            </a:extLst>
          </p:cNvPr>
          <p:cNvSpPr>
            <a:spLocks noGrp="1"/>
          </p:cNvSpPr>
          <p:nvPr>
            <p:ph idx="1"/>
          </p:nvPr>
        </p:nvSpPr>
        <p:spPr/>
        <p:txBody>
          <a:bodyPr/>
          <a:lstStyle/>
          <a:p>
            <a:r>
              <a:rPr lang="en-US" dirty="0"/>
              <a:t>This paper does not discuss any specific details of any weapons system or program other than those published in the Government Accountability office (GAO) and Congressional Research Service (CRS) reports.</a:t>
            </a:r>
          </a:p>
        </p:txBody>
      </p:sp>
      <p:sp>
        <p:nvSpPr>
          <p:cNvPr id="4" name="Slide Number Placeholder 3">
            <a:extLst>
              <a:ext uri="{FF2B5EF4-FFF2-40B4-BE49-F238E27FC236}">
                <a16:creationId xmlns:a16="http://schemas.microsoft.com/office/drawing/2014/main" id="{9ACCE9D5-23F1-FEA4-7746-F61D463A0D10}"/>
              </a:ext>
            </a:extLst>
          </p:cNvPr>
          <p:cNvSpPr>
            <a:spLocks noGrp="1"/>
          </p:cNvSpPr>
          <p:nvPr>
            <p:ph type="sldNum" sz="quarter" idx="12"/>
          </p:nvPr>
        </p:nvSpPr>
        <p:spPr/>
        <p:txBody>
          <a:bodyPr/>
          <a:lstStyle/>
          <a:p>
            <a:pPr>
              <a:defRPr/>
            </a:pPr>
            <a:fld id="{B586D440-F702-449A-AAC2-9ACFF17038B8}" type="slidenum">
              <a:rPr lang="en-US" smtClean="0"/>
              <a:pPr>
                <a:defRPr/>
              </a:pPr>
              <a:t>2</a:t>
            </a:fld>
            <a:endParaRPr lang="en-US" dirty="0"/>
          </a:p>
        </p:txBody>
      </p:sp>
    </p:spTree>
    <p:extLst>
      <p:ext uri="{BB962C8B-B14F-4D97-AF65-F5344CB8AC3E}">
        <p14:creationId xmlns:p14="http://schemas.microsoft.com/office/powerpoint/2010/main" val="3752006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B4F09-611E-1207-DA8A-845316D14537}"/>
              </a:ext>
            </a:extLst>
          </p:cNvPr>
          <p:cNvSpPr>
            <a:spLocks noGrp="1"/>
          </p:cNvSpPr>
          <p:nvPr>
            <p:ph type="title"/>
          </p:nvPr>
        </p:nvSpPr>
        <p:spPr/>
        <p:txBody>
          <a:bodyPr/>
          <a:lstStyle/>
          <a:p>
            <a:r>
              <a:rPr lang="en-US" dirty="0"/>
              <a:t>Climate Model (Real Model)</a:t>
            </a:r>
          </a:p>
        </p:txBody>
      </p:sp>
      <p:sp>
        <p:nvSpPr>
          <p:cNvPr id="3" name="Content Placeholder 2">
            <a:extLst>
              <a:ext uri="{FF2B5EF4-FFF2-40B4-BE49-F238E27FC236}">
                <a16:creationId xmlns:a16="http://schemas.microsoft.com/office/drawing/2014/main" id="{C5911F82-DEAD-BE4A-9DCB-2E5A1AFB19D5}"/>
              </a:ext>
            </a:extLst>
          </p:cNvPr>
          <p:cNvSpPr>
            <a:spLocks noGrp="1"/>
          </p:cNvSpPr>
          <p:nvPr>
            <p:ph idx="1"/>
          </p:nvPr>
        </p:nvSpPr>
        <p:spPr>
          <a:xfrm>
            <a:off x="228600" y="889926"/>
            <a:ext cx="8686800" cy="3739224"/>
          </a:xfrm>
        </p:spPr>
        <p:txBody>
          <a:bodyPr>
            <a:normAutofit fontScale="92500"/>
          </a:bodyPr>
          <a:lstStyle/>
          <a:p>
            <a:r>
              <a:rPr lang="en-US" dirty="0"/>
              <a:t>Manipulating the vast datasets and performing the complex calculations necessary to modern numerical weather prediction requires some of the most powerful supercomputers in the world. </a:t>
            </a:r>
          </a:p>
          <a:p>
            <a:r>
              <a:rPr lang="en-US" dirty="0"/>
              <a:t>Even with the increasing power of supercomputers, the forecast skill of numerical weather models extends to only about six days. </a:t>
            </a:r>
          </a:p>
          <a:p>
            <a:r>
              <a:rPr lang="en-US" dirty="0"/>
              <a:t>Factors affecting the accuracy of numerical predictions include the density and quality of observations used as input to the forecasts, along with deficiencies in the numerical models themselves. </a:t>
            </a:r>
          </a:p>
        </p:txBody>
      </p:sp>
      <p:sp>
        <p:nvSpPr>
          <p:cNvPr id="4" name="Slide Number Placeholder 3">
            <a:extLst>
              <a:ext uri="{FF2B5EF4-FFF2-40B4-BE49-F238E27FC236}">
                <a16:creationId xmlns:a16="http://schemas.microsoft.com/office/drawing/2014/main" id="{378AB92B-C8F7-FCD8-CD90-6CE8628949CA}"/>
              </a:ext>
            </a:extLst>
          </p:cNvPr>
          <p:cNvSpPr>
            <a:spLocks noGrp="1"/>
          </p:cNvSpPr>
          <p:nvPr>
            <p:ph type="sldNum" sz="quarter" idx="12"/>
          </p:nvPr>
        </p:nvSpPr>
        <p:spPr/>
        <p:txBody>
          <a:bodyPr/>
          <a:lstStyle/>
          <a:p>
            <a:pPr>
              <a:defRPr/>
            </a:pPr>
            <a:fld id="{B586D440-F702-449A-AAC2-9ACFF17038B8}" type="slidenum">
              <a:rPr lang="en-US" smtClean="0"/>
              <a:pPr>
                <a:defRPr/>
              </a:pPr>
              <a:t>20</a:t>
            </a:fld>
            <a:endParaRPr lang="en-US" dirty="0"/>
          </a:p>
        </p:txBody>
      </p:sp>
    </p:spTree>
    <p:extLst>
      <p:ext uri="{BB962C8B-B14F-4D97-AF65-F5344CB8AC3E}">
        <p14:creationId xmlns:p14="http://schemas.microsoft.com/office/powerpoint/2010/main" val="4286255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B4F09-611E-1207-DA8A-845316D14537}"/>
              </a:ext>
            </a:extLst>
          </p:cNvPr>
          <p:cNvSpPr>
            <a:spLocks noGrp="1"/>
          </p:cNvSpPr>
          <p:nvPr>
            <p:ph type="title"/>
          </p:nvPr>
        </p:nvSpPr>
        <p:spPr/>
        <p:txBody>
          <a:bodyPr/>
          <a:lstStyle/>
          <a:p>
            <a:r>
              <a:rPr lang="en-US" sz="2400" dirty="0"/>
              <a:t>Who is an Original Systems Engineer at Bell System?</a:t>
            </a:r>
          </a:p>
        </p:txBody>
      </p:sp>
      <p:sp>
        <p:nvSpPr>
          <p:cNvPr id="4" name="Slide Number Placeholder 3">
            <a:extLst>
              <a:ext uri="{FF2B5EF4-FFF2-40B4-BE49-F238E27FC236}">
                <a16:creationId xmlns:a16="http://schemas.microsoft.com/office/drawing/2014/main" id="{378AB92B-C8F7-FCD8-CD90-6CE8628949CA}"/>
              </a:ext>
            </a:extLst>
          </p:cNvPr>
          <p:cNvSpPr>
            <a:spLocks noGrp="1"/>
          </p:cNvSpPr>
          <p:nvPr>
            <p:ph type="sldNum" sz="quarter" idx="12"/>
          </p:nvPr>
        </p:nvSpPr>
        <p:spPr/>
        <p:txBody>
          <a:bodyPr/>
          <a:lstStyle/>
          <a:p>
            <a:pPr>
              <a:defRPr/>
            </a:pPr>
            <a:fld id="{B586D440-F702-449A-AAC2-9ACFF17038B8}" type="slidenum">
              <a:rPr lang="en-US" smtClean="0"/>
              <a:pPr>
                <a:defRPr/>
              </a:pPr>
              <a:t>21</a:t>
            </a:fld>
            <a:endParaRPr lang="en-US" dirty="0"/>
          </a:p>
        </p:txBody>
      </p:sp>
      <p:pic>
        <p:nvPicPr>
          <p:cNvPr id="5" name="Content Placeholder 4" descr="A picture containing text, sign, vector graphics&#10;&#10;Description automatically generated">
            <a:extLst>
              <a:ext uri="{FF2B5EF4-FFF2-40B4-BE49-F238E27FC236}">
                <a16:creationId xmlns:a16="http://schemas.microsoft.com/office/drawing/2014/main" id="{3FBA3BD8-8CB2-3CB1-0D33-B1AEB21E5210}"/>
              </a:ext>
            </a:extLst>
          </p:cNvPr>
          <p:cNvPicPr>
            <a:picLocks noGrp="1" noChangeAspect="1"/>
          </p:cNvPicPr>
          <p:nvPr>
            <p:ph idx="1"/>
          </p:nvPr>
        </p:nvPicPr>
        <p:blipFill>
          <a:blip r:embed="rId2"/>
          <a:stretch>
            <a:fillRect/>
          </a:stretch>
        </p:blipFill>
        <p:spPr>
          <a:xfrm>
            <a:off x="0" y="889793"/>
            <a:ext cx="3625550" cy="3363913"/>
          </a:xfrm>
          <a:prstGeom prst="rect">
            <a:avLst/>
          </a:prstGeom>
          <a:ln>
            <a:solidFill>
              <a:schemeClr val="accent1"/>
            </a:solidFill>
          </a:ln>
        </p:spPr>
      </p:pic>
      <p:sp>
        <p:nvSpPr>
          <p:cNvPr id="6" name="TextBox 5">
            <a:extLst>
              <a:ext uri="{FF2B5EF4-FFF2-40B4-BE49-F238E27FC236}">
                <a16:creationId xmlns:a16="http://schemas.microsoft.com/office/drawing/2014/main" id="{DB182321-FCC2-36E7-436D-B06131EFAABF}"/>
              </a:ext>
            </a:extLst>
          </p:cNvPr>
          <p:cNvSpPr txBox="1"/>
          <p:nvPr/>
        </p:nvSpPr>
        <p:spPr>
          <a:xfrm>
            <a:off x="3826040" y="825166"/>
            <a:ext cx="5089359" cy="4031873"/>
          </a:xfrm>
          <a:prstGeom prst="rect">
            <a:avLst/>
          </a:prstGeom>
          <a:noFill/>
        </p:spPr>
        <p:txBody>
          <a:bodyPr wrap="square" rtlCol="0">
            <a:spAutoFit/>
          </a:bodyPr>
          <a:lstStyle/>
          <a:p>
            <a:pPr marL="285750" indent="-285750">
              <a:buFont typeface="Arial" panose="020B0604020202020204" pitchFamily="34" charset="0"/>
              <a:buChar char="•"/>
            </a:pPr>
            <a:r>
              <a:rPr lang="en-US" sz="1600" dirty="0"/>
              <a:t>The term “Systems Engineering” originated at Bell Labs</a:t>
            </a:r>
          </a:p>
          <a:p>
            <a:pPr marL="285750" indent="-285750">
              <a:buFont typeface="Arial" panose="020B0604020202020204" pitchFamily="34" charset="0"/>
              <a:buChar char="•"/>
            </a:pPr>
            <a:r>
              <a:rPr lang="en-US" sz="1600" dirty="0"/>
              <a:t>It is not the omnipotent role that is being made of now. </a:t>
            </a:r>
          </a:p>
          <a:p>
            <a:pPr marL="285750" indent="-285750">
              <a:buFont typeface="Arial" panose="020B0604020202020204" pitchFamily="34" charset="0"/>
              <a:buChar char="•"/>
            </a:pPr>
            <a:r>
              <a:rPr lang="en-US" sz="1600" dirty="0"/>
              <a:t>In those days, the telephone system was called the “Bell System”. </a:t>
            </a:r>
          </a:p>
          <a:p>
            <a:pPr marL="285750" indent="-285750">
              <a:buFont typeface="Arial" panose="020B0604020202020204" pitchFamily="34" charset="0"/>
              <a:buChar char="•"/>
            </a:pPr>
            <a:r>
              <a:rPr lang="en-US" sz="1600" dirty="0"/>
              <a:t>The folklore  is: There is a charge code for every major technology (e.g., Area-11 (fundamental research), electronics, switching, amplification, transmission, billing, etc.)</a:t>
            </a:r>
          </a:p>
          <a:p>
            <a:pPr marL="285750" indent="-285750">
              <a:buFont typeface="Arial" panose="020B0604020202020204" pitchFamily="34" charset="0"/>
              <a:buChar char="•"/>
            </a:pPr>
            <a:r>
              <a:rPr lang="en-US" sz="1600" dirty="0"/>
              <a:t>There is one even for IEEE</a:t>
            </a:r>
          </a:p>
          <a:p>
            <a:pPr marL="285750" indent="-285750">
              <a:buFont typeface="Arial" panose="020B0604020202020204" pitchFamily="34" charset="0"/>
              <a:buChar char="•"/>
            </a:pPr>
            <a:r>
              <a:rPr lang="en-US" sz="1600" dirty="0"/>
              <a:t>There are some people who work on improving the system in general without any specific specialty. Those people are called systems engineers (people who work, in general, on Bell System without an identifiable specialty).</a:t>
            </a:r>
          </a:p>
        </p:txBody>
      </p:sp>
    </p:spTree>
    <p:extLst>
      <p:ext uri="{BB962C8B-B14F-4D97-AF65-F5344CB8AC3E}">
        <p14:creationId xmlns:p14="http://schemas.microsoft.com/office/powerpoint/2010/main" val="761754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3E81F-652D-B44F-7811-8E772A3DCD7C}"/>
              </a:ext>
            </a:extLst>
          </p:cNvPr>
          <p:cNvSpPr>
            <a:spLocks noGrp="1"/>
          </p:cNvSpPr>
          <p:nvPr>
            <p:ph type="title"/>
          </p:nvPr>
        </p:nvSpPr>
        <p:spPr/>
        <p:txBody>
          <a:bodyPr/>
          <a:lstStyle/>
          <a:p>
            <a:r>
              <a:rPr lang="en-US" sz="2000" dirty="0"/>
              <a:t>MBSE is no Silver Bullet, and in fact “There is no Silver Bullet”</a:t>
            </a:r>
          </a:p>
        </p:txBody>
      </p:sp>
      <p:sp>
        <p:nvSpPr>
          <p:cNvPr id="3" name="Content Placeholder 2">
            <a:extLst>
              <a:ext uri="{FF2B5EF4-FFF2-40B4-BE49-F238E27FC236}">
                <a16:creationId xmlns:a16="http://schemas.microsoft.com/office/drawing/2014/main" id="{7396FC6D-2CF8-DAA3-3F8E-8E99192478AF}"/>
              </a:ext>
            </a:extLst>
          </p:cNvPr>
          <p:cNvSpPr>
            <a:spLocks noGrp="1"/>
          </p:cNvSpPr>
          <p:nvPr>
            <p:ph idx="1"/>
          </p:nvPr>
        </p:nvSpPr>
        <p:spPr>
          <a:xfrm>
            <a:off x="230886" y="867507"/>
            <a:ext cx="8686800" cy="3788629"/>
          </a:xfrm>
        </p:spPr>
        <p:txBody>
          <a:bodyPr>
            <a:normAutofit fontScale="47500" lnSpcReduction="20000"/>
          </a:bodyPr>
          <a:lstStyle/>
          <a:p>
            <a:r>
              <a:rPr lang="en-US" sz="2500" dirty="0"/>
              <a:t>Contrary to popular belief ,MBSE is no silver bullet. In fact, there are no Silver Bullets in any discipline </a:t>
            </a:r>
          </a:p>
          <a:p>
            <a:r>
              <a:rPr lang="en-US" sz="2500" dirty="0"/>
              <a:t>However, from time immemorial people have always touted silver bullets . Some of them are:</a:t>
            </a:r>
          </a:p>
          <a:p>
            <a:pPr lvl="1"/>
            <a:r>
              <a:rPr lang="en-US" sz="2300" dirty="0">
                <a:latin typeface="+mj-lt"/>
              </a:rPr>
              <a:t>Structured Programming </a:t>
            </a:r>
          </a:p>
          <a:p>
            <a:pPr lvl="1"/>
            <a:r>
              <a:rPr lang="en-US" sz="2300" dirty="0">
                <a:latin typeface="+mj-lt"/>
              </a:rPr>
              <a:t>“GOTO” statement considered harmful  	</a:t>
            </a:r>
          </a:p>
          <a:p>
            <a:pPr lvl="1"/>
            <a:r>
              <a:rPr lang="en-US" sz="2300" dirty="0">
                <a:latin typeface="+mj-lt"/>
              </a:rPr>
              <a:t>Structured programming with GOTO statements	</a:t>
            </a:r>
          </a:p>
          <a:p>
            <a:pPr lvl="1"/>
            <a:r>
              <a:rPr lang="en-US" sz="2300" dirty="0">
                <a:latin typeface="+mj-lt"/>
              </a:rPr>
              <a:t>Literate Programming </a:t>
            </a:r>
          </a:p>
          <a:p>
            <a:pPr lvl="1"/>
            <a:r>
              <a:rPr lang="en-US" sz="2300" dirty="0">
                <a:latin typeface="+mj-lt"/>
              </a:rPr>
              <a:t>ALGOL programming language </a:t>
            </a:r>
          </a:p>
          <a:p>
            <a:pPr lvl="1"/>
            <a:r>
              <a:rPr lang="en-US" sz="2300" dirty="0">
                <a:latin typeface="+mj-lt"/>
              </a:rPr>
              <a:t>Simple and systematic programming languages </a:t>
            </a:r>
          </a:p>
          <a:p>
            <a:pPr lvl="1"/>
            <a:r>
              <a:rPr lang="en-US" sz="2300" dirty="0">
                <a:latin typeface="+mj-lt"/>
              </a:rPr>
              <a:t>Proving programs to be correct (“I have not tested this program. Only proved it to be correct”) </a:t>
            </a:r>
          </a:p>
          <a:p>
            <a:pPr lvl="1"/>
            <a:r>
              <a:rPr lang="en-US" sz="2300" dirty="0">
                <a:latin typeface="+mj-lt"/>
              </a:rPr>
              <a:t>Beauty is our Business </a:t>
            </a:r>
          </a:p>
          <a:p>
            <a:pPr lvl="1"/>
            <a:r>
              <a:rPr lang="en-US" sz="2300" dirty="0">
                <a:latin typeface="+mj-lt"/>
              </a:rPr>
              <a:t>Software Engineering (“Software Engineering: An Idea Whose Time Has Come and Gone”, “Software engineering should be known as ‘The Doomed Discipline’, and aimed to guide people who can't program”)</a:t>
            </a:r>
          </a:p>
          <a:p>
            <a:pPr lvl="1"/>
            <a:r>
              <a:rPr lang="en-US" sz="2300" dirty="0">
                <a:latin typeface="+mj-lt"/>
              </a:rPr>
              <a:t>Object Oriented Programming (OOP) (“An exceptionally bad idea which could only have originated in California.”)</a:t>
            </a:r>
          </a:p>
          <a:p>
            <a:pPr lvl="1"/>
            <a:r>
              <a:rPr lang="en-US" sz="2300" dirty="0">
                <a:latin typeface="+mj-lt"/>
              </a:rPr>
              <a:t>CORBA (Common Object Request Broker Architecture)</a:t>
            </a:r>
          </a:p>
          <a:p>
            <a:pPr lvl="1"/>
            <a:r>
              <a:rPr lang="en-US" sz="2300" dirty="0">
                <a:latin typeface="+mj-lt"/>
              </a:rPr>
              <a:t>CMM, CMMI, and </a:t>
            </a:r>
            <a:r>
              <a:rPr lang="en-US" sz="2300" b="1" u="sng" dirty="0">
                <a:latin typeface="+mj-lt"/>
              </a:rPr>
              <a:t>CIMM</a:t>
            </a:r>
          </a:p>
          <a:p>
            <a:pPr lvl="1"/>
            <a:r>
              <a:rPr lang="en-US" sz="2300" dirty="0">
                <a:latin typeface="+mj-lt"/>
              </a:rPr>
              <a:t>Agile (“Agile is no silver bullet “)</a:t>
            </a:r>
          </a:p>
          <a:p>
            <a:pPr lvl="1"/>
            <a:r>
              <a:rPr lang="en-US" sz="2300" dirty="0">
                <a:latin typeface="+mj-lt"/>
              </a:rPr>
              <a:t>UML (“Death by UML Fever: Self-diagnosis and early treatment are crucial in the fight against UML Fever”)</a:t>
            </a:r>
          </a:p>
          <a:p>
            <a:pPr lvl="1"/>
            <a:r>
              <a:rPr lang="en-US" sz="2300" dirty="0">
                <a:latin typeface="+mj-lt"/>
              </a:rPr>
              <a:t>Flowcharts (Flowchart curse)</a:t>
            </a:r>
          </a:p>
          <a:p>
            <a:pPr lvl="1"/>
            <a:r>
              <a:rPr lang="en-US" sz="2300" dirty="0">
                <a:latin typeface="+mj-lt"/>
              </a:rPr>
              <a:t>The Waterfall  method of software development was an innovation when it was introduced in the 1950s during SAGE development</a:t>
            </a:r>
          </a:p>
          <a:p>
            <a:pPr lvl="1"/>
            <a:r>
              <a:rPr lang="en-US" sz="2300" dirty="0">
                <a:latin typeface="+mj-lt"/>
              </a:rPr>
              <a:t>Artificial Intelligence (AI) (“AI had a long and glorious history. It started in 1956 and ended on Oct 24, 2011”, Grandmother hack of ChatGPT</a:t>
            </a:r>
          </a:p>
          <a:p>
            <a:endParaRPr lang="en-US" dirty="0"/>
          </a:p>
        </p:txBody>
      </p:sp>
      <p:sp>
        <p:nvSpPr>
          <p:cNvPr id="4" name="Slide Number Placeholder 3">
            <a:extLst>
              <a:ext uri="{FF2B5EF4-FFF2-40B4-BE49-F238E27FC236}">
                <a16:creationId xmlns:a16="http://schemas.microsoft.com/office/drawing/2014/main" id="{0D607FCE-1792-1DAC-7F86-E4F0B8AB88A2}"/>
              </a:ext>
            </a:extLst>
          </p:cNvPr>
          <p:cNvSpPr>
            <a:spLocks noGrp="1"/>
          </p:cNvSpPr>
          <p:nvPr>
            <p:ph type="sldNum" sz="quarter" idx="12"/>
          </p:nvPr>
        </p:nvSpPr>
        <p:spPr/>
        <p:txBody>
          <a:bodyPr/>
          <a:lstStyle/>
          <a:p>
            <a:pPr>
              <a:defRPr/>
            </a:pPr>
            <a:fld id="{B586D440-F702-449A-AAC2-9ACFF17038B8}" type="slidenum">
              <a:rPr lang="en-US" smtClean="0"/>
              <a:pPr>
                <a:defRPr/>
              </a:pPr>
              <a:t>22</a:t>
            </a:fld>
            <a:endParaRPr lang="en-US" dirty="0"/>
          </a:p>
        </p:txBody>
      </p:sp>
      <p:sp>
        <p:nvSpPr>
          <p:cNvPr id="5" name="TextBox 4">
            <a:extLst>
              <a:ext uri="{FF2B5EF4-FFF2-40B4-BE49-F238E27FC236}">
                <a16:creationId xmlns:a16="http://schemas.microsoft.com/office/drawing/2014/main" id="{1E480C3F-B539-89F4-F9DD-9CF93CD0F9ED}"/>
              </a:ext>
            </a:extLst>
          </p:cNvPr>
          <p:cNvSpPr txBox="1"/>
          <p:nvPr/>
        </p:nvSpPr>
        <p:spPr>
          <a:xfrm>
            <a:off x="510462" y="4540720"/>
            <a:ext cx="8402652" cy="230832"/>
          </a:xfrm>
          <a:prstGeom prst="rect">
            <a:avLst/>
          </a:prstGeom>
          <a:solidFill>
            <a:srgbClr val="3333CC"/>
          </a:solidFill>
        </p:spPr>
        <p:txBody>
          <a:bodyPr wrap="square" rtlCol="0">
            <a:spAutoFit/>
          </a:bodyPr>
          <a:lstStyle/>
          <a:p>
            <a:pPr marL="0" marR="0" algn="just">
              <a:spcBef>
                <a:spcPts val="0"/>
              </a:spcBef>
              <a:spcAft>
                <a:spcPts val="0"/>
              </a:spcAft>
            </a:pPr>
            <a:r>
              <a:rPr lang="en-US" sz="900" b="1" dirty="0">
                <a:solidFill>
                  <a:schemeClr val="bg1"/>
                </a:solidFill>
                <a:latin typeface="+mj-lt"/>
                <a:ea typeface="Times New Roman" panose="02020603050405020304" pitchFamily="18" charset="0"/>
              </a:rPr>
              <a:t>Interesting observation: Two waterfalls (much maligned in the Software world) when put back-to-back become a respected “V” of systems Engineering</a:t>
            </a:r>
            <a:endParaRPr lang="en-US" sz="900" b="1" dirty="0">
              <a:solidFill>
                <a:schemeClr val="bg1"/>
              </a:solidFill>
              <a:effectLst/>
              <a:latin typeface="+mj-lt"/>
              <a:ea typeface="Times New Roman" panose="02020603050405020304" pitchFamily="18" charset="0"/>
            </a:endParaRPr>
          </a:p>
        </p:txBody>
      </p:sp>
    </p:spTree>
    <p:extLst>
      <p:ext uri="{BB962C8B-B14F-4D97-AF65-F5344CB8AC3E}">
        <p14:creationId xmlns:p14="http://schemas.microsoft.com/office/powerpoint/2010/main" val="127426713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3E81F-652D-B44F-7811-8E772A3DCD7C}"/>
              </a:ext>
            </a:extLst>
          </p:cNvPr>
          <p:cNvSpPr>
            <a:spLocks noGrp="1"/>
          </p:cNvSpPr>
          <p:nvPr>
            <p:ph type="title"/>
          </p:nvPr>
        </p:nvSpPr>
        <p:spPr/>
        <p:txBody>
          <a:bodyPr/>
          <a:lstStyle/>
          <a:p>
            <a:r>
              <a:rPr lang="en-US" dirty="0"/>
              <a:t>Digital Twin</a:t>
            </a:r>
          </a:p>
        </p:txBody>
      </p:sp>
      <p:sp>
        <p:nvSpPr>
          <p:cNvPr id="3" name="Content Placeholder 2">
            <a:extLst>
              <a:ext uri="{FF2B5EF4-FFF2-40B4-BE49-F238E27FC236}">
                <a16:creationId xmlns:a16="http://schemas.microsoft.com/office/drawing/2014/main" id="{7396FC6D-2CF8-DAA3-3F8E-8E99192478AF}"/>
              </a:ext>
            </a:extLst>
          </p:cNvPr>
          <p:cNvSpPr>
            <a:spLocks noGrp="1"/>
          </p:cNvSpPr>
          <p:nvPr>
            <p:ph idx="1"/>
          </p:nvPr>
        </p:nvSpPr>
        <p:spPr>
          <a:xfrm>
            <a:off x="230886" y="898358"/>
            <a:ext cx="8686800" cy="3589240"/>
          </a:xfrm>
        </p:spPr>
        <p:txBody>
          <a:bodyPr>
            <a:noAutofit/>
          </a:bodyPr>
          <a:lstStyle/>
          <a:p>
            <a:r>
              <a:rPr lang="en-US" sz="1400" dirty="0"/>
              <a:t>A Digital Twin is a related yet distinct concept to Digital Engineering. </a:t>
            </a:r>
          </a:p>
          <a:p>
            <a:r>
              <a:rPr lang="en-US" sz="1400" dirty="0"/>
              <a:t>The Digital Twin is a high-fidelity model of the system which can be used to emulate the actual system. </a:t>
            </a:r>
          </a:p>
          <a:p>
            <a:r>
              <a:rPr lang="en-US" sz="1400" dirty="0"/>
              <a:t>Modeling and Simulation (M&amp;S) is very closely related to Digital Twins</a:t>
            </a:r>
          </a:p>
          <a:p>
            <a:r>
              <a:rPr lang="en-US" sz="1400" dirty="0"/>
              <a:t>There is a lot of confusion in what constitutes a Digital Twin. </a:t>
            </a:r>
          </a:p>
          <a:p>
            <a:r>
              <a:rPr lang="en-US" sz="1400" dirty="0"/>
              <a:t>The simplest and most practical definition is: It is a computer program which can answer the questions about the real physical system without the need to modify and experiment with the real system. </a:t>
            </a:r>
          </a:p>
          <a:p>
            <a:r>
              <a:rPr lang="en-US" sz="1400" dirty="0"/>
              <a:t>More often than not, the real system is either not available, not yet built, cannot be experimented with, and prohibitively expensive in terms of cost, schedule, and complexity. </a:t>
            </a:r>
          </a:p>
          <a:p>
            <a:r>
              <a:rPr lang="en-US" sz="1400" dirty="0"/>
              <a:t>The best example is the software model developed by Lawrence Livermore Labs to check the effectiveness of nuclear warhead stockpiles. </a:t>
            </a:r>
          </a:p>
          <a:p>
            <a:r>
              <a:rPr lang="en-US" sz="1400" dirty="0"/>
              <a:t>Real testing of them is no longer possible due to the Comprehensive Nuclear-Test-Ban Treaty (CTBT)</a:t>
            </a:r>
          </a:p>
          <a:p>
            <a:r>
              <a:rPr lang="en-US" sz="1400" dirty="0"/>
              <a:t>A general rule of thumb: Unless there are equations (often complex equations) it is either not a Digital twin or a useful twin. </a:t>
            </a:r>
          </a:p>
          <a:p>
            <a:pPr marL="0" indent="0">
              <a:buNone/>
            </a:pPr>
            <a:endParaRPr lang="en-US" dirty="0"/>
          </a:p>
        </p:txBody>
      </p:sp>
      <p:sp>
        <p:nvSpPr>
          <p:cNvPr id="4" name="Slide Number Placeholder 3">
            <a:extLst>
              <a:ext uri="{FF2B5EF4-FFF2-40B4-BE49-F238E27FC236}">
                <a16:creationId xmlns:a16="http://schemas.microsoft.com/office/drawing/2014/main" id="{0D607FCE-1792-1DAC-7F86-E4F0B8AB88A2}"/>
              </a:ext>
            </a:extLst>
          </p:cNvPr>
          <p:cNvSpPr>
            <a:spLocks noGrp="1"/>
          </p:cNvSpPr>
          <p:nvPr>
            <p:ph type="sldNum" sz="quarter" idx="12"/>
          </p:nvPr>
        </p:nvSpPr>
        <p:spPr/>
        <p:txBody>
          <a:bodyPr/>
          <a:lstStyle/>
          <a:p>
            <a:pPr>
              <a:defRPr/>
            </a:pPr>
            <a:fld id="{B586D440-F702-449A-AAC2-9ACFF17038B8}" type="slidenum">
              <a:rPr lang="en-US" smtClean="0"/>
              <a:pPr>
                <a:defRPr/>
              </a:pPr>
              <a:t>23</a:t>
            </a:fld>
            <a:endParaRPr lang="en-US" dirty="0"/>
          </a:p>
        </p:txBody>
      </p:sp>
    </p:spTree>
    <p:extLst>
      <p:ext uri="{BB962C8B-B14F-4D97-AF65-F5344CB8AC3E}">
        <p14:creationId xmlns:p14="http://schemas.microsoft.com/office/powerpoint/2010/main" val="2908420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F2871-23C7-6359-6843-C5A03E4CA34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9A35B11-108D-BC4C-E9FD-2FA2D3575117}"/>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4F530486-4972-44A8-76FD-CEACCDAC0C5E}"/>
              </a:ext>
            </a:extLst>
          </p:cNvPr>
          <p:cNvSpPr>
            <a:spLocks noGrp="1"/>
          </p:cNvSpPr>
          <p:nvPr>
            <p:ph type="sldNum" sz="quarter" idx="12"/>
          </p:nvPr>
        </p:nvSpPr>
        <p:spPr/>
        <p:txBody>
          <a:bodyPr/>
          <a:lstStyle/>
          <a:p>
            <a:pPr>
              <a:defRPr/>
            </a:pPr>
            <a:fld id="{B586D440-F702-449A-AAC2-9ACFF17038B8}" type="slidenum">
              <a:rPr lang="en-US" smtClean="0"/>
              <a:pPr>
                <a:defRPr/>
              </a:pPr>
              <a:t>24</a:t>
            </a:fld>
            <a:endParaRPr lang="en-US" dirty="0"/>
          </a:p>
        </p:txBody>
      </p:sp>
      <p:pic>
        <p:nvPicPr>
          <p:cNvPr id="6" name="Picture 5">
            <a:extLst>
              <a:ext uri="{FF2B5EF4-FFF2-40B4-BE49-F238E27FC236}">
                <a16:creationId xmlns:a16="http://schemas.microsoft.com/office/drawing/2014/main" id="{325B2AC9-53FD-CBC9-4C92-B3C800CD1DC4}"/>
              </a:ext>
            </a:extLst>
          </p:cNvPr>
          <p:cNvPicPr>
            <a:picLocks noChangeAspect="1"/>
          </p:cNvPicPr>
          <p:nvPr/>
        </p:nvPicPr>
        <p:blipFill>
          <a:blip r:embed="rId2"/>
          <a:stretch>
            <a:fillRect/>
          </a:stretch>
        </p:blipFill>
        <p:spPr>
          <a:xfrm>
            <a:off x="0" y="0"/>
            <a:ext cx="9144000" cy="4632317"/>
          </a:xfrm>
          <a:prstGeom prst="rect">
            <a:avLst/>
          </a:prstGeom>
        </p:spPr>
      </p:pic>
    </p:spTree>
    <p:extLst>
      <p:ext uri="{BB962C8B-B14F-4D97-AF65-F5344CB8AC3E}">
        <p14:creationId xmlns:p14="http://schemas.microsoft.com/office/powerpoint/2010/main" val="2069741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3E81F-652D-B44F-7811-8E772A3DCD7C}"/>
              </a:ext>
            </a:extLst>
          </p:cNvPr>
          <p:cNvSpPr>
            <a:spLocks noGrp="1"/>
          </p:cNvSpPr>
          <p:nvPr>
            <p:ph type="title"/>
          </p:nvPr>
        </p:nvSpPr>
        <p:spPr/>
        <p:txBody>
          <a:bodyPr/>
          <a:lstStyle/>
          <a:p>
            <a:r>
              <a:rPr lang="en-US" dirty="0"/>
              <a:t>Some examples of Digital Twins</a:t>
            </a:r>
          </a:p>
        </p:txBody>
      </p:sp>
      <p:pic>
        <p:nvPicPr>
          <p:cNvPr id="6" name="Content Placeholder 5" descr="A close-up of a question&#10;&#10;Description automatically generated with low confidence">
            <a:extLst>
              <a:ext uri="{FF2B5EF4-FFF2-40B4-BE49-F238E27FC236}">
                <a16:creationId xmlns:a16="http://schemas.microsoft.com/office/drawing/2014/main" id="{8BAE181F-028E-627F-159F-B7E7423DB32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889793"/>
            <a:ext cx="5326010" cy="3593975"/>
          </a:xfrm>
          <a:ln>
            <a:solidFill>
              <a:schemeClr val="accent1"/>
            </a:solidFill>
          </a:ln>
        </p:spPr>
      </p:pic>
      <p:sp>
        <p:nvSpPr>
          <p:cNvPr id="4" name="Slide Number Placeholder 3">
            <a:extLst>
              <a:ext uri="{FF2B5EF4-FFF2-40B4-BE49-F238E27FC236}">
                <a16:creationId xmlns:a16="http://schemas.microsoft.com/office/drawing/2014/main" id="{0D607FCE-1792-1DAC-7F86-E4F0B8AB88A2}"/>
              </a:ext>
            </a:extLst>
          </p:cNvPr>
          <p:cNvSpPr>
            <a:spLocks noGrp="1"/>
          </p:cNvSpPr>
          <p:nvPr>
            <p:ph type="sldNum" sz="quarter" idx="12"/>
          </p:nvPr>
        </p:nvSpPr>
        <p:spPr/>
        <p:txBody>
          <a:bodyPr/>
          <a:lstStyle/>
          <a:p>
            <a:pPr>
              <a:defRPr/>
            </a:pPr>
            <a:fld id="{B586D440-F702-449A-AAC2-9ACFF17038B8}" type="slidenum">
              <a:rPr lang="en-US" smtClean="0"/>
              <a:pPr>
                <a:defRPr/>
              </a:pPr>
              <a:t>25</a:t>
            </a:fld>
            <a:endParaRPr lang="en-US" dirty="0"/>
          </a:p>
        </p:txBody>
      </p:sp>
      <p:pic>
        <p:nvPicPr>
          <p:cNvPr id="8" name="Picture 7" descr="A picture containing sky, outdoor, ground, transport&#10;&#10;Description automatically generated">
            <a:extLst>
              <a:ext uri="{FF2B5EF4-FFF2-40B4-BE49-F238E27FC236}">
                <a16:creationId xmlns:a16="http://schemas.microsoft.com/office/drawing/2014/main" id="{2692AB17-725C-026C-C8E0-62C979A0F0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6116" y="1163053"/>
            <a:ext cx="3340157" cy="2029326"/>
          </a:xfrm>
          <a:prstGeom prst="rect">
            <a:avLst/>
          </a:prstGeom>
        </p:spPr>
      </p:pic>
    </p:spTree>
    <p:extLst>
      <p:ext uri="{BB962C8B-B14F-4D97-AF65-F5344CB8AC3E}">
        <p14:creationId xmlns:p14="http://schemas.microsoft.com/office/powerpoint/2010/main" val="2945494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3E81F-652D-B44F-7811-8E772A3DCD7C}"/>
              </a:ext>
            </a:extLst>
          </p:cNvPr>
          <p:cNvSpPr>
            <a:spLocks noGrp="1"/>
          </p:cNvSpPr>
          <p:nvPr>
            <p:ph type="title"/>
          </p:nvPr>
        </p:nvSpPr>
        <p:spPr/>
        <p:txBody>
          <a:bodyPr/>
          <a:lstStyle/>
          <a:p>
            <a:r>
              <a:rPr lang="en-US" dirty="0"/>
              <a:t>SolSTES</a:t>
            </a:r>
          </a:p>
        </p:txBody>
      </p:sp>
      <p:pic>
        <p:nvPicPr>
          <p:cNvPr id="6" name="Content Placeholder 5" descr="A picture containing text, screenshot, sky, billboard&#10;&#10;Description automatically generated">
            <a:extLst>
              <a:ext uri="{FF2B5EF4-FFF2-40B4-BE49-F238E27FC236}">
                <a16:creationId xmlns:a16="http://schemas.microsoft.com/office/drawing/2014/main" id="{E81B3430-0E4C-5ECD-B601-2D05968FBA6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277" y="1007645"/>
            <a:ext cx="4164123" cy="2694433"/>
          </a:xfrm>
        </p:spPr>
      </p:pic>
      <p:sp>
        <p:nvSpPr>
          <p:cNvPr id="4" name="Slide Number Placeholder 3">
            <a:extLst>
              <a:ext uri="{FF2B5EF4-FFF2-40B4-BE49-F238E27FC236}">
                <a16:creationId xmlns:a16="http://schemas.microsoft.com/office/drawing/2014/main" id="{0D607FCE-1792-1DAC-7F86-E4F0B8AB88A2}"/>
              </a:ext>
            </a:extLst>
          </p:cNvPr>
          <p:cNvSpPr>
            <a:spLocks noGrp="1"/>
          </p:cNvSpPr>
          <p:nvPr>
            <p:ph type="sldNum" sz="quarter" idx="12"/>
          </p:nvPr>
        </p:nvSpPr>
        <p:spPr/>
        <p:txBody>
          <a:bodyPr/>
          <a:lstStyle/>
          <a:p>
            <a:pPr>
              <a:defRPr/>
            </a:pPr>
            <a:fld id="{B586D440-F702-449A-AAC2-9ACFF17038B8}" type="slidenum">
              <a:rPr lang="en-US" smtClean="0"/>
              <a:pPr>
                <a:defRPr/>
              </a:pPr>
              <a:t>26</a:t>
            </a:fld>
            <a:endParaRPr lang="en-US" dirty="0"/>
          </a:p>
        </p:txBody>
      </p:sp>
      <p:pic>
        <p:nvPicPr>
          <p:cNvPr id="8" name="Picture 7" descr="A picture containing text, screenshot, diagram, design&#10;&#10;Description automatically generated">
            <a:extLst>
              <a:ext uri="{FF2B5EF4-FFF2-40B4-BE49-F238E27FC236}">
                <a16:creationId xmlns:a16="http://schemas.microsoft.com/office/drawing/2014/main" id="{6B5D2EEC-2E95-604D-3B51-9C4C9E51C7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1518" y="962527"/>
            <a:ext cx="4338660" cy="2807368"/>
          </a:xfrm>
          <a:prstGeom prst="rect">
            <a:avLst/>
          </a:prstGeom>
        </p:spPr>
      </p:pic>
    </p:spTree>
    <p:extLst>
      <p:ext uri="{BB962C8B-B14F-4D97-AF65-F5344CB8AC3E}">
        <p14:creationId xmlns:p14="http://schemas.microsoft.com/office/powerpoint/2010/main" val="3307913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3E81F-652D-B44F-7811-8E772A3DCD7C}"/>
              </a:ext>
            </a:extLst>
          </p:cNvPr>
          <p:cNvSpPr>
            <a:spLocks noGrp="1"/>
          </p:cNvSpPr>
          <p:nvPr>
            <p:ph type="title"/>
          </p:nvPr>
        </p:nvSpPr>
        <p:spPr/>
        <p:txBody>
          <a:bodyPr/>
          <a:lstStyle/>
          <a:p>
            <a:r>
              <a:rPr lang="en-US" dirty="0"/>
              <a:t>Aegis Shots down an ICBM (FTM-44)</a:t>
            </a:r>
          </a:p>
        </p:txBody>
      </p:sp>
      <p:pic>
        <p:nvPicPr>
          <p:cNvPr id="6" name="Content Placeholder 5" descr="A screenshot of a computer&#10;&#10;Description automatically generated with low confidence">
            <a:extLst>
              <a:ext uri="{FF2B5EF4-FFF2-40B4-BE49-F238E27FC236}">
                <a16:creationId xmlns:a16="http://schemas.microsoft.com/office/drawing/2014/main" id="{4BBED0A9-0620-3FCD-8F09-EF1CDA049B9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9953" y="889794"/>
            <a:ext cx="4950114" cy="2976354"/>
          </a:xfrm>
          <a:noFill/>
          <a:ln>
            <a:solidFill>
              <a:schemeClr val="accent1"/>
            </a:solidFill>
          </a:ln>
        </p:spPr>
      </p:pic>
      <p:sp>
        <p:nvSpPr>
          <p:cNvPr id="4" name="Slide Number Placeholder 3">
            <a:extLst>
              <a:ext uri="{FF2B5EF4-FFF2-40B4-BE49-F238E27FC236}">
                <a16:creationId xmlns:a16="http://schemas.microsoft.com/office/drawing/2014/main" id="{0D607FCE-1792-1DAC-7F86-E4F0B8AB88A2}"/>
              </a:ext>
            </a:extLst>
          </p:cNvPr>
          <p:cNvSpPr>
            <a:spLocks noGrp="1"/>
          </p:cNvSpPr>
          <p:nvPr>
            <p:ph type="sldNum" sz="quarter" idx="12"/>
          </p:nvPr>
        </p:nvSpPr>
        <p:spPr/>
        <p:txBody>
          <a:bodyPr/>
          <a:lstStyle/>
          <a:p>
            <a:pPr>
              <a:defRPr/>
            </a:pPr>
            <a:fld id="{B586D440-F702-449A-AAC2-9ACFF17038B8}" type="slidenum">
              <a:rPr lang="en-US" smtClean="0"/>
              <a:pPr>
                <a:defRPr/>
              </a:pPr>
              <a:t>27</a:t>
            </a:fld>
            <a:endParaRPr lang="en-US" dirty="0"/>
          </a:p>
        </p:txBody>
      </p:sp>
      <p:pic>
        <p:nvPicPr>
          <p:cNvPr id="8" name="Picture 7" descr="A screenshot of a video&#10;&#10;Description automatically generated with medium confidence">
            <a:extLst>
              <a:ext uri="{FF2B5EF4-FFF2-40B4-BE49-F238E27FC236}">
                <a16:creationId xmlns:a16="http://schemas.microsoft.com/office/drawing/2014/main" id="{A23A5E38-A6AC-AABB-2C7D-BF3960FDBC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5659" y="1002632"/>
            <a:ext cx="3560749" cy="2165684"/>
          </a:xfrm>
          <a:prstGeom prst="rect">
            <a:avLst/>
          </a:prstGeom>
        </p:spPr>
      </p:pic>
    </p:spTree>
    <p:extLst>
      <p:ext uri="{BB962C8B-B14F-4D97-AF65-F5344CB8AC3E}">
        <p14:creationId xmlns:p14="http://schemas.microsoft.com/office/powerpoint/2010/main" val="1656006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B4F09-611E-1207-DA8A-845316D14537}"/>
              </a:ext>
            </a:extLst>
          </p:cNvPr>
          <p:cNvSpPr>
            <a:spLocks noGrp="1"/>
          </p:cNvSpPr>
          <p:nvPr>
            <p:ph type="title"/>
          </p:nvPr>
        </p:nvSpPr>
        <p:spPr/>
        <p:txBody>
          <a:bodyPr/>
          <a:lstStyle/>
          <a:p>
            <a:r>
              <a:rPr lang="en-US" sz="2400" dirty="0"/>
              <a:t>The Digital Twin of a Communication Processing system has answered:</a:t>
            </a:r>
          </a:p>
        </p:txBody>
      </p:sp>
      <p:sp>
        <p:nvSpPr>
          <p:cNvPr id="4" name="Slide Number Placeholder 3">
            <a:extLst>
              <a:ext uri="{FF2B5EF4-FFF2-40B4-BE49-F238E27FC236}">
                <a16:creationId xmlns:a16="http://schemas.microsoft.com/office/drawing/2014/main" id="{378AB92B-C8F7-FCD8-CD90-6CE8628949CA}"/>
              </a:ext>
            </a:extLst>
          </p:cNvPr>
          <p:cNvSpPr>
            <a:spLocks noGrp="1"/>
          </p:cNvSpPr>
          <p:nvPr>
            <p:ph type="sldNum" sz="quarter" idx="12"/>
          </p:nvPr>
        </p:nvSpPr>
        <p:spPr/>
        <p:txBody>
          <a:bodyPr/>
          <a:lstStyle/>
          <a:p>
            <a:pPr>
              <a:defRPr/>
            </a:pPr>
            <a:fld id="{B586D440-F702-449A-AAC2-9ACFF17038B8}" type="slidenum">
              <a:rPr lang="en-US" smtClean="0"/>
              <a:pPr>
                <a:defRPr/>
              </a:pPr>
              <a:t>28</a:t>
            </a:fld>
            <a:endParaRPr lang="en-US" dirty="0"/>
          </a:p>
        </p:txBody>
      </p:sp>
      <p:pic>
        <p:nvPicPr>
          <p:cNvPr id="5" name="Content Placeholder 4" descr="Text&#10;&#10;Description automatically generated">
            <a:extLst>
              <a:ext uri="{FF2B5EF4-FFF2-40B4-BE49-F238E27FC236}">
                <a16:creationId xmlns:a16="http://schemas.microsoft.com/office/drawing/2014/main" id="{A84360A1-9770-D36A-6494-98D9BC377FD5}"/>
              </a:ext>
            </a:extLst>
          </p:cNvPr>
          <p:cNvPicPr>
            <a:picLocks noGrp="1" noChangeAspect="1"/>
          </p:cNvPicPr>
          <p:nvPr>
            <p:ph idx="1"/>
          </p:nvPr>
        </p:nvPicPr>
        <p:blipFill rotWithShape="1">
          <a:blip r:embed="rId2"/>
          <a:srcRect t="12607" b="8229"/>
          <a:stretch/>
        </p:blipFill>
        <p:spPr>
          <a:xfrm>
            <a:off x="1143000" y="882315"/>
            <a:ext cx="6605337" cy="3664763"/>
          </a:xfrm>
          <a:prstGeom prst="rect">
            <a:avLst/>
          </a:prstGeom>
          <a:ln>
            <a:solidFill>
              <a:srgbClr val="4F81BD"/>
            </a:solidFill>
          </a:ln>
        </p:spPr>
      </p:pic>
    </p:spTree>
    <p:extLst>
      <p:ext uri="{BB962C8B-B14F-4D97-AF65-F5344CB8AC3E}">
        <p14:creationId xmlns:p14="http://schemas.microsoft.com/office/powerpoint/2010/main" val="2438351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3E81F-652D-B44F-7811-8E772A3DCD7C}"/>
              </a:ext>
            </a:extLst>
          </p:cNvPr>
          <p:cNvSpPr>
            <a:spLocks noGrp="1"/>
          </p:cNvSpPr>
          <p:nvPr>
            <p:ph type="title"/>
          </p:nvPr>
        </p:nvSpPr>
        <p:spPr>
          <a:xfrm>
            <a:off x="0" y="163791"/>
            <a:ext cx="8686800" cy="514350"/>
          </a:xfrm>
        </p:spPr>
        <p:txBody>
          <a:bodyPr/>
          <a:lstStyle/>
          <a:p>
            <a:pPr marR="54610" lvl="0" algn="ctr">
              <a:spcBef>
                <a:spcPts val="1200"/>
              </a:spcBef>
              <a:spcAft>
                <a:spcPts val="300"/>
              </a:spcAft>
              <a:tabLst>
                <a:tab pos="137160" algn="l"/>
              </a:tabLst>
            </a:pPr>
            <a:r>
              <a:rPr lang="en-US" sz="2400" b="1" kern="1600" dirty="0">
                <a:effectLst/>
                <a:latin typeface="+mj-lt"/>
              </a:rPr>
              <a:t>Multi-Mission Analysis Tool (MMAT) for DD(X) developed entirely using only UML</a:t>
            </a:r>
          </a:p>
        </p:txBody>
      </p:sp>
      <p:sp>
        <p:nvSpPr>
          <p:cNvPr id="3" name="Content Placeholder 2">
            <a:extLst>
              <a:ext uri="{FF2B5EF4-FFF2-40B4-BE49-F238E27FC236}">
                <a16:creationId xmlns:a16="http://schemas.microsoft.com/office/drawing/2014/main" id="{7396FC6D-2CF8-DAA3-3F8E-8E99192478AF}"/>
              </a:ext>
            </a:extLst>
          </p:cNvPr>
          <p:cNvSpPr>
            <a:spLocks noGrp="1"/>
          </p:cNvSpPr>
          <p:nvPr>
            <p:ph idx="1"/>
          </p:nvPr>
        </p:nvSpPr>
        <p:spPr>
          <a:xfrm>
            <a:off x="230886" y="1123950"/>
            <a:ext cx="8375703" cy="3363648"/>
          </a:xfrm>
        </p:spPr>
        <p:txBody>
          <a:bodyPr/>
          <a:lstStyle/>
          <a:p>
            <a:pPr algn="just">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Throughout my professional life I have seen only one example where the requirements taken from the documents were used to create the UML artifacts using Rational Rose which were then enhanced using Rational Rose Real-time [which are used to generate the executable code. </a:t>
            </a:r>
          </a:p>
          <a:p>
            <a:pPr algn="just">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The lessons learned are:</a:t>
            </a:r>
          </a:p>
          <a:p>
            <a:pPr lvl="1" algn="just">
              <a:spcBef>
                <a:spcPts val="0"/>
              </a:spcBef>
              <a:spcAft>
                <a:spcPts val="0"/>
              </a:spcAft>
              <a:buSzPts val="800"/>
            </a:pPr>
            <a:r>
              <a:rPr lang="en-US" sz="1600" dirty="0">
                <a:latin typeface="Arial" panose="020B0604020202020204" pitchFamily="34" charset="0"/>
                <a:cs typeface="Arial" panose="020B0604020202020204" pitchFamily="34" charset="0"/>
              </a:rPr>
              <a:t>The effort required is not less. In fact, in some cases, it is much more than the normal methods</a:t>
            </a:r>
          </a:p>
          <a:p>
            <a:pPr lvl="1" algn="just">
              <a:spcBef>
                <a:spcPts val="0"/>
              </a:spcBef>
              <a:spcAft>
                <a:spcPts val="0"/>
              </a:spcAft>
              <a:buSzPts val="800"/>
            </a:pPr>
            <a:r>
              <a:rPr lang="en-US" sz="1600" dirty="0">
                <a:latin typeface="Arial" panose="020B0604020202020204" pitchFamily="34" charset="0"/>
                <a:cs typeface="Arial" panose="020B0604020202020204" pitchFamily="34" charset="0"/>
              </a:rPr>
              <a:t>The code generated is not human readable</a:t>
            </a:r>
          </a:p>
          <a:p>
            <a:pPr lvl="1" algn="just">
              <a:spcBef>
                <a:spcPts val="0"/>
              </a:spcBef>
              <a:spcAft>
                <a:spcPts val="0"/>
              </a:spcAft>
              <a:buSzPts val="800"/>
            </a:pPr>
            <a:r>
              <a:rPr lang="en-US" sz="1600" dirty="0">
                <a:latin typeface="Arial" panose="020B0604020202020204" pitchFamily="34" charset="0"/>
                <a:cs typeface="Arial" panose="020B0604020202020204" pitchFamily="34" charset="0"/>
              </a:rPr>
              <a:t>In spite of recent advantages in compiler optimizations, the efficiency of generated code is suboptimal both in terms of space and time</a:t>
            </a:r>
          </a:p>
        </p:txBody>
      </p:sp>
      <p:sp>
        <p:nvSpPr>
          <p:cNvPr id="4" name="Slide Number Placeholder 3">
            <a:extLst>
              <a:ext uri="{FF2B5EF4-FFF2-40B4-BE49-F238E27FC236}">
                <a16:creationId xmlns:a16="http://schemas.microsoft.com/office/drawing/2014/main" id="{0D607FCE-1792-1DAC-7F86-E4F0B8AB88A2}"/>
              </a:ext>
            </a:extLst>
          </p:cNvPr>
          <p:cNvSpPr>
            <a:spLocks noGrp="1"/>
          </p:cNvSpPr>
          <p:nvPr>
            <p:ph type="sldNum" sz="quarter" idx="12"/>
          </p:nvPr>
        </p:nvSpPr>
        <p:spPr/>
        <p:txBody>
          <a:bodyPr/>
          <a:lstStyle/>
          <a:p>
            <a:pPr>
              <a:defRPr/>
            </a:pPr>
            <a:fld id="{B586D440-F702-449A-AAC2-9ACFF17038B8}" type="slidenum">
              <a:rPr lang="en-US" smtClean="0"/>
              <a:pPr>
                <a:defRPr/>
              </a:pPr>
              <a:t>29</a:t>
            </a:fld>
            <a:endParaRPr lang="en-US" dirty="0"/>
          </a:p>
        </p:txBody>
      </p:sp>
    </p:spTree>
    <p:extLst>
      <p:ext uri="{BB962C8B-B14F-4D97-AF65-F5344CB8AC3E}">
        <p14:creationId xmlns:p14="http://schemas.microsoft.com/office/powerpoint/2010/main" val="4246643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D711F3-251D-222B-B03B-C81F97112B89}"/>
              </a:ext>
            </a:extLst>
          </p:cNvPr>
          <p:cNvSpPr>
            <a:spLocks noGrp="1"/>
          </p:cNvSpPr>
          <p:nvPr>
            <p:ph type="title"/>
          </p:nvPr>
        </p:nvSpPr>
        <p:spPr/>
        <p:txBody>
          <a:bodyPr/>
          <a:lstStyle/>
          <a:p>
            <a:r>
              <a:rPr lang="en-US" dirty="0"/>
              <a:t>Motivation</a:t>
            </a:r>
          </a:p>
        </p:txBody>
      </p:sp>
      <p:sp>
        <p:nvSpPr>
          <p:cNvPr id="7" name="Content Placeholder 6">
            <a:extLst>
              <a:ext uri="{FF2B5EF4-FFF2-40B4-BE49-F238E27FC236}">
                <a16:creationId xmlns:a16="http://schemas.microsoft.com/office/drawing/2014/main" id="{D67D96CD-D266-B1B2-43C9-6ED5E7AFD1B6}"/>
              </a:ext>
            </a:extLst>
          </p:cNvPr>
          <p:cNvSpPr>
            <a:spLocks noGrp="1"/>
          </p:cNvSpPr>
          <p:nvPr>
            <p:ph idx="1"/>
          </p:nvPr>
        </p:nvSpPr>
        <p:spPr>
          <a:xfrm>
            <a:off x="230886" y="874295"/>
            <a:ext cx="8686800" cy="3613303"/>
          </a:xfrm>
        </p:spPr>
        <p:txBody>
          <a:bodyPr>
            <a:normAutofit fontScale="70000" lnSpcReduction="20000"/>
          </a:bodyPr>
          <a:lstStyle/>
          <a:p>
            <a:r>
              <a:rPr lang="en-US" dirty="0"/>
              <a:t>Weapon systems are becoming more complex and expensive</a:t>
            </a:r>
          </a:p>
          <a:p>
            <a:r>
              <a:rPr lang="en-US" dirty="0"/>
              <a:t>Most of the time these are system-of-systems. </a:t>
            </a:r>
          </a:p>
          <a:p>
            <a:r>
              <a:rPr lang="en-US" dirty="0"/>
              <a:t>Cost overruns of the top 10 weapons systems alone make it the 3</a:t>
            </a:r>
            <a:r>
              <a:rPr lang="en-US" baseline="30000" dirty="0"/>
              <a:t>rd</a:t>
            </a:r>
            <a:r>
              <a:rPr lang="en-US" dirty="0"/>
              <a:t> largest defense budget in the world. </a:t>
            </a:r>
          </a:p>
          <a:p>
            <a:r>
              <a:rPr lang="en-US" dirty="0"/>
              <a:t>The cost overruns of all the Major Defense Acquisition Program (MDAP) portfolio programs tops half-a-trillion dollars, making it the undisputed 2</a:t>
            </a:r>
            <a:r>
              <a:rPr lang="en-US" baseline="30000" dirty="0"/>
              <a:t>nd</a:t>
            </a:r>
            <a:r>
              <a:rPr lang="en-US" dirty="0"/>
              <a:t> largest defense budget in the world. </a:t>
            </a:r>
          </a:p>
          <a:p>
            <a:r>
              <a:rPr lang="en-US" dirty="0"/>
              <a:t>We are still using some systems developed more than half-a-century ago (like PARCS radar, UWER radar, and B-52 </a:t>
            </a:r>
          </a:p>
          <a:p>
            <a:r>
              <a:rPr lang="en-US" dirty="0"/>
              <a:t>Maintaining and sustaining these systems - designed with slide rules, pencils and paper - is becoming exceedingly expensive. </a:t>
            </a:r>
          </a:p>
          <a:p>
            <a:r>
              <a:rPr lang="en-US" dirty="0"/>
              <a:t>In the case of some systems like PARCS, where the documentation was partially destroyed as per the Anti-Ballistic Missile Treaty, the problem is even worse.</a:t>
            </a:r>
          </a:p>
          <a:p>
            <a:r>
              <a:rPr lang="en-US" dirty="0"/>
              <a:t>Hence something must be done. </a:t>
            </a:r>
          </a:p>
        </p:txBody>
      </p:sp>
      <p:sp>
        <p:nvSpPr>
          <p:cNvPr id="4" name="Slide Number Placeholder 3">
            <a:extLst>
              <a:ext uri="{FF2B5EF4-FFF2-40B4-BE49-F238E27FC236}">
                <a16:creationId xmlns:a16="http://schemas.microsoft.com/office/drawing/2014/main" id="{BCAADACA-0D7C-1BAA-61F4-2124A8552856}"/>
              </a:ext>
            </a:extLst>
          </p:cNvPr>
          <p:cNvSpPr>
            <a:spLocks noGrp="1"/>
          </p:cNvSpPr>
          <p:nvPr>
            <p:ph type="sldNum" sz="quarter" idx="12"/>
          </p:nvPr>
        </p:nvSpPr>
        <p:spPr/>
        <p:txBody>
          <a:bodyPr/>
          <a:lstStyle/>
          <a:p>
            <a:pPr>
              <a:defRPr/>
            </a:pPr>
            <a:fld id="{B586D440-F702-449A-AAC2-9ACFF17038B8}" type="slidenum">
              <a:rPr lang="en-US" smtClean="0"/>
              <a:pPr>
                <a:defRPr/>
              </a:pPr>
              <a:t>3</a:t>
            </a:fld>
            <a:endParaRPr lang="en-US" dirty="0"/>
          </a:p>
        </p:txBody>
      </p:sp>
    </p:spTree>
    <p:extLst>
      <p:ext uri="{BB962C8B-B14F-4D97-AF65-F5344CB8AC3E}">
        <p14:creationId xmlns:p14="http://schemas.microsoft.com/office/powerpoint/2010/main" val="27711750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3E81F-652D-B44F-7811-8E772A3DCD7C}"/>
              </a:ext>
            </a:extLst>
          </p:cNvPr>
          <p:cNvSpPr>
            <a:spLocks noGrp="1"/>
          </p:cNvSpPr>
          <p:nvPr>
            <p:ph type="title"/>
          </p:nvPr>
        </p:nvSpPr>
        <p:spPr/>
        <p:txBody>
          <a:bodyPr/>
          <a:lstStyle/>
          <a:p>
            <a:r>
              <a:rPr lang="en-US" dirty="0"/>
              <a:t>Best Practices for developing Digital Twins</a:t>
            </a:r>
          </a:p>
        </p:txBody>
      </p:sp>
      <p:sp>
        <p:nvSpPr>
          <p:cNvPr id="3" name="Content Placeholder 2">
            <a:extLst>
              <a:ext uri="{FF2B5EF4-FFF2-40B4-BE49-F238E27FC236}">
                <a16:creationId xmlns:a16="http://schemas.microsoft.com/office/drawing/2014/main" id="{7396FC6D-2CF8-DAA3-3F8E-8E99192478AF}"/>
              </a:ext>
            </a:extLst>
          </p:cNvPr>
          <p:cNvSpPr>
            <a:spLocks noGrp="1"/>
          </p:cNvSpPr>
          <p:nvPr>
            <p:ph idx="1"/>
          </p:nvPr>
        </p:nvSpPr>
        <p:spPr>
          <a:xfrm>
            <a:off x="230886" y="858253"/>
            <a:ext cx="8686800" cy="3629345"/>
          </a:xfrm>
        </p:spPr>
        <p:txBody>
          <a:bodyPr/>
          <a:lstStyle/>
          <a:p>
            <a:pPr>
              <a:spcBef>
                <a:spcPts val="900"/>
              </a:spcBef>
              <a:spcAft>
                <a:spcPts val="0"/>
              </a:spcAft>
              <a:buSzPts val="800"/>
            </a:pPr>
            <a:r>
              <a:rPr lang="en-US" sz="1600" dirty="0">
                <a:solidFill>
                  <a:srgbClr val="000000"/>
                </a:solidFill>
                <a:effectLst/>
                <a:latin typeface="+mj-lt"/>
                <a:ea typeface="Times New Roman" panose="02020603050405020304" pitchFamily="18" charset="0"/>
                <a:cs typeface="Courier New" panose="02070309020205020404" pitchFamily="49" charset="0"/>
              </a:rPr>
              <a:t>Don’t get hung up on the tools (in particular vendor promoted Silver Bullets”</a:t>
            </a:r>
          </a:p>
          <a:p>
            <a:pPr>
              <a:spcBef>
                <a:spcPts val="900"/>
              </a:spcBef>
              <a:spcAft>
                <a:spcPts val="0"/>
              </a:spcAft>
              <a:buSzPts val="800"/>
            </a:pPr>
            <a:r>
              <a:rPr lang="en-US" sz="1600" dirty="0">
                <a:solidFill>
                  <a:srgbClr val="000000"/>
                </a:solidFill>
                <a:effectLst/>
                <a:latin typeface="+mj-lt"/>
                <a:ea typeface="Times New Roman" panose="02020603050405020304" pitchFamily="18" charset="0"/>
                <a:cs typeface="Courier New" panose="02070309020205020404" pitchFamily="49" charset="0"/>
              </a:rPr>
              <a:t>Do it incrementally, optimum fidelity to answer the questions</a:t>
            </a:r>
          </a:p>
          <a:p>
            <a:pPr>
              <a:spcBef>
                <a:spcPts val="900"/>
              </a:spcBef>
              <a:spcAft>
                <a:spcPts val="0"/>
              </a:spcAft>
              <a:buSzPts val="800"/>
            </a:pPr>
            <a:r>
              <a:rPr lang="en-US" sz="1600" dirty="0">
                <a:solidFill>
                  <a:srgbClr val="000000"/>
                </a:solidFill>
                <a:effectLst/>
                <a:latin typeface="+mj-lt"/>
                <a:ea typeface="Times New Roman" panose="02020603050405020304" pitchFamily="18" charset="0"/>
                <a:cs typeface="Courier New" panose="02070309020205020404" pitchFamily="49" charset="0"/>
              </a:rPr>
              <a:t>Do not generate dead-end artifacts (e.g., static pictures which cannot be used in the next phase of development (e.g., Automatic code generation, Automatic text script generation)</a:t>
            </a:r>
          </a:p>
          <a:p>
            <a:pPr>
              <a:spcBef>
                <a:spcPts val="900"/>
              </a:spcBef>
              <a:spcAft>
                <a:spcPts val="0"/>
              </a:spcAft>
              <a:buSzPts val="800"/>
            </a:pPr>
            <a:r>
              <a:rPr lang="en-US" sz="1600" dirty="0">
                <a:solidFill>
                  <a:srgbClr val="000000"/>
                </a:solidFill>
                <a:effectLst/>
                <a:latin typeface="+mj-lt"/>
                <a:ea typeface="Times New Roman" panose="02020603050405020304" pitchFamily="18" charset="0"/>
                <a:cs typeface="Courier New" panose="02070309020205020404" pitchFamily="49" charset="0"/>
              </a:rPr>
              <a:t>Follow Unix culture. The last bullet is most important. If we can eliminate any step by using technological advances (pillar-3 of the Digital Engineering vision) eliminate it. If ChatGPT can generate the code from the documents (or even emails, voice memos) then use it. </a:t>
            </a:r>
          </a:p>
          <a:p>
            <a:pPr>
              <a:spcBef>
                <a:spcPts val="900"/>
              </a:spcBef>
              <a:spcAft>
                <a:spcPts val="0"/>
              </a:spcAft>
              <a:buSzPts val="800"/>
            </a:pPr>
            <a:r>
              <a:rPr lang="en-US" sz="1600" dirty="0">
                <a:solidFill>
                  <a:srgbClr val="000000"/>
                </a:solidFill>
                <a:effectLst/>
                <a:latin typeface="+mj-lt"/>
                <a:ea typeface="Times New Roman" panose="02020603050405020304" pitchFamily="18" charset="0"/>
                <a:cs typeface="Courier New" panose="02070309020205020404" pitchFamily="49" charset="0"/>
              </a:rPr>
              <a:t>Keep “Model Developer’s Dilemma” in mind </a:t>
            </a:r>
            <a:endParaRPr lang="en-US" dirty="0">
              <a:latin typeface="+mj-lt"/>
            </a:endParaRPr>
          </a:p>
        </p:txBody>
      </p:sp>
      <p:sp>
        <p:nvSpPr>
          <p:cNvPr id="4" name="Slide Number Placeholder 3">
            <a:extLst>
              <a:ext uri="{FF2B5EF4-FFF2-40B4-BE49-F238E27FC236}">
                <a16:creationId xmlns:a16="http://schemas.microsoft.com/office/drawing/2014/main" id="{0D607FCE-1792-1DAC-7F86-E4F0B8AB88A2}"/>
              </a:ext>
            </a:extLst>
          </p:cNvPr>
          <p:cNvSpPr>
            <a:spLocks noGrp="1"/>
          </p:cNvSpPr>
          <p:nvPr>
            <p:ph type="sldNum" sz="quarter" idx="12"/>
          </p:nvPr>
        </p:nvSpPr>
        <p:spPr/>
        <p:txBody>
          <a:bodyPr/>
          <a:lstStyle/>
          <a:p>
            <a:pPr>
              <a:defRPr/>
            </a:pPr>
            <a:fld id="{B586D440-F702-449A-AAC2-9ACFF17038B8}" type="slidenum">
              <a:rPr lang="en-US" smtClean="0"/>
              <a:pPr>
                <a:defRPr/>
              </a:pPr>
              <a:t>30</a:t>
            </a:fld>
            <a:endParaRPr lang="en-US" dirty="0"/>
          </a:p>
        </p:txBody>
      </p:sp>
    </p:spTree>
    <p:extLst>
      <p:ext uri="{BB962C8B-B14F-4D97-AF65-F5344CB8AC3E}">
        <p14:creationId xmlns:p14="http://schemas.microsoft.com/office/powerpoint/2010/main" val="17779477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9D1CD-1AE7-4E07-5EA0-764FEE35F1C3}"/>
              </a:ext>
            </a:extLst>
          </p:cNvPr>
          <p:cNvSpPr>
            <a:spLocks noGrp="1"/>
          </p:cNvSpPr>
          <p:nvPr>
            <p:ph type="title"/>
          </p:nvPr>
        </p:nvSpPr>
        <p:spPr/>
        <p:txBody>
          <a:bodyPr/>
          <a:lstStyle/>
          <a:p>
            <a:r>
              <a:rPr lang="en-US" dirty="0"/>
              <a:t>UNIX culture</a:t>
            </a:r>
          </a:p>
        </p:txBody>
      </p:sp>
      <p:pic>
        <p:nvPicPr>
          <p:cNvPr id="6" name="Content Placeholder 5">
            <a:extLst>
              <a:ext uri="{FF2B5EF4-FFF2-40B4-BE49-F238E27FC236}">
                <a16:creationId xmlns:a16="http://schemas.microsoft.com/office/drawing/2014/main" id="{86520C7E-2A66-4A53-4201-9581D71D8A15}"/>
              </a:ext>
            </a:extLst>
          </p:cNvPr>
          <p:cNvPicPr>
            <a:picLocks noGrp="1" noChangeAspect="1"/>
          </p:cNvPicPr>
          <p:nvPr>
            <p:ph idx="1"/>
          </p:nvPr>
        </p:nvPicPr>
        <p:blipFill>
          <a:blip r:embed="rId2"/>
          <a:stretch>
            <a:fillRect/>
          </a:stretch>
        </p:blipFill>
        <p:spPr>
          <a:xfrm>
            <a:off x="1654309" y="919787"/>
            <a:ext cx="4775487" cy="3615359"/>
          </a:xfrm>
          <a:solidFill>
            <a:schemeClr val="tx1"/>
          </a:solidFill>
          <a:ln>
            <a:solidFill>
              <a:schemeClr val="accent1"/>
            </a:solidFill>
          </a:ln>
        </p:spPr>
      </p:pic>
      <p:sp>
        <p:nvSpPr>
          <p:cNvPr id="4" name="Slide Number Placeholder 3">
            <a:extLst>
              <a:ext uri="{FF2B5EF4-FFF2-40B4-BE49-F238E27FC236}">
                <a16:creationId xmlns:a16="http://schemas.microsoft.com/office/drawing/2014/main" id="{C9DA762F-E888-12CF-3B36-31D06C3D09F2}"/>
              </a:ext>
            </a:extLst>
          </p:cNvPr>
          <p:cNvSpPr>
            <a:spLocks noGrp="1"/>
          </p:cNvSpPr>
          <p:nvPr>
            <p:ph type="sldNum" sz="quarter" idx="12"/>
          </p:nvPr>
        </p:nvSpPr>
        <p:spPr/>
        <p:txBody>
          <a:bodyPr/>
          <a:lstStyle/>
          <a:p>
            <a:pPr>
              <a:defRPr/>
            </a:pPr>
            <a:fld id="{B586D440-F702-449A-AAC2-9ACFF17038B8}" type="slidenum">
              <a:rPr lang="en-US" smtClean="0"/>
              <a:pPr>
                <a:defRPr/>
              </a:pPr>
              <a:t>31</a:t>
            </a:fld>
            <a:endParaRPr lang="en-US" dirty="0"/>
          </a:p>
        </p:txBody>
      </p:sp>
    </p:spTree>
    <p:extLst>
      <p:ext uri="{BB962C8B-B14F-4D97-AF65-F5344CB8AC3E}">
        <p14:creationId xmlns:p14="http://schemas.microsoft.com/office/powerpoint/2010/main" val="41007446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9D1CD-1AE7-4E07-5EA0-764FEE35F1C3}"/>
              </a:ext>
            </a:extLst>
          </p:cNvPr>
          <p:cNvSpPr>
            <a:spLocks noGrp="1"/>
          </p:cNvSpPr>
          <p:nvPr>
            <p:ph type="title"/>
          </p:nvPr>
        </p:nvSpPr>
        <p:spPr/>
        <p:txBody>
          <a:bodyPr/>
          <a:lstStyle/>
          <a:p>
            <a:r>
              <a:rPr lang="en-US" sz="2400" dirty="0"/>
              <a:t>Preventing the Digital Twins from becoming Evil Twins</a:t>
            </a:r>
            <a:endParaRPr lang="en-US" dirty="0"/>
          </a:p>
        </p:txBody>
      </p:sp>
      <p:sp>
        <p:nvSpPr>
          <p:cNvPr id="3" name="Content Placeholder 2">
            <a:extLst>
              <a:ext uri="{FF2B5EF4-FFF2-40B4-BE49-F238E27FC236}">
                <a16:creationId xmlns:a16="http://schemas.microsoft.com/office/drawing/2014/main" id="{A380BB02-B8BE-1D29-1655-FF704D48B07A}"/>
              </a:ext>
            </a:extLst>
          </p:cNvPr>
          <p:cNvSpPr>
            <a:spLocks noGrp="1"/>
          </p:cNvSpPr>
          <p:nvPr>
            <p:ph idx="1"/>
          </p:nvPr>
        </p:nvSpPr>
        <p:spPr>
          <a:xfrm>
            <a:off x="228599" y="889926"/>
            <a:ext cx="8686800" cy="3363648"/>
          </a:xfrm>
        </p:spPr>
        <p:txBody>
          <a:bodyPr/>
          <a:lstStyle/>
          <a:p>
            <a:pPr algn="just">
              <a:spcBef>
                <a:spcPts val="0"/>
              </a:spcBef>
              <a:spcAft>
                <a:spcPts val="0"/>
              </a:spcAft>
            </a:pPr>
            <a:r>
              <a:rPr lang="en-US" sz="1400" dirty="0">
                <a:effectLst/>
                <a:latin typeface="+mj-lt"/>
                <a:ea typeface="Times New Roman" panose="02020603050405020304" pitchFamily="18" charset="0"/>
              </a:rPr>
              <a:t>Digital Twins are very useful in finding the answers which could not be obtained easily using the real systems (Physical Twins). </a:t>
            </a:r>
          </a:p>
          <a:p>
            <a:pPr algn="just">
              <a:spcBef>
                <a:spcPts val="0"/>
              </a:spcBef>
              <a:spcAft>
                <a:spcPts val="0"/>
              </a:spcAft>
            </a:pPr>
            <a:r>
              <a:rPr lang="en-US" sz="1400" dirty="0">
                <a:effectLst/>
                <a:latin typeface="+mj-lt"/>
                <a:ea typeface="Times New Roman" panose="02020603050405020304" pitchFamily="18" charset="0"/>
              </a:rPr>
              <a:t>However, after some initial successes people tend to trust them blindly and take critical decisions based on their results. </a:t>
            </a:r>
          </a:p>
          <a:p>
            <a:pPr algn="just">
              <a:spcBef>
                <a:spcPts val="0"/>
              </a:spcBef>
              <a:spcAft>
                <a:spcPts val="0"/>
              </a:spcAft>
            </a:pPr>
            <a:r>
              <a:rPr lang="en-US" sz="1400" dirty="0">
                <a:effectLst/>
                <a:latin typeface="+mj-lt"/>
                <a:ea typeface="Times New Roman" panose="02020603050405020304" pitchFamily="18" charset="0"/>
              </a:rPr>
              <a:t>This is where the Digital Twin becomes an evil twin </a:t>
            </a:r>
          </a:p>
          <a:p>
            <a:pPr algn="just">
              <a:spcBef>
                <a:spcPts val="0"/>
              </a:spcBef>
              <a:spcAft>
                <a:spcPts val="0"/>
              </a:spcAft>
            </a:pPr>
            <a:r>
              <a:rPr lang="en-US" sz="1400" dirty="0">
                <a:effectLst/>
                <a:latin typeface="+mj-lt"/>
                <a:ea typeface="Times New Roman" panose="02020603050405020304" pitchFamily="18" charset="0"/>
              </a:rPr>
              <a:t>Some of the steps to guard against this are:</a:t>
            </a:r>
          </a:p>
          <a:p>
            <a:pPr lvl="1">
              <a:spcBef>
                <a:spcPts val="0"/>
              </a:spcBef>
              <a:spcAft>
                <a:spcPts val="0"/>
              </a:spcAft>
              <a:buSzPts val="800"/>
              <a:buFont typeface="Symbol" panose="05050102010706020507" pitchFamily="18" charset="2"/>
              <a:buChar char=""/>
            </a:pPr>
            <a:r>
              <a:rPr lang="en-US" sz="1400" dirty="0">
                <a:solidFill>
                  <a:srgbClr val="000000"/>
                </a:solidFill>
                <a:effectLst/>
                <a:latin typeface="+mj-lt"/>
                <a:ea typeface="Times New Roman" panose="02020603050405020304" pitchFamily="18" charset="0"/>
                <a:cs typeface="Courier New" panose="02070309020205020404" pitchFamily="49" charset="0"/>
              </a:rPr>
              <a:t>Be skeptical about the results</a:t>
            </a:r>
          </a:p>
          <a:p>
            <a:pPr lvl="1">
              <a:spcBef>
                <a:spcPts val="0"/>
              </a:spcBef>
              <a:spcAft>
                <a:spcPts val="0"/>
              </a:spcAft>
              <a:buSzPts val="800"/>
              <a:buFont typeface="Symbol" panose="05050102010706020507" pitchFamily="18" charset="2"/>
              <a:buChar char=""/>
            </a:pPr>
            <a:r>
              <a:rPr lang="en-US" sz="1400" dirty="0">
                <a:solidFill>
                  <a:srgbClr val="000000"/>
                </a:solidFill>
                <a:effectLst/>
                <a:latin typeface="+mj-lt"/>
                <a:ea typeface="Times New Roman" panose="02020603050405020304" pitchFamily="18" charset="0"/>
                <a:cs typeface="Courier New" panose="02070309020205020404" pitchFamily="49" charset="0"/>
              </a:rPr>
              <a:t>Remember the worlds of Aristotle </a:t>
            </a:r>
          </a:p>
          <a:p>
            <a:pPr lvl="1">
              <a:spcBef>
                <a:spcPts val="0"/>
              </a:spcBef>
              <a:spcAft>
                <a:spcPts val="0"/>
              </a:spcAft>
              <a:buSzPts val="800"/>
              <a:buFont typeface="Symbol" panose="05050102010706020507" pitchFamily="18" charset="2"/>
              <a:buChar char=""/>
            </a:pPr>
            <a:r>
              <a:rPr lang="en-US" sz="1400" dirty="0">
                <a:solidFill>
                  <a:srgbClr val="000000"/>
                </a:solidFill>
                <a:effectLst/>
                <a:latin typeface="+mj-lt"/>
                <a:ea typeface="Times New Roman" panose="02020603050405020304" pitchFamily="18" charset="0"/>
                <a:cs typeface="Courier New" panose="02070309020205020404" pitchFamily="49" charset="0"/>
              </a:rPr>
              <a:t>Try to cross check the results from a system of lesser fidelity (if available)</a:t>
            </a:r>
          </a:p>
          <a:p>
            <a:pPr lvl="1">
              <a:spcBef>
                <a:spcPts val="0"/>
              </a:spcBef>
              <a:spcAft>
                <a:spcPts val="0"/>
              </a:spcAft>
              <a:buSzPts val="800"/>
              <a:buFont typeface="Symbol" panose="05050102010706020507" pitchFamily="18" charset="2"/>
              <a:buChar char=""/>
            </a:pPr>
            <a:r>
              <a:rPr lang="en-US" sz="1400" dirty="0">
                <a:solidFill>
                  <a:srgbClr val="000000"/>
                </a:solidFill>
                <a:effectLst/>
                <a:latin typeface="+mj-lt"/>
                <a:ea typeface="Times New Roman" panose="02020603050405020304" pitchFamily="18" charset="0"/>
                <a:cs typeface="Courier New" panose="02070309020205020404" pitchFamily="49" charset="0"/>
              </a:rPr>
              <a:t>If possible, use the data obtained from the real system to periodically update the underlying model</a:t>
            </a:r>
          </a:p>
          <a:p>
            <a:pPr lvl="1">
              <a:spcBef>
                <a:spcPts val="0"/>
              </a:spcBef>
              <a:spcAft>
                <a:spcPts val="0"/>
              </a:spcAft>
              <a:buSzPts val="800"/>
              <a:buFont typeface="Symbol" panose="05050102010706020507" pitchFamily="18" charset="2"/>
              <a:buChar char=""/>
            </a:pPr>
            <a:r>
              <a:rPr lang="en-US" sz="1400" dirty="0">
                <a:solidFill>
                  <a:srgbClr val="000000"/>
                </a:solidFill>
                <a:effectLst/>
                <a:latin typeface="+mj-lt"/>
                <a:ea typeface="Times New Roman" panose="02020603050405020304" pitchFamily="18" charset="0"/>
                <a:cs typeface="Courier New" panose="02070309020205020404" pitchFamily="49" charset="0"/>
              </a:rPr>
              <a:t>If the system is really critical (like validating the effectiveness of nuclear weapons) use the method used for Space Shuttle Avionics System</a:t>
            </a:r>
            <a:endParaRPr lang="en-US" sz="1400" dirty="0">
              <a:effectLst/>
              <a:latin typeface="+mj-lt"/>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C9DA762F-E888-12CF-3B36-31D06C3D09F2}"/>
              </a:ext>
            </a:extLst>
          </p:cNvPr>
          <p:cNvSpPr>
            <a:spLocks noGrp="1"/>
          </p:cNvSpPr>
          <p:nvPr>
            <p:ph type="sldNum" sz="quarter" idx="12"/>
          </p:nvPr>
        </p:nvSpPr>
        <p:spPr>
          <a:xfrm>
            <a:off x="292768" y="3938337"/>
            <a:ext cx="8514348" cy="731691"/>
          </a:xfrm>
          <a:solidFill>
            <a:srgbClr val="0000FF"/>
          </a:solidFill>
        </p:spPr>
        <p:txBody>
          <a:bodyPr/>
          <a:lstStyle/>
          <a:p>
            <a:pPr algn="ctr">
              <a:defRPr/>
            </a:pPr>
            <a:r>
              <a:rPr lang="en-US" sz="1400" b="1" dirty="0">
                <a:solidFill>
                  <a:schemeClr val="bg1"/>
                </a:solidFill>
                <a:effectLst/>
                <a:latin typeface="+mj-lt"/>
                <a:ea typeface="Times New Roman" panose="02020603050405020304" pitchFamily="18" charset="0"/>
              </a:rPr>
              <a:t>It is the mark of an instructed mind, to remain satisfied with the precision allowed by nature to that subject, and not to ask for exactness when an approximation of truth alone is possible”</a:t>
            </a:r>
          </a:p>
          <a:p>
            <a:pPr algn="r">
              <a:defRPr/>
            </a:pPr>
            <a:r>
              <a:rPr lang="en-US" sz="1400" b="1" dirty="0">
                <a:solidFill>
                  <a:schemeClr val="bg1"/>
                </a:solidFill>
                <a:latin typeface="+mj-lt"/>
              </a:rPr>
              <a:t>- Aristotle </a:t>
            </a:r>
          </a:p>
        </p:txBody>
      </p:sp>
    </p:spTree>
    <p:extLst>
      <p:ext uri="{BB962C8B-B14F-4D97-AF65-F5344CB8AC3E}">
        <p14:creationId xmlns:p14="http://schemas.microsoft.com/office/powerpoint/2010/main" val="3071296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9D1CD-1AE7-4E07-5EA0-764FEE35F1C3}"/>
              </a:ext>
            </a:extLst>
          </p:cNvPr>
          <p:cNvSpPr>
            <a:spLocks noGrp="1"/>
          </p:cNvSpPr>
          <p:nvPr>
            <p:ph type="title"/>
          </p:nvPr>
        </p:nvSpPr>
        <p:spPr/>
        <p:txBody>
          <a:bodyPr/>
          <a:lstStyle/>
          <a:p>
            <a:r>
              <a:rPr lang="en-US" dirty="0"/>
              <a:t>Incorporating technological innovations </a:t>
            </a:r>
          </a:p>
        </p:txBody>
      </p:sp>
      <p:sp>
        <p:nvSpPr>
          <p:cNvPr id="3" name="Content Placeholder 2">
            <a:extLst>
              <a:ext uri="{FF2B5EF4-FFF2-40B4-BE49-F238E27FC236}">
                <a16:creationId xmlns:a16="http://schemas.microsoft.com/office/drawing/2014/main" id="{A380BB02-B8BE-1D29-1655-FF704D48B07A}"/>
              </a:ext>
            </a:extLst>
          </p:cNvPr>
          <p:cNvSpPr>
            <a:spLocks noGrp="1"/>
          </p:cNvSpPr>
          <p:nvPr>
            <p:ph idx="1"/>
          </p:nvPr>
        </p:nvSpPr>
        <p:spPr>
          <a:xfrm>
            <a:off x="230886" y="930442"/>
            <a:ext cx="8686800" cy="3557156"/>
          </a:xfrm>
        </p:spPr>
        <p:txBody>
          <a:bodyPr>
            <a:normAutofit/>
          </a:bodyPr>
          <a:lstStyle/>
          <a:p>
            <a:r>
              <a:rPr lang="en-US" sz="1400" dirty="0">
                <a:latin typeface="+mj-lt"/>
              </a:rPr>
              <a:t>This is the 3rd and probably most important initiative in the Digital Engineering vision. </a:t>
            </a:r>
          </a:p>
          <a:p>
            <a:r>
              <a:rPr lang="en-US" sz="1400" dirty="0">
                <a:latin typeface="+mj-lt"/>
              </a:rPr>
              <a:t>A number of disruptive technological innovations are coming onto the scene. </a:t>
            </a:r>
          </a:p>
          <a:p>
            <a:r>
              <a:rPr lang="en-US" sz="1400" dirty="0">
                <a:latin typeface="+mj-lt"/>
              </a:rPr>
              <a:t>They will revolutionize the way systems are designed and developed.</a:t>
            </a:r>
          </a:p>
          <a:p>
            <a:r>
              <a:rPr lang="en-US" sz="1400" dirty="0">
                <a:latin typeface="+mj-lt"/>
              </a:rPr>
              <a:t>For example, the field of Computer Science is headed for a major upheaval with the rise of large AI models such as ChatGPT that are capable of performing general-purpose reasoning and problem solving</a:t>
            </a:r>
          </a:p>
          <a:p>
            <a:r>
              <a:rPr lang="en-US" sz="1400" dirty="0">
                <a:latin typeface="+mj-lt"/>
              </a:rPr>
              <a:t>We are headed for a future in which it will no longer be necessary to write computer programs. </a:t>
            </a:r>
          </a:p>
          <a:p>
            <a:r>
              <a:rPr lang="en-US" sz="1400" dirty="0">
                <a:latin typeface="+mj-lt"/>
              </a:rPr>
              <a:t>These technologies can fuse Unstructured, Uncertain, Incomplete, Imprecise, and even Contradictory (UUIIC) information from all sources (documents, audio, video, web, emails, hidden web etc.) and generate the final systems probably using 3-D printing . </a:t>
            </a:r>
          </a:p>
          <a:p>
            <a:r>
              <a:rPr lang="en-US" sz="1400" dirty="0">
                <a:latin typeface="+mj-lt"/>
              </a:rPr>
              <a:t>This will make the current processes obsolete, including the systems engineering</a:t>
            </a:r>
            <a:endParaRPr lang="en-US" sz="1600" dirty="0">
              <a:latin typeface="+mj-lt"/>
            </a:endParaRPr>
          </a:p>
        </p:txBody>
      </p:sp>
      <p:sp>
        <p:nvSpPr>
          <p:cNvPr id="4" name="Slide Number Placeholder 3">
            <a:extLst>
              <a:ext uri="{FF2B5EF4-FFF2-40B4-BE49-F238E27FC236}">
                <a16:creationId xmlns:a16="http://schemas.microsoft.com/office/drawing/2014/main" id="{C9DA762F-E888-12CF-3B36-31D06C3D09F2}"/>
              </a:ext>
            </a:extLst>
          </p:cNvPr>
          <p:cNvSpPr>
            <a:spLocks noGrp="1"/>
          </p:cNvSpPr>
          <p:nvPr>
            <p:ph type="sldNum" sz="quarter" idx="12"/>
          </p:nvPr>
        </p:nvSpPr>
        <p:spPr/>
        <p:txBody>
          <a:bodyPr/>
          <a:lstStyle/>
          <a:p>
            <a:pPr>
              <a:defRPr/>
            </a:pPr>
            <a:fld id="{B586D440-F702-449A-AAC2-9ACFF17038B8}" type="slidenum">
              <a:rPr lang="en-US" smtClean="0"/>
              <a:pPr>
                <a:defRPr/>
              </a:pPr>
              <a:t>33</a:t>
            </a:fld>
            <a:endParaRPr lang="en-US" dirty="0"/>
          </a:p>
        </p:txBody>
      </p:sp>
    </p:spTree>
    <p:extLst>
      <p:ext uri="{BB962C8B-B14F-4D97-AF65-F5344CB8AC3E}">
        <p14:creationId xmlns:p14="http://schemas.microsoft.com/office/powerpoint/2010/main" val="28531994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10D5B-0348-FB4A-49E1-4CA9E660166F}"/>
              </a:ext>
            </a:extLst>
          </p:cNvPr>
          <p:cNvSpPr>
            <a:spLocks noGrp="1"/>
          </p:cNvSpPr>
          <p:nvPr>
            <p:ph type="title"/>
          </p:nvPr>
        </p:nvSpPr>
        <p:spPr/>
        <p:txBody>
          <a:bodyPr/>
          <a:lstStyle/>
          <a:p>
            <a:r>
              <a:rPr lang="en-US" dirty="0"/>
              <a:t>What are the main problems?</a:t>
            </a:r>
          </a:p>
        </p:txBody>
      </p:sp>
      <p:sp>
        <p:nvSpPr>
          <p:cNvPr id="3" name="Content Placeholder 2">
            <a:extLst>
              <a:ext uri="{FF2B5EF4-FFF2-40B4-BE49-F238E27FC236}">
                <a16:creationId xmlns:a16="http://schemas.microsoft.com/office/drawing/2014/main" id="{F49489F8-7621-9AE0-F73F-C7AACD8A8E1D}"/>
              </a:ext>
            </a:extLst>
          </p:cNvPr>
          <p:cNvSpPr>
            <a:spLocks noGrp="1"/>
          </p:cNvSpPr>
          <p:nvPr>
            <p:ph idx="1"/>
          </p:nvPr>
        </p:nvSpPr>
        <p:spPr/>
        <p:txBody>
          <a:bodyPr>
            <a:normAutofit/>
          </a:bodyPr>
          <a:lstStyle/>
          <a:p>
            <a:r>
              <a:rPr lang="en-US" sz="1800" dirty="0"/>
              <a:t>By concentrating almost exclusively on the tools like Cameo and UML/SysML artifacts which more often than not are dead ends and not seamlessly integrated into the Systems Development Life Cycle, we are wasting valuable resources. </a:t>
            </a:r>
          </a:p>
          <a:p>
            <a:r>
              <a:rPr lang="en-US" sz="1800" dirty="0"/>
              <a:t>Increasingly Systems Engineering is being lumped with Testing (Systems Engineering, Integration and Testing (SEIT)). </a:t>
            </a:r>
          </a:p>
          <a:p>
            <a:r>
              <a:rPr lang="en-US" sz="1800" dirty="0"/>
              <a:t>It is interesting to note that almost always System Engineering, in particular MBSE (Model based Systems Engineering) is touted as a great improvement on the document-based processes.  </a:t>
            </a:r>
          </a:p>
          <a:p>
            <a:r>
              <a:rPr lang="en-US" sz="1800" dirty="0"/>
              <a:t>However, almost always, the idea for a new system or capability starts with a Capability Development Document (CDD). </a:t>
            </a:r>
          </a:p>
          <a:p>
            <a:r>
              <a:rPr lang="en-US" sz="1800" dirty="0"/>
              <a:t>I am yet to see where the requirements form the user starts with SysML artifacts.</a:t>
            </a:r>
          </a:p>
        </p:txBody>
      </p:sp>
      <p:sp>
        <p:nvSpPr>
          <p:cNvPr id="4" name="Slide Number Placeholder 3">
            <a:extLst>
              <a:ext uri="{FF2B5EF4-FFF2-40B4-BE49-F238E27FC236}">
                <a16:creationId xmlns:a16="http://schemas.microsoft.com/office/drawing/2014/main" id="{81C7670F-E136-6215-9457-4876F1BB8A57}"/>
              </a:ext>
            </a:extLst>
          </p:cNvPr>
          <p:cNvSpPr>
            <a:spLocks noGrp="1"/>
          </p:cNvSpPr>
          <p:nvPr>
            <p:ph type="sldNum" sz="quarter" idx="12"/>
          </p:nvPr>
        </p:nvSpPr>
        <p:spPr/>
        <p:txBody>
          <a:bodyPr/>
          <a:lstStyle/>
          <a:p>
            <a:pPr>
              <a:defRPr/>
            </a:pPr>
            <a:fld id="{B586D440-F702-449A-AAC2-9ACFF17038B8}" type="slidenum">
              <a:rPr lang="en-US" smtClean="0"/>
              <a:pPr>
                <a:defRPr/>
              </a:pPr>
              <a:t>34</a:t>
            </a:fld>
            <a:endParaRPr lang="en-US" dirty="0"/>
          </a:p>
        </p:txBody>
      </p:sp>
    </p:spTree>
    <p:extLst>
      <p:ext uri="{BB962C8B-B14F-4D97-AF65-F5344CB8AC3E}">
        <p14:creationId xmlns:p14="http://schemas.microsoft.com/office/powerpoint/2010/main" val="16358092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184D-768D-7B63-3006-C324EA172D6F}"/>
              </a:ext>
            </a:extLst>
          </p:cNvPr>
          <p:cNvSpPr>
            <a:spLocks noGrp="1"/>
          </p:cNvSpPr>
          <p:nvPr>
            <p:ph type="title"/>
          </p:nvPr>
        </p:nvSpPr>
        <p:spPr/>
        <p:txBody>
          <a:bodyPr/>
          <a:lstStyle/>
          <a:p>
            <a:r>
              <a:rPr lang="en-US" dirty="0"/>
              <a:t>Software Development is moving ahead</a:t>
            </a:r>
          </a:p>
        </p:txBody>
      </p:sp>
      <p:sp>
        <p:nvSpPr>
          <p:cNvPr id="3" name="Content Placeholder 2">
            <a:extLst>
              <a:ext uri="{FF2B5EF4-FFF2-40B4-BE49-F238E27FC236}">
                <a16:creationId xmlns:a16="http://schemas.microsoft.com/office/drawing/2014/main" id="{4CE93AE6-854A-786A-C4C3-08C6294DDBCA}"/>
              </a:ext>
            </a:extLst>
          </p:cNvPr>
          <p:cNvSpPr>
            <a:spLocks noGrp="1"/>
          </p:cNvSpPr>
          <p:nvPr>
            <p:ph idx="1"/>
          </p:nvPr>
        </p:nvSpPr>
        <p:spPr/>
        <p:txBody>
          <a:bodyPr>
            <a:normAutofit fontScale="70000" lnSpcReduction="20000"/>
          </a:bodyPr>
          <a:lstStyle/>
          <a:p>
            <a:r>
              <a:rPr lang="en-US" dirty="0"/>
              <a:t>Software development a.k.a computer programming also went through its own tool centric mania </a:t>
            </a:r>
          </a:p>
          <a:p>
            <a:r>
              <a:rPr lang="en-US" dirty="0"/>
              <a:t>However, with the advent of A.I, LLMs, ChatGPT and Copilot the software development is witnessing huge gains in productivity and quality </a:t>
            </a:r>
          </a:p>
          <a:p>
            <a:r>
              <a:rPr lang="en-US" dirty="0"/>
              <a:t>Programmers are not spending their time and energy in creating UML diagrams. </a:t>
            </a:r>
          </a:p>
          <a:p>
            <a:r>
              <a:rPr lang="en-US" dirty="0"/>
              <a:t>The LLMs can directly take the requirements from Unstructured, Uncertain, Incomplete, Imprecise, and even Contradictory (UUIIC) information from all sources (documents, audio, video, web, emails, hidden web, etc.) and generate the final systems probably using 3-D printing. </a:t>
            </a:r>
          </a:p>
          <a:p>
            <a:r>
              <a:rPr lang="en-US" dirty="0"/>
              <a:t>This will make the current processes obsolete, including Systems Engineering and computer programming. </a:t>
            </a:r>
          </a:p>
          <a:p>
            <a:r>
              <a:rPr lang="en-US" dirty="0"/>
              <a:t>Even though this is not yet perfect and ready for prime time, they are progressing in the right direction.</a:t>
            </a:r>
          </a:p>
          <a:p>
            <a:endParaRPr lang="en-US" dirty="0"/>
          </a:p>
        </p:txBody>
      </p:sp>
      <p:sp>
        <p:nvSpPr>
          <p:cNvPr id="4" name="Slide Number Placeholder 3">
            <a:extLst>
              <a:ext uri="{FF2B5EF4-FFF2-40B4-BE49-F238E27FC236}">
                <a16:creationId xmlns:a16="http://schemas.microsoft.com/office/drawing/2014/main" id="{4B40A683-BE44-250C-F495-8F5AFCB8F57D}"/>
              </a:ext>
            </a:extLst>
          </p:cNvPr>
          <p:cNvSpPr>
            <a:spLocks noGrp="1"/>
          </p:cNvSpPr>
          <p:nvPr>
            <p:ph type="sldNum" sz="quarter" idx="12"/>
          </p:nvPr>
        </p:nvSpPr>
        <p:spPr/>
        <p:txBody>
          <a:bodyPr/>
          <a:lstStyle/>
          <a:p>
            <a:pPr>
              <a:defRPr/>
            </a:pPr>
            <a:fld id="{B586D440-F702-449A-AAC2-9ACFF17038B8}" type="slidenum">
              <a:rPr lang="en-US" smtClean="0"/>
              <a:pPr>
                <a:defRPr/>
              </a:pPr>
              <a:t>35</a:t>
            </a:fld>
            <a:endParaRPr lang="en-US" dirty="0"/>
          </a:p>
        </p:txBody>
      </p:sp>
    </p:spTree>
    <p:extLst>
      <p:ext uri="{BB962C8B-B14F-4D97-AF65-F5344CB8AC3E}">
        <p14:creationId xmlns:p14="http://schemas.microsoft.com/office/powerpoint/2010/main" val="22662751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24A2D-5AC9-4EAB-A955-38B3D4B948B8}"/>
              </a:ext>
            </a:extLst>
          </p:cNvPr>
          <p:cNvSpPr>
            <a:spLocks noGrp="1"/>
          </p:cNvSpPr>
          <p:nvPr>
            <p:ph type="title"/>
          </p:nvPr>
        </p:nvSpPr>
        <p:spPr/>
        <p:txBody>
          <a:bodyPr/>
          <a:lstStyle/>
          <a:p>
            <a:r>
              <a:rPr lang="en-US" dirty="0"/>
              <a:t>Why Systems Engineering needs to change?</a:t>
            </a:r>
          </a:p>
        </p:txBody>
      </p:sp>
      <p:sp>
        <p:nvSpPr>
          <p:cNvPr id="3" name="Content Placeholder 2">
            <a:extLst>
              <a:ext uri="{FF2B5EF4-FFF2-40B4-BE49-F238E27FC236}">
                <a16:creationId xmlns:a16="http://schemas.microsoft.com/office/drawing/2014/main" id="{152EC838-2B5B-D195-9098-78FF07378C0F}"/>
              </a:ext>
            </a:extLst>
          </p:cNvPr>
          <p:cNvSpPr>
            <a:spLocks noGrp="1"/>
          </p:cNvSpPr>
          <p:nvPr>
            <p:ph idx="1"/>
          </p:nvPr>
        </p:nvSpPr>
        <p:spPr/>
        <p:txBody>
          <a:bodyPr>
            <a:normAutofit/>
          </a:bodyPr>
          <a:lstStyle/>
          <a:p>
            <a:r>
              <a:rPr lang="en-US" sz="2000" dirty="0"/>
              <a:t>In this changing landscape, unless Systems Engineering jettisons its marbles (Cameo, SysML, Models, etc.) and try to become an integral part of the system development life cycle, soon Systems Engineers will be extinct like the office typists and stenographers of yester years. </a:t>
            </a:r>
          </a:p>
          <a:p>
            <a:r>
              <a:rPr lang="en-US" sz="2000" dirty="0"/>
              <a:t>By concentrating almost exclusively on MBSE to the detriment of Modeling, Simulation and Analysis (M&amp;SA) which is a valuable tool for the designing the system and conducting the Analysis Of Alternatives (AOA), Systems Engineering will lose its relevance.</a:t>
            </a:r>
          </a:p>
          <a:p>
            <a:endParaRPr lang="en-US" dirty="0"/>
          </a:p>
        </p:txBody>
      </p:sp>
      <p:sp>
        <p:nvSpPr>
          <p:cNvPr id="4" name="Slide Number Placeholder 3">
            <a:extLst>
              <a:ext uri="{FF2B5EF4-FFF2-40B4-BE49-F238E27FC236}">
                <a16:creationId xmlns:a16="http://schemas.microsoft.com/office/drawing/2014/main" id="{B964EB43-9931-6137-717B-284B7CED2FC6}"/>
              </a:ext>
            </a:extLst>
          </p:cNvPr>
          <p:cNvSpPr>
            <a:spLocks noGrp="1"/>
          </p:cNvSpPr>
          <p:nvPr>
            <p:ph type="sldNum" sz="quarter" idx="12"/>
          </p:nvPr>
        </p:nvSpPr>
        <p:spPr/>
        <p:txBody>
          <a:bodyPr/>
          <a:lstStyle/>
          <a:p>
            <a:pPr>
              <a:defRPr/>
            </a:pPr>
            <a:fld id="{B586D440-F702-449A-AAC2-9ACFF17038B8}" type="slidenum">
              <a:rPr lang="en-US" smtClean="0"/>
              <a:pPr>
                <a:defRPr/>
              </a:pPr>
              <a:t>36</a:t>
            </a:fld>
            <a:endParaRPr lang="en-US" dirty="0"/>
          </a:p>
        </p:txBody>
      </p:sp>
    </p:spTree>
    <p:extLst>
      <p:ext uri="{BB962C8B-B14F-4D97-AF65-F5344CB8AC3E}">
        <p14:creationId xmlns:p14="http://schemas.microsoft.com/office/powerpoint/2010/main" val="36925486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29F34-4667-F3CB-739A-7AD09E9766F3}"/>
              </a:ext>
            </a:extLst>
          </p:cNvPr>
          <p:cNvSpPr>
            <a:spLocks noGrp="1"/>
          </p:cNvSpPr>
          <p:nvPr>
            <p:ph type="title"/>
          </p:nvPr>
        </p:nvSpPr>
        <p:spPr/>
        <p:txBody>
          <a:bodyPr/>
          <a:lstStyle/>
          <a:p>
            <a:r>
              <a:rPr lang="en-US" dirty="0"/>
              <a:t>One example</a:t>
            </a:r>
          </a:p>
        </p:txBody>
      </p:sp>
      <p:sp>
        <p:nvSpPr>
          <p:cNvPr id="3" name="Content Placeholder 2">
            <a:extLst>
              <a:ext uri="{FF2B5EF4-FFF2-40B4-BE49-F238E27FC236}">
                <a16:creationId xmlns:a16="http://schemas.microsoft.com/office/drawing/2014/main" id="{9E6DE41B-AB55-E3F4-7AB4-AE0B5F35A539}"/>
              </a:ext>
            </a:extLst>
          </p:cNvPr>
          <p:cNvSpPr>
            <a:spLocks noGrp="1"/>
          </p:cNvSpPr>
          <p:nvPr>
            <p:ph idx="1"/>
          </p:nvPr>
        </p:nvSpPr>
        <p:spPr>
          <a:xfrm>
            <a:off x="230886" y="931492"/>
            <a:ext cx="8686800" cy="3556106"/>
          </a:xfrm>
        </p:spPr>
        <p:txBody>
          <a:bodyPr/>
          <a:lstStyle/>
          <a:p>
            <a:r>
              <a:rPr lang="en-US" sz="2000" dirty="0"/>
              <a:t>Any major weapons system needs to estimate the cost and schedule (before it gets approved and funded)</a:t>
            </a:r>
          </a:p>
          <a:p>
            <a:r>
              <a:rPr lang="en-US" sz="2000" dirty="0"/>
              <a:t>SEER-SYS and SEER-SEM are generally used for estimating the effort for Systems Engineering and Software Development</a:t>
            </a:r>
          </a:p>
          <a:p>
            <a:r>
              <a:rPr lang="en-US" sz="2000" dirty="0">
                <a:hlinkClick r:id="rId2"/>
              </a:rPr>
              <a:t>COCOMO</a:t>
            </a:r>
            <a:r>
              <a:rPr lang="en-US" sz="2000" dirty="0"/>
              <a:t> (Constructive Cost Bodel) by </a:t>
            </a:r>
            <a:r>
              <a:rPr lang="en-US" sz="2000" dirty="0">
                <a:hlinkClick r:id="rId3"/>
              </a:rPr>
              <a:t>Prof. Bary Boehm </a:t>
            </a:r>
            <a:r>
              <a:rPr lang="en-US" sz="2000" dirty="0"/>
              <a:t>is the path breaker</a:t>
            </a:r>
          </a:p>
          <a:p>
            <a:endParaRPr lang="en-US" dirty="0"/>
          </a:p>
        </p:txBody>
      </p:sp>
      <p:sp>
        <p:nvSpPr>
          <p:cNvPr id="4" name="Slide Number Placeholder 3">
            <a:extLst>
              <a:ext uri="{FF2B5EF4-FFF2-40B4-BE49-F238E27FC236}">
                <a16:creationId xmlns:a16="http://schemas.microsoft.com/office/drawing/2014/main" id="{5CBE18DA-500D-F6C4-21F5-D4147C4CA01E}"/>
              </a:ext>
            </a:extLst>
          </p:cNvPr>
          <p:cNvSpPr>
            <a:spLocks noGrp="1"/>
          </p:cNvSpPr>
          <p:nvPr>
            <p:ph type="sldNum" sz="quarter" idx="12"/>
          </p:nvPr>
        </p:nvSpPr>
        <p:spPr/>
        <p:txBody>
          <a:bodyPr/>
          <a:lstStyle/>
          <a:p>
            <a:pPr>
              <a:defRPr/>
            </a:pPr>
            <a:fld id="{B586D440-F702-449A-AAC2-9ACFF17038B8}" type="slidenum">
              <a:rPr lang="en-US" smtClean="0"/>
              <a:pPr>
                <a:defRPr/>
              </a:pPr>
              <a:t>37</a:t>
            </a:fld>
            <a:endParaRPr lang="en-US" dirty="0"/>
          </a:p>
        </p:txBody>
      </p:sp>
    </p:spTree>
    <p:extLst>
      <p:ext uri="{BB962C8B-B14F-4D97-AF65-F5344CB8AC3E}">
        <p14:creationId xmlns:p14="http://schemas.microsoft.com/office/powerpoint/2010/main" val="26686660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044AD-CE39-F92C-EAB0-9646C34B77DA}"/>
              </a:ext>
            </a:extLst>
          </p:cNvPr>
          <p:cNvSpPr>
            <a:spLocks noGrp="1"/>
          </p:cNvSpPr>
          <p:nvPr>
            <p:ph type="title"/>
          </p:nvPr>
        </p:nvSpPr>
        <p:spPr/>
        <p:txBody>
          <a:bodyPr/>
          <a:lstStyle/>
          <a:p>
            <a:r>
              <a:rPr lang="en-US" dirty="0"/>
              <a:t>How was this done during the stone age (1960s)?</a:t>
            </a:r>
          </a:p>
        </p:txBody>
      </p:sp>
      <p:pic>
        <p:nvPicPr>
          <p:cNvPr id="6" name="Content Placeholder 5">
            <a:extLst>
              <a:ext uri="{FF2B5EF4-FFF2-40B4-BE49-F238E27FC236}">
                <a16:creationId xmlns:a16="http://schemas.microsoft.com/office/drawing/2014/main" id="{97ACD946-932C-42CB-906A-19B9673DC16F}"/>
              </a:ext>
            </a:extLst>
          </p:cNvPr>
          <p:cNvPicPr>
            <a:picLocks noGrp="1" noChangeAspect="1"/>
          </p:cNvPicPr>
          <p:nvPr>
            <p:ph idx="1"/>
          </p:nvPr>
        </p:nvPicPr>
        <p:blipFill>
          <a:blip r:embed="rId2"/>
          <a:stretch>
            <a:fillRect/>
          </a:stretch>
        </p:blipFill>
        <p:spPr>
          <a:xfrm>
            <a:off x="933875" y="961892"/>
            <a:ext cx="6005310" cy="3753319"/>
          </a:xfrm>
          <a:ln w="19050">
            <a:solidFill>
              <a:schemeClr val="accent1"/>
            </a:solidFill>
          </a:ln>
        </p:spPr>
      </p:pic>
      <p:sp>
        <p:nvSpPr>
          <p:cNvPr id="4" name="Slide Number Placeholder 3">
            <a:extLst>
              <a:ext uri="{FF2B5EF4-FFF2-40B4-BE49-F238E27FC236}">
                <a16:creationId xmlns:a16="http://schemas.microsoft.com/office/drawing/2014/main" id="{63D1E235-BAA2-911C-3091-D5722A1AAACA}"/>
              </a:ext>
            </a:extLst>
          </p:cNvPr>
          <p:cNvSpPr>
            <a:spLocks noGrp="1"/>
          </p:cNvSpPr>
          <p:nvPr>
            <p:ph type="sldNum" sz="quarter" idx="12"/>
          </p:nvPr>
        </p:nvSpPr>
        <p:spPr/>
        <p:txBody>
          <a:bodyPr/>
          <a:lstStyle/>
          <a:p>
            <a:pPr>
              <a:defRPr/>
            </a:pPr>
            <a:fld id="{B586D440-F702-449A-AAC2-9ACFF17038B8}" type="slidenum">
              <a:rPr lang="en-US" smtClean="0"/>
              <a:pPr>
                <a:defRPr/>
              </a:pPr>
              <a:t>38</a:t>
            </a:fld>
            <a:endParaRPr lang="en-US" dirty="0"/>
          </a:p>
        </p:txBody>
      </p:sp>
    </p:spTree>
    <p:extLst>
      <p:ext uri="{BB962C8B-B14F-4D97-AF65-F5344CB8AC3E}">
        <p14:creationId xmlns:p14="http://schemas.microsoft.com/office/powerpoint/2010/main" val="11783533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67832-CD6F-210E-0C01-FFA570516FF0}"/>
              </a:ext>
            </a:extLst>
          </p:cNvPr>
          <p:cNvSpPr>
            <a:spLocks noGrp="1"/>
          </p:cNvSpPr>
          <p:nvPr>
            <p:ph type="title"/>
          </p:nvPr>
        </p:nvSpPr>
        <p:spPr/>
        <p:txBody>
          <a:bodyPr/>
          <a:lstStyle/>
          <a:p>
            <a:r>
              <a:rPr lang="en-US" dirty="0"/>
              <a:t>SEER-SYS</a:t>
            </a:r>
          </a:p>
        </p:txBody>
      </p:sp>
      <p:pic>
        <p:nvPicPr>
          <p:cNvPr id="7" name="Content Placeholder 6">
            <a:extLst>
              <a:ext uri="{FF2B5EF4-FFF2-40B4-BE49-F238E27FC236}">
                <a16:creationId xmlns:a16="http://schemas.microsoft.com/office/drawing/2014/main" id="{6C89864C-98C2-F8A0-322A-C7549577027D}"/>
              </a:ext>
            </a:extLst>
          </p:cNvPr>
          <p:cNvPicPr>
            <a:picLocks noGrp="1" noChangeAspect="1"/>
          </p:cNvPicPr>
          <p:nvPr>
            <p:ph idx="1"/>
          </p:nvPr>
        </p:nvPicPr>
        <p:blipFill>
          <a:blip r:embed="rId2"/>
          <a:stretch>
            <a:fillRect/>
          </a:stretch>
        </p:blipFill>
        <p:spPr>
          <a:xfrm>
            <a:off x="590799" y="747936"/>
            <a:ext cx="7322606" cy="4176793"/>
          </a:xfrm>
          <a:ln>
            <a:solidFill>
              <a:schemeClr val="accent1"/>
            </a:solidFill>
          </a:ln>
        </p:spPr>
      </p:pic>
      <p:sp>
        <p:nvSpPr>
          <p:cNvPr id="4" name="Slide Number Placeholder 3">
            <a:extLst>
              <a:ext uri="{FF2B5EF4-FFF2-40B4-BE49-F238E27FC236}">
                <a16:creationId xmlns:a16="http://schemas.microsoft.com/office/drawing/2014/main" id="{B5F1146B-7D13-9CA3-E6BE-5AC235ACF50D}"/>
              </a:ext>
            </a:extLst>
          </p:cNvPr>
          <p:cNvSpPr>
            <a:spLocks noGrp="1"/>
          </p:cNvSpPr>
          <p:nvPr>
            <p:ph type="sldNum" sz="quarter" idx="12"/>
          </p:nvPr>
        </p:nvSpPr>
        <p:spPr/>
        <p:txBody>
          <a:bodyPr/>
          <a:lstStyle/>
          <a:p>
            <a:pPr>
              <a:defRPr/>
            </a:pPr>
            <a:fld id="{B586D440-F702-449A-AAC2-9ACFF17038B8}" type="slidenum">
              <a:rPr lang="en-US" smtClean="0"/>
              <a:pPr>
                <a:defRPr/>
              </a:pPr>
              <a:t>39</a:t>
            </a:fld>
            <a:endParaRPr lang="en-US" dirty="0"/>
          </a:p>
        </p:txBody>
      </p:sp>
    </p:spTree>
    <p:extLst>
      <p:ext uri="{BB962C8B-B14F-4D97-AF65-F5344CB8AC3E}">
        <p14:creationId xmlns:p14="http://schemas.microsoft.com/office/powerpoint/2010/main" val="3241322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05416-F281-30E4-C82E-D829AAEFBBDB}"/>
              </a:ext>
            </a:extLst>
          </p:cNvPr>
          <p:cNvSpPr>
            <a:spLocks noGrp="1"/>
          </p:cNvSpPr>
          <p:nvPr>
            <p:ph type="title"/>
          </p:nvPr>
        </p:nvSpPr>
        <p:spPr/>
        <p:txBody>
          <a:bodyPr/>
          <a:lstStyle/>
          <a:p>
            <a:r>
              <a:rPr lang="en-US" dirty="0"/>
              <a:t>Inadequate Systems Engineering</a:t>
            </a:r>
          </a:p>
        </p:txBody>
      </p:sp>
      <p:sp>
        <p:nvSpPr>
          <p:cNvPr id="3" name="Content Placeholder 2">
            <a:extLst>
              <a:ext uri="{FF2B5EF4-FFF2-40B4-BE49-F238E27FC236}">
                <a16:creationId xmlns:a16="http://schemas.microsoft.com/office/drawing/2014/main" id="{47B2F78B-0975-051E-A14A-B14710D1FD3A}"/>
              </a:ext>
            </a:extLst>
          </p:cNvPr>
          <p:cNvSpPr>
            <a:spLocks noGrp="1"/>
          </p:cNvSpPr>
          <p:nvPr>
            <p:ph idx="1"/>
          </p:nvPr>
        </p:nvSpPr>
        <p:spPr/>
        <p:txBody>
          <a:bodyPr>
            <a:normAutofit fontScale="92500" lnSpcReduction="10000"/>
          </a:bodyPr>
          <a:lstStyle/>
          <a:p>
            <a:r>
              <a:rPr lang="en-US" dirty="0"/>
              <a:t>“Inadequate Systems Engineering” is almost always the critical factor in troubled programs. </a:t>
            </a:r>
          </a:p>
          <a:p>
            <a:r>
              <a:rPr lang="en-US" dirty="0"/>
              <a:t>Systems Engineering, since the days of Bell Labs where the word was first coined morphed several times to the current state where it has become tool centric and lost much of its original purpose of guiding the development of systems (in particular large and complex systems like 5ESS and Aegis BMD both are 100 million lines of code class). </a:t>
            </a:r>
          </a:p>
          <a:p>
            <a:r>
              <a:rPr lang="en-US" dirty="0"/>
              <a:t>If it does not adapt to the changing technologies, it will soon be relegated to history. </a:t>
            </a:r>
          </a:p>
          <a:p>
            <a:endParaRPr lang="en-US" dirty="0"/>
          </a:p>
        </p:txBody>
      </p:sp>
      <p:sp>
        <p:nvSpPr>
          <p:cNvPr id="4" name="Slide Number Placeholder 3">
            <a:extLst>
              <a:ext uri="{FF2B5EF4-FFF2-40B4-BE49-F238E27FC236}">
                <a16:creationId xmlns:a16="http://schemas.microsoft.com/office/drawing/2014/main" id="{1C042F12-EDC7-E56C-2C73-906D6A8A28A7}"/>
              </a:ext>
            </a:extLst>
          </p:cNvPr>
          <p:cNvSpPr>
            <a:spLocks noGrp="1"/>
          </p:cNvSpPr>
          <p:nvPr>
            <p:ph type="sldNum" sz="quarter" idx="12"/>
          </p:nvPr>
        </p:nvSpPr>
        <p:spPr/>
        <p:txBody>
          <a:bodyPr/>
          <a:lstStyle/>
          <a:p>
            <a:pPr>
              <a:defRPr/>
            </a:pPr>
            <a:fld id="{B586D440-F702-449A-AAC2-9ACFF17038B8}" type="slidenum">
              <a:rPr lang="en-US" smtClean="0"/>
              <a:pPr>
                <a:defRPr/>
              </a:pPr>
              <a:t>4</a:t>
            </a:fld>
            <a:endParaRPr lang="en-US" dirty="0"/>
          </a:p>
        </p:txBody>
      </p:sp>
    </p:spTree>
    <p:extLst>
      <p:ext uri="{BB962C8B-B14F-4D97-AF65-F5344CB8AC3E}">
        <p14:creationId xmlns:p14="http://schemas.microsoft.com/office/powerpoint/2010/main" val="24342540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0B71E-47D2-1AAE-AAD5-005AA7F86225}"/>
              </a:ext>
            </a:extLst>
          </p:cNvPr>
          <p:cNvSpPr>
            <a:spLocks noGrp="1"/>
          </p:cNvSpPr>
          <p:nvPr>
            <p:ph type="title"/>
          </p:nvPr>
        </p:nvSpPr>
        <p:spPr/>
        <p:txBody>
          <a:bodyPr/>
          <a:lstStyle/>
          <a:p>
            <a:r>
              <a:rPr lang="en-US" sz="2400" dirty="0"/>
              <a:t>Example project( Spacecraft Bus Systems Engineering)</a:t>
            </a:r>
          </a:p>
        </p:txBody>
      </p:sp>
      <p:sp>
        <p:nvSpPr>
          <p:cNvPr id="3" name="Content Placeholder 2">
            <a:extLst>
              <a:ext uri="{FF2B5EF4-FFF2-40B4-BE49-F238E27FC236}">
                <a16:creationId xmlns:a16="http://schemas.microsoft.com/office/drawing/2014/main" id="{7D6BD838-4E08-67EC-6A46-BA4D7A1A525B}"/>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975BEFE1-1C0E-2BE6-6C5F-6CE6C23D9A67}"/>
              </a:ext>
            </a:extLst>
          </p:cNvPr>
          <p:cNvSpPr>
            <a:spLocks noGrp="1"/>
          </p:cNvSpPr>
          <p:nvPr>
            <p:ph type="sldNum" sz="quarter" idx="12"/>
          </p:nvPr>
        </p:nvSpPr>
        <p:spPr/>
        <p:txBody>
          <a:bodyPr/>
          <a:lstStyle/>
          <a:p>
            <a:pPr>
              <a:defRPr/>
            </a:pPr>
            <a:fld id="{B586D440-F702-449A-AAC2-9ACFF17038B8}" type="slidenum">
              <a:rPr lang="en-US" smtClean="0"/>
              <a:pPr>
                <a:defRPr/>
              </a:pPr>
              <a:t>40</a:t>
            </a:fld>
            <a:endParaRPr lang="en-US" dirty="0"/>
          </a:p>
        </p:txBody>
      </p:sp>
      <p:pic>
        <p:nvPicPr>
          <p:cNvPr id="5" name="Picture 4">
            <a:extLst>
              <a:ext uri="{FF2B5EF4-FFF2-40B4-BE49-F238E27FC236}">
                <a16:creationId xmlns:a16="http://schemas.microsoft.com/office/drawing/2014/main" id="{25B45AD0-A334-4AA7-065E-A89F5FAF9469}"/>
              </a:ext>
            </a:extLst>
          </p:cNvPr>
          <p:cNvPicPr>
            <a:picLocks noChangeAspect="1"/>
          </p:cNvPicPr>
          <p:nvPr/>
        </p:nvPicPr>
        <p:blipFill>
          <a:blip r:embed="rId2"/>
          <a:stretch>
            <a:fillRect/>
          </a:stretch>
        </p:blipFill>
        <p:spPr>
          <a:xfrm>
            <a:off x="226314" y="1123950"/>
            <a:ext cx="6131225" cy="3468168"/>
          </a:xfrm>
          <a:prstGeom prst="rect">
            <a:avLst/>
          </a:prstGeom>
        </p:spPr>
      </p:pic>
      <p:sp>
        <p:nvSpPr>
          <p:cNvPr id="6" name="TextBox 5">
            <a:extLst>
              <a:ext uri="{FF2B5EF4-FFF2-40B4-BE49-F238E27FC236}">
                <a16:creationId xmlns:a16="http://schemas.microsoft.com/office/drawing/2014/main" id="{DB7DE5BA-B95B-57B8-3993-F2196D227F09}"/>
              </a:ext>
            </a:extLst>
          </p:cNvPr>
          <p:cNvSpPr txBox="1"/>
          <p:nvPr/>
        </p:nvSpPr>
        <p:spPr>
          <a:xfrm>
            <a:off x="6631720" y="1392964"/>
            <a:ext cx="2400016" cy="1015663"/>
          </a:xfrm>
          <a:prstGeom prst="rect">
            <a:avLst/>
          </a:prstGeom>
          <a:noFill/>
        </p:spPr>
        <p:txBody>
          <a:bodyPr wrap="none" rtlCol="0">
            <a:spAutoFit/>
          </a:bodyPr>
          <a:lstStyle/>
          <a:p>
            <a:r>
              <a:rPr lang="en-US" sz="1200" b="1" dirty="0"/>
              <a:t>Problems</a:t>
            </a:r>
          </a:p>
          <a:p>
            <a:pPr marL="171450" indent="-171450">
              <a:buFont typeface="Arial" panose="020B0604020202020204" pitchFamily="34" charset="0"/>
              <a:buChar char="•"/>
            </a:pPr>
            <a:r>
              <a:rPr lang="en-US" sz="1200" dirty="0"/>
              <a:t>Tedious</a:t>
            </a:r>
          </a:p>
          <a:p>
            <a:pPr marL="171450" indent="-171450">
              <a:buFont typeface="Arial" panose="020B0604020202020204" pitchFamily="34" charset="0"/>
              <a:buChar char="•"/>
            </a:pPr>
            <a:r>
              <a:rPr lang="en-US" sz="1200" dirty="0"/>
              <a:t>Labor intensive</a:t>
            </a:r>
          </a:p>
          <a:p>
            <a:pPr marL="171450" indent="-171450">
              <a:buFont typeface="Arial" panose="020B0604020202020204" pitchFamily="34" charset="0"/>
              <a:buChar char="•"/>
            </a:pPr>
            <a:r>
              <a:rPr lang="en-US" sz="1200" dirty="0"/>
              <a:t>Error Prone</a:t>
            </a:r>
          </a:p>
          <a:p>
            <a:pPr marL="171450" indent="-171450">
              <a:buFont typeface="Arial" panose="020B0604020202020204" pitchFamily="34" charset="0"/>
              <a:buChar char="•"/>
            </a:pPr>
            <a:r>
              <a:rPr lang="en-US" sz="1200" dirty="0"/>
              <a:t>Needs specialized Knowledge</a:t>
            </a:r>
          </a:p>
        </p:txBody>
      </p:sp>
    </p:spTree>
    <p:extLst>
      <p:ext uri="{BB962C8B-B14F-4D97-AF65-F5344CB8AC3E}">
        <p14:creationId xmlns:p14="http://schemas.microsoft.com/office/powerpoint/2010/main" val="34222232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2F245-43A3-10C2-CEB1-C42CF1093C21}"/>
              </a:ext>
            </a:extLst>
          </p:cNvPr>
          <p:cNvSpPr>
            <a:spLocks noGrp="1"/>
          </p:cNvSpPr>
          <p:nvPr>
            <p:ph type="title"/>
          </p:nvPr>
        </p:nvSpPr>
        <p:spPr/>
        <p:txBody>
          <a:bodyPr/>
          <a:lstStyle/>
          <a:p>
            <a:r>
              <a:rPr lang="en-US" dirty="0"/>
              <a:t>SEERai</a:t>
            </a:r>
          </a:p>
        </p:txBody>
      </p:sp>
      <p:sp>
        <p:nvSpPr>
          <p:cNvPr id="4" name="Slide Number Placeholder 3">
            <a:extLst>
              <a:ext uri="{FF2B5EF4-FFF2-40B4-BE49-F238E27FC236}">
                <a16:creationId xmlns:a16="http://schemas.microsoft.com/office/drawing/2014/main" id="{0218BA09-1967-A33F-4987-35C914A24DE6}"/>
              </a:ext>
            </a:extLst>
          </p:cNvPr>
          <p:cNvSpPr>
            <a:spLocks noGrp="1"/>
          </p:cNvSpPr>
          <p:nvPr>
            <p:ph type="sldNum" sz="quarter" idx="12"/>
          </p:nvPr>
        </p:nvSpPr>
        <p:spPr/>
        <p:txBody>
          <a:bodyPr/>
          <a:lstStyle/>
          <a:p>
            <a:pPr>
              <a:defRPr/>
            </a:pPr>
            <a:fld id="{B586D440-F702-449A-AAC2-9ACFF17038B8}" type="slidenum">
              <a:rPr lang="en-US" smtClean="0"/>
              <a:pPr>
                <a:defRPr/>
              </a:pPr>
              <a:t>41</a:t>
            </a:fld>
            <a:endParaRPr lang="en-US" dirty="0"/>
          </a:p>
        </p:txBody>
      </p:sp>
      <p:pic>
        <p:nvPicPr>
          <p:cNvPr id="10" name="Picture 9">
            <a:extLst>
              <a:ext uri="{FF2B5EF4-FFF2-40B4-BE49-F238E27FC236}">
                <a16:creationId xmlns:a16="http://schemas.microsoft.com/office/drawing/2014/main" id="{DFC2DC02-7004-6F8A-F8D6-D7E38E18FEC1}"/>
              </a:ext>
            </a:extLst>
          </p:cNvPr>
          <p:cNvPicPr>
            <a:picLocks noChangeAspect="1"/>
          </p:cNvPicPr>
          <p:nvPr/>
        </p:nvPicPr>
        <p:blipFill>
          <a:blip r:embed="rId2"/>
          <a:stretch>
            <a:fillRect/>
          </a:stretch>
        </p:blipFill>
        <p:spPr>
          <a:xfrm>
            <a:off x="1143000" y="898192"/>
            <a:ext cx="6218943" cy="3902408"/>
          </a:xfrm>
          <a:prstGeom prst="rect">
            <a:avLst/>
          </a:prstGeom>
        </p:spPr>
      </p:pic>
    </p:spTree>
    <p:extLst>
      <p:ext uri="{BB962C8B-B14F-4D97-AF65-F5344CB8AC3E}">
        <p14:creationId xmlns:p14="http://schemas.microsoft.com/office/powerpoint/2010/main" val="9790889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E4C3B-3F3A-C5F5-2BAE-8F1F6162546E}"/>
              </a:ext>
            </a:extLst>
          </p:cNvPr>
          <p:cNvSpPr>
            <a:spLocks noGrp="1"/>
          </p:cNvSpPr>
          <p:nvPr>
            <p:ph type="title"/>
          </p:nvPr>
        </p:nvSpPr>
        <p:spPr/>
        <p:txBody>
          <a:bodyPr/>
          <a:lstStyle/>
          <a:p>
            <a:r>
              <a:rPr lang="en-US" dirty="0"/>
              <a:t>My vision for systems engineering</a:t>
            </a:r>
          </a:p>
        </p:txBody>
      </p:sp>
      <p:pic>
        <p:nvPicPr>
          <p:cNvPr id="6" name="Content Placeholder 5">
            <a:extLst>
              <a:ext uri="{FF2B5EF4-FFF2-40B4-BE49-F238E27FC236}">
                <a16:creationId xmlns:a16="http://schemas.microsoft.com/office/drawing/2014/main" id="{BC8BFF36-86D3-F1CF-FE84-C1FFCDD982CD}"/>
              </a:ext>
            </a:extLst>
          </p:cNvPr>
          <p:cNvPicPr>
            <a:picLocks noGrp="1" noChangeAspect="1"/>
          </p:cNvPicPr>
          <p:nvPr>
            <p:ph idx="1"/>
          </p:nvPr>
        </p:nvPicPr>
        <p:blipFill>
          <a:blip r:embed="rId2"/>
          <a:stretch>
            <a:fillRect/>
          </a:stretch>
        </p:blipFill>
        <p:spPr>
          <a:xfrm>
            <a:off x="228599" y="930957"/>
            <a:ext cx="8700235" cy="2803555"/>
          </a:xfrm>
          <a:ln w="15875">
            <a:solidFill>
              <a:schemeClr val="accent1"/>
            </a:solidFill>
          </a:ln>
        </p:spPr>
      </p:pic>
      <p:sp>
        <p:nvSpPr>
          <p:cNvPr id="4" name="Slide Number Placeholder 3">
            <a:extLst>
              <a:ext uri="{FF2B5EF4-FFF2-40B4-BE49-F238E27FC236}">
                <a16:creationId xmlns:a16="http://schemas.microsoft.com/office/drawing/2014/main" id="{C432D917-B938-E171-C2A5-505B99C6AD2F}"/>
              </a:ext>
            </a:extLst>
          </p:cNvPr>
          <p:cNvSpPr>
            <a:spLocks noGrp="1"/>
          </p:cNvSpPr>
          <p:nvPr>
            <p:ph type="sldNum" sz="quarter" idx="12"/>
          </p:nvPr>
        </p:nvSpPr>
        <p:spPr/>
        <p:txBody>
          <a:bodyPr/>
          <a:lstStyle/>
          <a:p>
            <a:pPr>
              <a:defRPr/>
            </a:pPr>
            <a:fld id="{B586D440-F702-449A-AAC2-9ACFF17038B8}" type="slidenum">
              <a:rPr lang="en-US" smtClean="0"/>
              <a:pPr>
                <a:defRPr/>
              </a:pPr>
              <a:t>42</a:t>
            </a:fld>
            <a:endParaRPr lang="en-US" dirty="0"/>
          </a:p>
        </p:txBody>
      </p:sp>
    </p:spTree>
    <p:extLst>
      <p:ext uri="{BB962C8B-B14F-4D97-AF65-F5344CB8AC3E}">
        <p14:creationId xmlns:p14="http://schemas.microsoft.com/office/powerpoint/2010/main" val="13179606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8B0E1-2BE3-4159-BF70-54CB703AE97F}"/>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6C954901-4DA9-5A53-4A1E-18014CC39D76}"/>
              </a:ext>
            </a:extLst>
          </p:cNvPr>
          <p:cNvSpPr>
            <a:spLocks noGrp="1"/>
          </p:cNvSpPr>
          <p:nvPr>
            <p:ph idx="1"/>
          </p:nvPr>
        </p:nvSpPr>
        <p:spPr>
          <a:xfrm>
            <a:off x="32813" y="802748"/>
            <a:ext cx="7252559" cy="3673370"/>
          </a:xfrm>
        </p:spPr>
        <p:txBody>
          <a:bodyPr>
            <a:normAutofit fontScale="85000" lnSpcReduction="10000"/>
          </a:bodyPr>
          <a:lstStyle/>
          <a:p>
            <a:r>
              <a:rPr lang="en-US" sz="1400" dirty="0">
                <a:latin typeface="+mj-lt"/>
              </a:rPr>
              <a:t>Digital Engineering is a misnomer and there is certain poverty of imagination in choosing that name. </a:t>
            </a:r>
          </a:p>
          <a:p>
            <a:r>
              <a:rPr lang="en-US" sz="1400" dirty="0">
                <a:latin typeface="+mj-lt"/>
              </a:rPr>
              <a:t>It is not specific to Engineering (much less systems engineering) but encompasses all the specialties  involved.</a:t>
            </a:r>
          </a:p>
          <a:p>
            <a:r>
              <a:rPr lang="en-US" sz="1400" dirty="0">
                <a:latin typeface="+mj-lt"/>
              </a:rPr>
              <a:t>Engineering is a small part of it and System Engineering is a small part of Engineering. </a:t>
            </a:r>
          </a:p>
          <a:p>
            <a:r>
              <a:rPr lang="en-US" sz="1400" dirty="0">
                <a:latin typeface="+mj-lt"/>
              </a:rPr>
              <a:t>We need to come up with a new name for it which all disciplines can relate to. </a:t>
            </a:r>
          </a:p>
          <a:p>
            <a:r>
              <a:rPr lang="en-US" sz="1400" dirty="0">
                <a:latin typeface="+mj-lt"/>
              </a:rPr>
              <a:t>At present only systems engineers are paying any attention to it and unfortunately, they are equating to MBSE. </a:t>
            </a:r>
          </a:p>
          <a:p>
            <a:r>
              <a:rPr lang="en-US" sz="1400" dirty="0">
                <a:latin typeface="+mj-lt"/>
              </a:rPr>
              <a:t>This way we will fail to realize the full potential. </a:t>
            </a:r>
          </a:p>
          <a:p>
            <a:r>
              <a:rPr lang="en-US" sz="1400" dirty="0">
                <a:latin typeface="+mj-lt"/>
              </a:rPr>
              <a:t>We should refrain from calling everything a “Model”. </a:t>
            </a:r>
          </a:p>
          <a:p>
            <a:r>
              <a:rPr lang="en-US" sz="1400" dirty="0">
                <a:latin typeface="+mj-lt"/>
              </a:rPr>
              <a:t>MBSE should not be equated to Digital Engineering,  as currently being done in the Govt, Industry and Academia. The main motivation or justification for MBSE is “Document based process is bad.”. </a:t>
            </a:r>
          </a:p>
          <a:p>
            <a:r>
              <a:rPr lang="en-US" sz="1400" dirty="0">
                <a:latin typeface="+mj-lt"/>
              </a:rPr>
              <a:t>However, I am yet to see a program where the original requirements are in any form other than documents. </a:t>
            </a:r>
          </a:p>
          <a:p>
            <a:r>
              <a:rPr lang="en-US" sz="1400" dirty="0">
                <a:latin typeface="+mj-lt"/>
              </a:rPr>
              <a:t>If AI can parse those documents and generate the requirements or even final executable software, we don’t need Systems engineering, MBSE or even Software Engineering. </a:t>
            </a:r>
          </a:p>
          <a:p>
            <a:r>
              <a:rPr lang="en-US" sz="1400" dirty="0">
                <a:latin typeface="+mj-lt"/>
              </a:rPr>
              <a:t>We must not flip a switch ,like AT&amp;T did in its marketing department, and make MBSE the Digital Engineering. </a:t>
            </a:r>
          </a:p>
          <a:p>
            <a:r>
              <a:rPr lang="en-US" sz="1400" dirty="0">
                <a:latin typeface="+mj-lt"/>
              </a:rPr>
              <a:t>There is no Royal Road to Digital Engineering.</a:t>
            </a:r>
          </a:p>
        </p:txBody>
      </p:sp>
      <p:sp>
        <p:nvSpPr>
          <p:cNvPr id="4" name="Slide Number Placeholder 3">
            <a:extLst>
              <a:ext uri="{FF2B5EF4-FFF2-40B4-BE49-F238E27FC236}">
                <a16:creationId xmlns:a16="http://schemas.microsoft.com/office/drawing/2014/main" id="{6B1CDC39-3199-11F8-BCCD-7161A9F111B2}"/>
              </a:ext>
            </a:extLst>
          </p:cNvPr>
          <p:cNvSpPr>
            <a:spLocks noGrp="1"/>
          </p:cNvSpPr>
          <p:nvPr>
            <p:ph type="sldNum" sz="quarter" idx="12"/>
          </p:nvPr>
        </p:nvSpPr>
        <p:spPr/>
        <p:txBody>
          <a:bodyPr/>
          <a:lstStyle/>
          <a:p>
            <a:pPr>
              <a:defRPr/>
            </a:pPr>
            <a:fld id="{B586D440-F702-449A-AAC2-9ACFF17038B8}" type="slidenum">
              <a:rPr lang="en-US" smtClean="0"/>
              <a:pPr>
                <a:defRPr/>
              </a:pPr>
              <a:t>43</a:t>
            </a:fld>
            <a:endParaRPr lang="en-US" dirty="0"/>
          </a:p>
        </p:txBody>
      </p:sp>
      <p:sp>
        <p:nvSpPr>
          <p:cNvPr id="6" name="TextBox 5">
            <a:extLst>
              <a:ext uri="{FF2B5EF4-FFF2-40B4-BE49-F238E27FC236}">
                <a16:creationId xmlns:a16="http://schemas.microsoft.com/office/drawing/2014/main" id="{97A3BAAD-5C27-11A1-B6EF-DAE20BF9FE25}"/>
              </a:ext>
            </a:extLst>
          </p:cNvPr>
          <p:cNvSpPr txBox="1"/>
          <p:nvPr/>
        </p:nvSpPr>
        <p:spPr>
          <a:xfrm>
            <a:off x="7788443" y="895399"/>
            <a:ext cx="569387" cy="261610"/>
          </a:xfrm>
          <a:prstGeom prst="rect">
            <a:avLst/>
          </a:prstGeom>
          <a:noFill/>
        </p:spPr>
        <p:txBody>
          <a:bodyPr wrap="none" rtlCol="0">
            <a:spAutoFit/>
          </a:bodyPr>
          <a:lstStyle/>
          <a:p>
            <a:r>
              <a:rPr lang="en-US" sz="1050" dirty="0"/>
              <a:t>Model</a:t>
            </a:r>
          </a:p>
        </p:txBody>
      </p:sp>
      <p:grpSp>
        <p:nvGrpSpPr>
          <p:cNvPr id="8" name="Group 7">
            <a:extLst>
              <a:ext uri="{FF2B5EF4-FFF2-40B4-BE49-F238E27FC236}">
                <a16:creationId xmlns:a16="http://schemas.microsoft.com/office/drawing/2014/main" id="{B7A42594-BFA8-F767-1FA6-D4B4D8C4799A}"/>
              </a:ext>
            </a:extLst>
          </p:cNvPr>
          <p:cNvGrpSpPr/>
          <p:nvPr/>
        </p:nvGrpSpPr>
        <p:grpSpPr>
          <a:xfrm>
            <a:off x="7411229" y="802748"/>
            <a:ext cx="1699958" cy="1182183"/>
            <a:chOff x="6806264" y="3470572"/>
            <a:chExt cx="1824388" cy="1131706"/>
          </a:xfrm>
        </p:grpSpPr>
        <p:pic>
          <p:nvPicPr>
            <p:cNvPr id="5" name="Content Placeholder 4">
              <a:extLst>
                <a:ext uri="{FF2B5EF4-FFF2-40B4-BE49-F238E27FC236}">
                  <a16:creationId xmlns:a16="http://schemas.microsoft.com/office/drawing/2014/main" id="{D1795C42-6833-FDDF-C348-BD6D1C2EF55D}"/>
                </a:ext>
              </a:extLst>
            </p:cNvPr>
            <p:cNvPicPr>
              <a:picLocks noChangeAspect="1"/>
            </p:cNvPicPr>
            <p:nvPr/>
          </p:nvPicPr>
          <p:blipFill>
            <a:blip r:embed="rId2"/>
            <a:stretch>
              <a:fillRect/>
            </a:stretch>
          </p:blipFill>
          <p:spPr bwMode="auto">
            <a:xfrm>
              <a:off x="6806264" y="3470572"/>
              <a:ext cx="1824388" cy="1131706"/>
            </a:xfrm>
            <a:prstGeom prst="rect">
              <a:avLst/>
            </a:prstGeom>
            <a:noFill/>
            <a:ln w="9525">
              <a:noFill/>
              <a:miter lim="800000"/>
              <a:headEnd/>
              <a:tailEnd/>
            </a:ln>
          </p:spPr>
        </p:pic>
        <p:sp>
          <p:nvSpPr>
            <p:cNvPr id="7" name="TextBox 6">
              <a:extLst>
                <a:ext uri="{FF2B5EF4-FFF2-40B4-BE49-F238E27FC236}">
                  <a16:creationId xmlns:a16="http://schemas.microsoft.com/office/drawing/2014/main" id="{4B278205-236C-3B4D-570C-07805A3EFA5F}"/>
                </a:ext>
              </a:extLst>
            </p:cNvPr>
            <p:cNvSpPr txBox="1"/>
            <p:nvPr/>
          </p:nvSpPr>
          <p:spPr>
            <a:xfrm>
              <a:off x="7587916" y="4315494"/>
              <a:ext cx="554293" cy="243074"/>
            </a:xfrm>
            <a:prstGeom prst="rect">
              <a:avLst/>
            </a:prstGeom>
            <a:noFill/>
          </p:spPr>
          <p:txBody>
            <a:bodyPr wrap="none" rtlCol="0">
              <a:spAutoFit/>
            </a:bodyPr>
            <a:lstStyle/>
            <a:p>
              <a:r>
                <a:rPr lang="en-US" sz="900" b="1" u="sng" dirty="0"/>
                <a:t>Mode</a:t>
              </a:r>
              <a:r>
                <a:rPr lang="en-US" sz="1050" dirty="0"/>
                <a:t>l</a:t>
              </a:r>
            </a:p>
          </p:txBody>
        </p:sp>
      </p:grpSp>
    </p:spTree>
    <p:extLst>
      <p:ext uri="{BB962C8B-B14F-4D97-AF65-F5344CB8AC3E}">
        <p14:creationId xmlns:p14="http://schemas.microsoft.com/office/powerpoint/2010/main" val="13990338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DEA6B-31CA-2C78-B336-D0245EB4A8CF}"/>
              </a:ext>
            </a:extLst>
          </p:cNvPr>
          <p:cNvSpPr>
            <a:spLocks noGrp="1"/>
          </p:cNvSpPr>
          <p:nvPr>
            <p:ph type="title"/>
          </p:nvPr>
        </p:nvSpPr>
        <p:spPr/>
        <p:txBody>
          <a:bodyPr/>
          <a:lstStyle/>
          <a:p>
            <a:r>
              <a:rPr lang="en-US" dirty="0"/>
              <a:t>Acknowledgments</a:t>
            </a:r>
          </a:p>
        </p:txBody>
      </p:sp>
      <p:sp>
        <p:nvSpPr>
          <p:cNvPr id="3" name="Content Placeholder 2">
            <a:extLst>
              <a:ext uri="{FF2B5EF4-FFF2-40B4-BE49-F238E27FC236}">
                <a16:creationId xmlns:a16="http://schemas.microsoft.com/office/drawing/2014/main" id="{B0E613BF-35B2-9DA9-8A76-EF1F7BE8EF9F}"/>
              </a:ext>
            </a:extLst>
          </p:cNvPr>
          <p:cNvSpPr>
            <a:spLocks noGrp="1" noRot="1" noMove="1" noResize="1" noEditPoints="1" noAdjustHandles="1" noChangeArrowheads="1" noChangeShapeType="1"/>
          </p:cNvSpPr>
          <p:nvPr>
            <p:ph idx="1"/>
          </p:nvPr>
        </p:nvSpPr>
        <p:spPr>
          <a:xfrm>
            <a:off x="116985" y="884329"/>
            <a:ext cx="5930889" cy="3916271"/>
          </a:xfrm>
        </p:spPr>
        <p:txBody>
          <a:bodyPr/>
          <a:lstStyle/>
          <a:p>
            <a:r>
              <a:rPr lang="en-US" sz="1600" dirty="0">
                <a:latin typeface="+mj-lt"/>
              </a:rPr>
              <a:t>I want to acknowledge the inspiration derived from </a:t>
            </a:r>
          </a:p>
          <a:p>
            <a:pPr lvl="1"/>
            <a:r>
              <a:rPr lang="en-US" sz="1600" dirty="0">
                <a:latin typeface="+mj-lt"/>
              </a:rPr>
              <a:t>Alex Bell's “Death by UML fever”, </a:t>
            </a:r>
          </a:p>
          <a:p>
            <a:pPr lvl="1"/>
            <a:r>
              <a:rPr lang="en-US" sz="1600" dirty="0">
                <a:latin typeface="+mj-lt"/>
                <a:hlinkClick r:id="rId2"/>
              </a:rPr>
              <a:t>Tom Demarco's </a:t>
            </a:r>
            <a:r>
              <a:rPr lang="en-US" sz="1600" dirty="0">
                <a:latin typeface="+mj-lt"/>
              </a:rPr>
              <a:t>“Software engineering an idea whose time has come and gone” and </a:t>
            </a:r>
          </a:p>
          <a:p>
            <a:pPr lvl="1"/>
            <a:r>
              <a:rPr lang="en-US" sz="1600" dirty="0">
                <a:latin typeface="+mj-lt"/>
                <a:hlinkClick r:id="rId3"/>
              </a:rPr>
              <a:t>Dijkstra’s</a:t>
            </a:r>
            <a:r>
              <a:rPr lang="en-US" sz="1600" dirty="0">
                <a:latin typeface="+mj-lt"/>
              </a:rPr>
              <a:t>  “Software engineering should be known as ‘The Doomed Discipline’ and should have its charter ‘How to program if you cannot’.". </a:t>
            </a:r>
          </a:p>
          <a:p>
            <a:r>
              <a:rPr lang="en-US" sz="1600" dirty="0">
                <a:latin typeface="+mj-lt"/>
              </a:rPr>
              <a:t>I also want to express my sincere thanks to </a:t>
            </a:r>
            <a:r>
              <a:rPr lang="en-US" sz="1600" dirty="0">
                <a:latin typeface="+mj-lt"/>
                <a:hlinkClick r:id="rId4"/>
              </a:rPr>
              <a:t>Mr. Norm Augustine</a:t>
            </a:r>
            <a:r>
              <a:rPr lang="en-US" sz="1600" dirty="0">
                <a:latin typeface="+mj-lt"/>
              </a:rPr>
              <a:t>, </a:t>
            </a:r>
            <a:r>
              <a:rPr lang="en-US" sz="1600" dirty="0">
                <a:latin typeface="+mj-lt"/>
                <a:hlinkClick r:id="rId5"/>
              </a:rPr>
              <a:t>Dr. Paul Kaminski</a:t>
            </a:r>
            <a:r>
              <a:rPr lang="en-US" sz="1600" dirty="0">
                <a:latin typeface="+mj-lt"/>
              </a:rPr>
              <a:t>, and </a:t>
            </a:r>
            <a:r>
              <a:rPr lang="en-US" sz="1600" dirty="0">
                <a:latin typeface="+mj-lt"/>
                <a:hlinkClick r:id="rId6"/>
              </a:rPr>
              <a:t>Dr. Mike Griffin</a:t>
            </a:r>
            <a:r>
              <a:rPr lang="en-US" sz="1600" dirty="0">
                <a:latin typeface="+mj-lt"/>
              </a:rPr>
              <a:t> who reviewed the draft and provided valuable comments.</a:t>
            </a:r>
          </a:p>
          <a:p>
            <a:endParaRPr lang="en-US" dirty="0"/>
          </a:p>
        </p:txBody>
      </p:sp>
      <p:sp>
        <p:nvSpPr>
          <p:cNvPr id="4" name="Slide Number Placeholder 3">
            <a:extLst>
              <a:ext uri="{FF2B5EF4-FFF2-40B4-BE49-F238E27FC236}">
                <a16:creationId xmlns:a16="http://schemas.microsoft.com/office/drawing/2014/main" id="{63265433-5953-E77C-55FC-A632373639A7}"/>
              </a:ext>
            </a:extLst>
          </p:cNvPr>
          <p:cNvSpPr>
            <a:spLocks noGrp="1"/>
          </p:cNvSpPr>
          <p:nvPr>
            <p:ph type="sldNum" sz="quarter" idx="12"/>
          </p:nvPr>
        </p:nvSpPr>
        <p:spPr/>
        <p:txBody>
          <a:bodyPr/>
          <a:lstStyle/>
          <a:p>
            <a:pPr>
              <a:defRPr/>
            </a:pPr>
            <a:fld id="{B586D440-F702-449A-AAC2-9ACFF17038B8}" type="slidenum">
              <a:rPr lang="en-US" smtClean="0"/>
              <a:pPr>
                <a:defRPr/>
              </a:pPr>
              <a:t>44</a:t>
            </a:fld>
            <a:endParaRPr lang="en-US" dirty="0"/>
          </a:p>
        </p:txBody>
      </p:sp>
      <p:pic>
        <p:nvPicPr>
          <p:cNvPr id="6" name="Picture 5" descr="A couple of men in suits&#10;&#10;Description automatically generated">
            <a:extLst>
              <a:ext uri="{FF2B5EF4-FFF2-40B4-BE49-F238E27FC236}">
                <a16:creationId xmlns:a16="http://schemas.microsoft.com/office/drawing/2014/main" id="{C1B85178-D5C9-4598-08E2-1F479C60EFE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99485" y="884329"/>
            <a:ext cx="1391439" cy="2087159"/>
          </a:xfrm>
          <a:prstGeom prst="rect">
            <a:avLst/>
          </a:prstGeom>
        </p:spPr>
      </p:pic>
      <p:pic>
        <p:nvPicPr>
          <p:cNvPr id="10" name="Picture 9" descr="A group of people posing for a photo&#10;&#10;Description automatically generated">
            <a:extLst>
              <a:ext uri="{FF2B5EF4-FFF2-40B4-BE49-F238E27FC236}">
                <a16:creationId xmlns:a16="http://schemas.microsoft.com/office/drawing/2014/main" id="{DBE71BEF-A922-7525-CAA6-557D7398AA7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4295" y="3115697"/>
            <a:ext cx="2858460" cy="1607883"/>
          </a:xfrm>
          <a:prstGeom prst="rect">
            <a:avLst/>
          </a:prstGeom>
        </p:spPr>
      </p:pic>
      <p:pic>
        <p:nvPicPr>
          <p:cNvPr id="7" name="Picture 6">
            <a:extLst>
              <a:ext uri="{FF2B5EF4-FFF2-40B4-BE49-F238E27FC236}">
                <a16:creationId xmlns:a16="http://schemas.microsoft.com/office/drawing/2014/main" id="{90229BFB-3190-D02B-12D5-6678B128366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805504" y="884329"/>
            <a:ext cx="850517" cy="1152908"/>
          </a:xfrm>
          <a:prstGeom prst="rect">
            <a:avLst/>
          </a:prstGeom>
        </p:spPr>
      </p:pic>
      <p:pic>
        <p:nvPicPr>
          <p:cNvPr id="9" name="Picture 8">
            <a:extLst>
              <a:ext uri="{FF2B5EF4-FFF2-40B4-BE49-F238E27FC236}">
                <a16:creationId xmlns:a16="http://schemas.microsoft.com/office/drawing/2014/main" id="{4DD0A3FA-8BA6-06C4-A16A-30D67D012FEE}"/>
              </a:ext>
            </a:extLst>
          </p:cNvPr>
          <p:cNvPicPr>
            <a:picLocks noChangeAspect="1"/>
          </p:cNvPicPr>
          <p:nvPr/>
        </p:nvPicPr>
        <p:blipFill>
          <a:blip r:embed="rId10"/>
          <a:stretch>
            <a:fillRect/>
          </a:stretch>
        </p:blipFill>
        <p:spPr>
          <a:xfrm>
            <a:off x="6656021" y="872610"/>
            <a:ext cx="934108" cy="1152908"/>
          </a:xfrm>
          <a:prstGeom prst="rect">
            <a:avLst/>
          </a:prstGeom>
        </p:spPr>
      </p:pic>
      <p:pic>
        <p:nvPicPr>
          <p:cNvPr id="1026" name="Picture 2">
            <a:extLst>
              <a:ext uri="{FF2B5EF4-FFF2-40B4-BE49-F238E27FC236}">
                <a16:creationId xmlns:a16="http://schemas.microsoft.com/office/drawing/2014/main" id="{B062C0E4-A0F1-E3F3-7A92-63C2E47AE33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30904" y="2078322"/>
            <a:ext cx="792621" cy="990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7117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05F22-7CD4-4C7E-BAE8-CFE8E2FD93A1}"/>
              </a:ext>
            </a:extLst>
          </p:cNvPr>
          <p:cNvSpPr>
            <a:spLocks noGrp="1"/>
          </p:cNvSpPr>
          <p:nvPr>
            <p:ph type="title"/>
          </p:nvPr>
        </p:nvSpPr>
        <p:spPr>
          <a:xfrm>
            <a:off x="228600" y="144198"/>
            <a:ext cx="8686800" cy="513528"/>
          </a:xfrm>
        </p:spPr>
        <p:txBody>
          <a:bodyPr/>
          <a:lstStyle/>
          <a:p>
            <a:r>
              <a:rPr lang="en-US" dirty="0"/>
              <a:t>Rao Mannepalli</a:t>
            </a:r>
          </a:p>
        </p:txBody>
      </p:sp>
      <p:sp>
        <p:nvSpPr>
          <p:cNvPr id="4" name="Slide Number Placeholder 3">
            <a:extLst>
              <a:ext uri="{FF2B5EF4-FFF2-40B4-BE49-F238E27FC236}">
                <a16:creationId xmlns:a16="http://schemas.microsoft.com/office/drawing/2014/main" id="{0E19ECC0-39D8-4EA9-A6CE-DD194A9476B8}"/>
              </a:ext>
            </a:extLst>
          </p:cNvPr>
          <p:cNvSpPr>
            <a:spLocks noGrp="1"/>
          </p:cNvSpPr>
          <p:nvPr>
            <p:ph type="sldNum" sz="quarter" idx="12"/>
          </p:nvPr>
        </p:nvSpPr>
        <p:spPr/>
        <p:txBody>
          <a:bodyPr/>
          <a:lstStyle/>
          <a:p>
            <a:pPr>
              <a:defRPr/>
            </a:pPr>
            <a:fld id="{B586D440-F702-449A-AAC2-9ACFF17038B8}" type="slidenum">
              <a:rPr lang="en-US" smtClean="0"/>
              <a:pPr>
                <a:defRPr/>
              </a:pPr>
              <a:t>45</a:t>
            </a:fld>
            <a:endParaRPr lang="en-US" dirty="0"/>
          </a:p>
        </p:txBody>
      </p:sp>
      <p:sp>
        <p:nvSpPr>
          <p:cNvPr id="8" name="Content Placeholder 7">
            <a:extLst>
              <a:ext uri="{FF2B5EF4-FFF2-40B4-BE49-F238E27FC236}">
                <a16:creationId xmlns:a16="http://schemas.microsoft.com/office/drawing/2014/main" id="{4C868016-E457-4382-A1F6-B865DE121634}"/>
              </a:ext>
            </a:extLst>
          </p:cNvPr>
          <p:cNvSpPr>
            <a:spLocks noGrp="1"/>
          </p:cNvSpPr>
          <p:nvPr>
            <p:ph idx="1"/>
          </p:nvPr>
        </p:nvSpPr>
        <p:spPr>
          <a:xfrm>
            <a:off x="112296" y="783154"/>
            <a:ext cx="8803103" cy="4017446"/>
          </a:xfrm>
          <a:noFill/>
        </p:spPr>
        <p:txBody>
          <a:bodyPr>
            <a:normAutofit/>
          </a:bodyPr>
          <a:lstStyle/>
          <a:p>
            <a:pPr marL="0" indent="0" algn="just">
              <a:spcBef>
                <a:spcPts val="600"/>
              </a:spcBef>
              <a:buNone/>
            </a:pPr>
            <a:r>
              <a:rPr lang="en-US" sz="1080" kern="900" dirty="0">
                <a:latin typeface="Arial" panose="020B0604020202020204" pitchFamily="34" charset="0"/>
                <a:cs typeface="Arial" panose="020B0604020202020204" pitchFamily="34" charset="0"/>
              </a:rPr>
              <a:t>Rao is currently working as the Chief Scientist of Leidos, USA. He has more than 30 years of international, multi-industry and multi-cultural experience as Division Head, Program Manager, Chief Engineer, Chief Scientist, Chief Architect, and Principal Developer at Leidos, Raytheon, US Navy, Lockheed Martin, Bell Labs, and Indian Space Research Organization (ISRO). He was a member of high-level Senior Executive Service (SES) that needs the approval of the Federal Cabinet of Ministers. </a:t>
            </a:r>
          </a:p>
          <a:p>
            <a:pPr marL="0" indent="0" algn="just">
              <a:spcBef>
                <a:spcPts val="600"/>
              </a:spcBef>
              <a:buNone/>
            </a:pPr>
            <a:r>
              <a:rPr lang="en-US" sz="1080" kern="900" dirty="0">
                <a:latin typeface="Arial" panose="020B0604020202020204" pitchFamily="34" charset="0"/>
                <a:cs typeface="Arial" panose="020B0604020202020204" pitchFamily="34" charset="0"/>
              </a:rPr>
              <a:t>He has 24 inventions in the areas of routing in optical networks, capacity and performance improvements, ballistic missile defense, sensors, signal processing, solar power plant design, energy dispatch algorithms, better driving directions, preventing suicide car bombings, prevention of pandemics like H1N1, identity theft prevention, and others. He authored more than 180 papers. Presented keynote lectures at international conferences. Served as the Editor of IEEE’s Aerospace Electronics and Systems Magazine (Satellites, Modelling &amp; Simulation, and Energy)</a:t>
            </a:r>
          </a:p>
          <a:p>
            <a:pPr marL="0" indent="0" algn="just">
              <a:spcBef>
                <a:spcPts val="600"/>
              </a:spcBef>
              <a:buNone/>
            </a:pPr>
            <a:r>
              <a:rPr lang="en-US" sz="1080" kern="900" dirty="0">
                <a:latin typeface="Arial" panose="020B0604020202020204" pitchFamily="34" charset="0"/>
                <a:cs typeface="Arial" panose="020B0604020202020204" pitchFamily="34" charset="0"/>
              </a:rPr>
              <a:t>He is a Member of the Defense Acquisition Corps (DAC). “DAC is an elite group of highly qualified DOD acquisition professionals with skills and attributes required to fill Critical Acquisition Positions (CAP) and Key Leadership Positions (KLP) of Major Defense Acquisition Programs (MDAP) like Program Manager of ACAT-ID, Chief Engineer, Chief Scientist, or Science &amp; Technology Manager of ACAT-ID Weapons programs.” He was interviewed at Pentagon (finalist) for the job of Chief Systems Engineer of Army, Office of Chief Systems Engineer (OCSE) reporting to Assistant Secretary of Army for Acquisition, Logistics, and Technology (ASN-ALT). He is a DOD certified Systems Engineer, Science and Technology Manager, and Program Manager.</a:t>
            </a:r>
          </a:p>
          <a:p>
            <a:pPr marL="0" indent="0" algn="just">
              <a:spcBef>
                <a:spcPts val="600"/>
              </a:spcBef>
              <a:buNone/>
            </a:pPr>
            <a:r>
              <a:rPr lang="en-US" sz="1080" kern="900" dirty="0">
                <a:latin typeface="Arial" panose="020B0604020202020204" pitchFamily="34" charset="0"/>
                <a:cs typeface="Arial" panose="020B0604020202020204" pitchFamily="34" charset="0"/>
              </a:rPr>
              <a:t>One of his inventions is termed by Mr. George P. Sutton, Executive Director of Rocketdyne (during Apollo Moon Landing Program), Chief Scientist of DARPA, Professor at MIT and Caltech, and the author of the most respected textbook ‘Rocket Propulsion Elements‘ - which for more than 60 years has been regarded as the single most authoritative source book on rocket propulsion technology - as ‘An Original Contribution to Rocket Science’.  Rao  helped Mr. Sutton in bringing out the 9th  edition of his iconic textbook. Two of Rao’s inventions (Rao’s method and Chord-midpoint method) are references for this book. </a:t>
            </a:r>
          </a:p>
          <a:p>
            <a:pPr marL="0" indent="0" algn="just">
              <a:spcBef>
                <a:spcPts val="600"/>
              </a:spcBef>
              <a:buNone/>
            </a:pPr>
            <a:r>
              <a:rPr lang="en-US" sz="1080" kern="900" dirty="0">
                <a:latin typeface="Arial" panose="020B0604020202020204" pitchFamily="34" charset="0"/>
                <a:cs typeface="Arial" panose="020B0604020202020204" pitchFamily="34" charset="0"/>
              </a:rPr>
              <a:t>He identified an error in the Guinness book of records regarding the highest sound level produced in the world (by NASA during the static firing of Saturn-V Rocket first stage engines during the Apollo Moon landing program) and got it removed from the record book.</a:t>
            </a:r>
          </a:p>
        </p:txBody>
      </p:sp>
      <p:pic>
        <p:nvPicPr>
          <p:cNvPr id="5" name="Content Placeholder 4" descr="A person standing at a podium with a flag and a flag&#10;&#10;Description automatically generated">
            <a:extLst>
              <a:ext uri="{FF2B5EF4-FFF2-40B4-BE49-F238E27FC236}">
                <a16:creationId xmlns:a16="http://schemas.microsoft.com/office/drawing/2014/main" id="{5299DA3D-E803-908C-6FC8-E17CFC5984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rot="5400000">
            <a:off x="8305800" y="-28075"/>
            <a:ext cx="810125" cy="866275"/>
          </a:xfrm>
          <a:prstGeom prst="rect">
            <a:avLst/>
          </a:prstGeom>
          <a:noFill/>
          <a:ln w="9525">
            <a:noFill/>
            <a:miter lim="800000"/>
            <a:headEnd/>
            <a:tailEnd/>
          </a:ln>
        </p:spPr>
      </p:pic>
    </p:spTree>
    <p:extLst>
      <p:ext uri="{BB962C8B-B14F-4D97-AF65-F5344CB8AC3E}">
        <p14:creationId xmlns:p14="http://schemas.microsoft.com/office/powerpoint/2010/main" val="22516775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05F22-7CD4-4C7E-BAE8-CFE8E2FD93A1}"/>
              </a:ext>
            </a:extLst>
          </p:cNvPr>
          <p:cNvSpPr>
            <a:spLocks noGrp="1"/>
          </p:cNvSpPr>
          <p:nvPr>
            <p:ph type="title"/>
          </p:nvPr>
        </p:nvSpPr>
        <p:spPr>
          <a:xfrm>
            <a:off x="228600" y="144198"/>
            <a:ext cx="8686800" cy="513528"/>
          </a:xfrm>
        </p:spPr>
        <p:txBody>
          <a:bodyPr/>
          <a:lstStyle/>
          <a:p>
            <a:r>
              <a:rPr lang="en-US" dirty="0"/>
              <a:t>Rao Mannepalli (contd.)</a:t>
            </a:r>
          </a:p>
        </p:txBody>
      </p:sp>
      <p:sp>
        <p:nvSpPr>
          <p:cNvPr id="4" name="Slide Number Placeholder 3">
            <a:extLst>
              <a:ext uri="{FF2B5EF4-FFF2-40B4-BE49-F238E27FC236}">
                <a16:creationId xmlns:a16="http://schemas.microsoft.com/office/drawing/2014/main" id="{0E19ECC0-39D8-4EA9-A6CE-DD194A9476B8}"/>
              </a:ext>
            </a:extLst>
          </p:cNvPr>
          <p:cNvSpPr>
            <a:spLocks noGrp="1"/>
          </p:cNvSpPr>
          <p:nvPr>
            <p:ph type="sldNum" sz="quarter" idx="12"/>
          </p:nvPr>
        </p:nvSpPr>
        <p:spPr/>
        <p:txBody>
          <a:bodyPr/>
          <a:lstStyle/>
          <a:p>
            <a:pPr>
              <a:defRPr/>
            </a:pPr>
            <a:fld id="{B586D440-F702-449A-AAC2-9ACFF17038B8}" type="slidenum">
              <a:rPr lang="en-US" smtClean="0"/>
              <a:pPr>
                <a:defRPr/>
              </a:pPr>
              <a:t>46</a:t>
            </a:fld>
            <a:endParaRPr lang="en-US" dirty="0"/>
          </a:p>
        </p:txBody>
      </p:sp>
      <p:sp>
        <p:nvSpPr>
          <p:cNvPr id="8" name="Content Placeholder 7">
            <a:extLst>
              <a:ext uri="{FF2B5EF4-FFF2-40B4-BE49-F238E27FC236}">
                <a16:creationId xmlns:a16="http://schemas.microsoft.com/office/drawing/2014/main" id="{4C868016-E457-4382-A1F6-B865DE121634}"/>
              </a:ext>
            </a:extLst>
          </p:cNvPr>
          <p:cNvSpPr>
            <a:spLocks noGrp="1"/>
          </p:cNvSpPr>
          <p:nvPr>
            <p:ph idx="1"/>
          </p:nvPr>
        </p:nvSpPr>
        <p:spPr>
          <a:xfrm>
            <a:off x="112296" y="783154"/>
            <a:ext cx="8927430" cy="3780825"/>
          </a:xfrm>
          <a:noFill/>
        </p:spPr>
        <p:txBody>
          <a:bodyPr>
            <a:noAutofit/>
          </a:bodyPr>
          <a:lstStyle/>
          <a:p>
            <a:pPr marL="0" indent="0" algn="just">
              <a:spcBef>
                <a:spcPts val="1200"/>
              </a:spcBef>
              <a:buNone/>
            </a:pPr>
            <a:r>
              <a:rPr lang="en-US" sz="1100" kern="900" dirty="0">
                <a:latin typeface="Arial" panose="020B0604020202020204" pitchFamily="34" charset="0"/>
                <a:cs typeface="Arial" panose="020B0604020202020204" pitchFamily="34" charset="0"/>
              </a:rPr>
              <a:t>At Bell Labs, he studied the software development process, identified the root causes, suggested improvements and documented them in “How can we achieve Level-3 on SEI’s CMM with simple process improvements that can save $640 million/year and add $0.32 to Lucent’s EPS”. It has become a classic (“</a:t>
            </a:r>
            <a:r>
              <a:rPr lang="en-US" sz="1100" b="1" kern="900" dirty="0">
                <a:latin typeface="Arial" panose="020B0604020202020204" pitchFamily="34" charset="0"/>
                <a:cs typeface="Arial" panose="020B0604020202020204" pitchFamily="34" charset="0"/>
              </a:rPr>
              <a:t>Rao’s Mythical Man Month</a:t>
            </a:r>
            <a:r>
              <a:rPr lang="en-US" sz="1100" kern="900" dirty="0">
                <a:latin typeface="Arial" panose="020B0604020202020204" pitchFamily="34" charset="0"/>
                <a:cs typeface="Arial" panose="020B0604020202020204" pitchFamily="34" charset="0"/>
              </a:rPr>
              <a:t>”). F. P. Brooks, the author of the ‘Mythical Man Month’ and the father of IBM-360, termed them as “Exceedingly valuable to Lucent.” ”. It starts with “</a:t>
            </a:r>
            <a:r>
              <a:rPr lang="en-US" sz="1100" b="1" u="sng" kern="900" dirty="0">
                <a:latin typeface="Arial" panose="020B0604020202020204" pitchFamily="34" charset="0"/>
                <a:cs typeface="Arial" panose="020B0604020202020204" pitchFamily="34" charset="0"/>
              </a:rPr>
              <a:t>Improving quality in Bell Labs is like going to Heaven. Everyone is interested. But nobody is in a hurry</a:t>
            </a:r>
            <a:r>
              <a:rPr lang="en-US" sz="1100" kern="900" dirty="0">
                <a:latin typeface="Arial" panose="020B0604020202020204" pitchFamily="34" charset="0"/>
                <a:cs typeface="Arial" panose="020B0604020202020204" pitchFamily="34" charset="0"/>
              </a:rPr>
              <a:t>” and ends with “</a:t>
            </a:r>
            <a:r>
              <a:rPr lang="en-US" sz="1100" b="1" kern="900" dirty="0">
                <a:latin typeface="Arial" panose="020B0604020202020204" pitchFamily="34" charset="0"/>
                <a:cs typeface="Arial" panose="020B0604020202020204" pitchFamily="34" charset="0"/>
              </a:rPr>
              <a:t>Maturity is the ability to do the right thing at the right time, whether you like it or not”. </a:t>
            </a:r>
          </a:p>
          <a:p>
            <a:pPr marL="0" indent="0" algn="just">
              <a:spcBef>
                <a:spcPts val="1200"/>
              </a:spcBef>
              <a:buNone/>
            </a:pPr>
            <a:r>
              <a:rPr lang="en-US" sz="1100" kern="900" dirty="0">
                <a:latin typeface="Arial" panose="020B0604020202020204" pitchFamily="34" charset="0"/>
                <a:cs typeface="Arial" panose="020B0604020202020204" pitchFamily="34" charset="0"/>
              </a:rPr>
              <a:t>He is a quality evangelist and routinely offers $5/bug in the systems developed by him and his team (and never had to pay even once in 8 years). He is a champion of ZDD (Zero-Defect-Delivery) which is not a Rocket Science (even though he is a Rocket Scientist)</a:t>
            </a:r>
          </a:p>
          <a:p>
            <a:pPr marL="0" indent="0" algn="just">
              <a:spcBef>
                <a:spcPts val="1200"/>
              </a:spcBef>
              <a:buNone/>
            </a:pPr>
            <a:r>
              <a:rPr lang="en-US" sz="1100" kern="900" dirty="0">
                <a:latin typeface="Arial" panose="020B0604020202020204" pitchFamily="34" charset="0"/>
                <a:cs typeface="Arial" panose="020B0604020202020204" pitchFamily="34" charset="0"/>
              </a:rPr>
              <a:t>He is a Fellow of Royal Aeronautical Society, Royal Astronomical Society, Astronautical Society of India, Institution of Engineering and Technology, Council of Vibration Professionals, British Computer Society; Institution of Engineers; Institution of Electronics and Telecommunication Engineers;  Distinguished Scientist, ACM (‘for significant contributions to almost all the technologies that constitute Ballistic Missile Defense (BMD), including Rao’s Method an original contribution to Rocket Science’) and Chair of Distinguished Member selection committee; Associate Fellow AIAA, Eminent Engineer, Tau Beta Pi; Path Finder, Lucent Technologies; Chartered Engineer (CEng), Professional Engineer (PE); US President Volunteer Service Awards: Gold (2020, 2019, 2011, 2010), Silver (2018, 2009), and Bronze (2017, 2008)</a:t>
            </a:r>
          </a:p>
          <a:p>
            <a:pPr marL="0" indent="0" algn="just">
              <a:spcBef>
                <a:spcPts val="1200"/>
              </a:spcBef>
              <a:buNone/>
            </a:pPr>
            <a:r>
              <a:rPr lang="en-US" sz="1100" kern="900" dirty="0">
                <a:latin typeface="Arial" panose="020B0604020202020204" pitchFamily="34" charset="0"/>
                <a:cs typeface="Arial" panose="020B0604020202020204" pitchFamily="34" charset="0"/>
              </a:rPr>
              <a:t>His education includes: M.S (Computer Science: Major Artificial Intelligence), B.E (Electronics), B.S (Physics) and Executive Education at MIT and Wharton Business School. He mentored a large number of engineers, scientists, and managers. Helped 11 team members to become first time inventors and 25, first time authors.</a:t>
            </a:r>
          </a:p>
        </p:txBody>
      </p:sp>
    </p:spTree>
    <p:extLst>
      <p:ext uri="{BB962C8B-B14F-4D97-AF65-F5344CB8AC3E}">
        <p14:creationId xmlns:p14="http://schemas.microsoft.com/office/powerpoint/2010/main" val="1442420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0440707-C233-9B0E-07CE-21FF933C14A0}"/>
              </a:ext>
            </a:extLst>
          </p:cNvPr>
          <p:cNvSpPr>
            <a:spLocks noGrp="1"/>
          </p:cNvSpPr>
          <p:nvPr>
            <p:ph type="sldNum" sz="quarter" idx="12"/>
          </p:nvPr>
        </p:nvSpPr>
        <p:spPr/>
        <p:txBody>
          <a:bodyPr/>
          <a:lstStyle/>
          <a:p>
            <a:pPr>
              <a:defRPr/>
            </a:pPr>
            <a:fld id="{B586D440-F702-449A-AAC2-9ACFF17038B8}" type="slidenum">
              <a:rPr lang="en-US" smtClean="0"/>
              <a:pPr>
                <a:defRPr/>
              </a:pPr>
              <a:t>47</a:t>
            </a:fld>
            <a:endParaRPr lang="en-US" dirty="0"/>
          </a:p>
        </p:txBody>
      </p:sp>
      <p:pic>
        <p:nvPicPr>
          <p:cNvPr id="9" name="Content Placeholder 8" descr="A person standing at a podium with a flag and a flag&#10;&#10;Description automatically generated">
            <a:extLst>
              <a:ext uri="{FF2B5EF4-FFF2-40B4-BE49-F238E27FC236}">
                <a16:creationId xmlns:a16="http://schemas.microsoft.com/office/drawing/2014/main" id="{726996C1-AF88-A505-01BA-3792517EF829}"/>
              </a:ext>
            </a:extLst>
          </p:cNvPr>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rot="5400000">
            <a:off x="1716863" y="721070"/>
            <a:ext cx="4675557" cy="3505200"/>
          </a:xfrm>
        </p:spPr>
      </p:pic>
    </p:spTree>
    <p:extLst>
      <p:ext uri="{BB962C8B-B14F-4D97-AF65-F5344CB8AC3E}">
        <p14:creationId xmlns:p14="http://schemas.microsoft.com/office/powerpoint/2010/main" val="11905176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05F22-7CD4-4C7E-BAE8-CFE8E2FD93A1}"/>
              </a:ext>
            </a:extLst>
          </p:cNvPr>
          <p:cNvSpPr>
            <a:spLocks noGrp="1"/>
          </p:cNvSpPr>
          <p:nvPr>
            <p:ph type="title"/>
          </p:nvPr>
        </p:nvSpPr>
        <p:spPr/>
        <p:txBody>
          <a:bodyPr/>
          <a:lstStyle/>
          <a:p>
            <a:r>
              <a:rPr lang="en-US" dirty="0"/>
              <a:t>References</a:t>
            </a:r>
          </a:p>
        </p:txBody>
      </p:sp>
      <p:sp>
        <p:nvSpPr>
          <p:cNvPr id="4" name="Slide Number Placeholder 3">
            <a:extLst>
              <a:ext uri="{FF2B5EF4-FFF2-40B4-BE49-F238E27FC236}">
                <a16:creationId xmlns:a16="http://schemas.microsoft.com/office/drawing/2014/main" id="{0E19ECC0-39D8-4EA9-A6CE-DD194A9476B8}"/>
              </a:ext>
            </a:extLst>
          </p:cNvPr>
          <p:cNvSpPr>
            <a:spLocks noGrp="1"/>
          </p:cNvSpPr>
          <p:nvPr>
            <p:ph type="sldNum" sz="quarter" idx="12"/>
          </p:nvPr>
        </p:nvSpPr>
        <p:spPr/>
        <p:txBody>
          <a:bodyPr/>
          <a:lstStyle/>
          <a:p>
            <a:pPr>
              <a:defRPr/>
            </a:pPr>
            <a:fld id="{B586D440-F702-449A-AAC2-9ACFF17038B8}" type="slidenum">
              <a:rPr lang="en-US" smtClean="0"/>
              <a:pPr>
                <a:defRPr/>
              </a:pPr>
              <a:t>48</a:t>
            </a:fld>
            <a:endParaRPr lang="en-US" dirty="0"/>
          </a:p>
        </p:txBody>
      </p:sp>
      <p:pic>
        <p:nvPicPr>
          <p:cNvPr id="5" name="Picture 4">
            <a:extLst>
              <a:ext uri="{FF2B5EF4-FFF2-40B4-BE49-F238E27FC236}">
                <a16:creationId xmlns:a16="http://schemas.microsoft.com/office/drawing/2014/main" id="{391B9D92-E82E-B950-B350-1EC42B828DB1}"/>
              </a:ext>
            </a:extLst>
          </p:cNvPr>
          <p:cNvPicPr>
            <a:picLocks noChangeAspect="1"/>
          </p:cNvPicPr>
          <p:nvPr/>
        </p:nvPicPr>
        <p:blipFill>
          <a:blip r:embed="rId3"/>
          <a:stretch>
            <a:fillRect/>
          </a:stretch>
        </p:blipFill>
        <p:spPr>
          <a:xfrm>
            <a:off x="0" y="834427"/>
            <a:ext cx="6938211" cy="3880448"/>
          </a:xfrm>
          <a:prstGeom prst="rect">
            <a:avLst/>
          </a:prstGeom>
        </p:spPr>
      </p:pic>
    </p:spTree>
    <p:extLst>
      <p:ext uri="{BB962C8B-B14F-4D97-AF65-F5344CB8AC3E}">
        <p14:creationId xmlns:p14="http://schemas.microsoft.com/office/powerpoint/2010/main" val="3267532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05F22-7CD4-4C7E-BAE8-CFE8E2FD93A1}"/>
              </a:ext>
            </a:extLst>
          </p:cNvPr>
          <p:cNvSpPr>
            <a:spLocks noGrp="1"/>
          </p:cNvSpPr>
          <p:nvPr>
            <p:ph type="title"/>
          </p:nvPr>
        </p:nvSpPr>
        <p:spPr/>
        <p:txBody>
          <a:bodyPr/>
          <a:lstStyle/>
          <a:p>
            <a:r>
              <a:rPr lang="en-US" dirty="0"/>
              <a:t>References (contd.)</a:t>
            </a:r>
          </a:p>
        </p:txBody>
      </p:sp>
      <p:sp>
        <p:nvSpPr>
          <p:cNvPr id="4" name="Slide Number Placeholder 3">
            <a:extLst>
              <a:ext uri="{FF2B5EF4-FFF2-40B4-BE49-F238E27FC236}">
                <a16:creationId xmlns:a16="http://schemas.microsoft.com/office/drawing/2014/main" id="{0E19ECC0-39D8-4EA9-A6CE-DD194A9476B8}"/>
              </a:ext>
            </a:extLst>
          </p:cNvPr>
          <p:cNvSpPr>
            <a:spLocks noGrp="1"/>
          </p:cNvSpPr>
          <p:nvPr>
            <p:ph type="sldNum" sz="quarter" idx="12"/>
          </p:nvPr>
        </p:nvSpPr>
        <p:spPr/>
        <p:txBody>
          <a:bodyPr/>
          <a:lstStyle/>
          <a:p>
            <a:pPr>
              <a:defRPr/>
            </a:pPr>
            <a:fld id="{B586D440-F702-449A-AAC2-9ACFF17038B8}" type="slidenum">
              <a:rPr lang="en-US" smtClean="0"/>
              <a:pPr>
                <a:defRPr/>
              </a:pPr>
              <a:t>49</a:t>
            </a:fld>
            <a:endParaRPr lang="en-US" dirty="0"/>
          </a:p>
        </p:txBody>
      </p:sp>
      <p:pic>
        <p:nvPicPr>
          <p:cNvPr id="8" name="Picture 7">
            <a:extLst>
              <a:ext uri="{FF2B5EF4-FFF2-40B4-BE49-F238E27FC236}">
                <a16:creationId xmlns:a16="http://schemas.microsoft.com/office/drawing/2014/main" id="{06C98078-C123-B677-5DDD-A7653DA4BD7E}"/>
              </a:ext>
            </a:extLst>
          </p:cNvPr>
          <p:cNvPicPr>
            <a:picLocks noChangeAspect="1"/>
          </p:cNvPicPr>
          <p:nvPr/>
        </p:nvPicPr>
        <p:blipFill>
          <a:blip r:embed="rId3"/>
          <a:stretch>
            <a:fillRect/>
          </a:stretch>
        </p:blipFill>
        <p:spPr>
          <a:xfrm>
            <a:off x="112295" y="828147"/>
            <a:ext cx="8064290" cy="3801003"/>
          </a:xfrm>
          <a:prstGeom prst="rect">
            <a:avLst/>
          </a:prstGeom>
        </p:spPr>
      </p:pic>
    </p:spTree>
    <p:extLst>
      <p:ext uri="{BB962C8B-B14F-4D97-AF65-F5344CB8AC3E}">
        <p14:creationId xmlns:p14="http://schemas.microsoft.com/office/powerpoint/2010/main" val="3881467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D711F3-251D-222B-B03B-C81F97112B89}"/>
              </a:ext>
            </a:extLst>
          </p:cNvPr>
          <p:cNvSpPr>
            <a:spLocks noGrp="1"/>
          </p:cNvSpPr>
          <p:nvPr>
            <p:ph type="title"/>
          </p:nvPr>
        </p:nvSpPr>
        <p:spPr/>
        <p:txBody>
          <a:bodyPr/>
          <a:lstStyle/>
          <a:p>
            <a:r>
              <a:rPr lang="en-US" dirty="0"/>
              <a:t>Digital Engineering</a:t>
            </a:r>
          </a:p>
        </p:txBody>
      </p:sp>
      <p:sp>
        <p:nvSpPr>
          <p:cNvPr id="7" name="Content Placeholder 6">
            <a:extLst>
              <a:ext uri="{FF2B5EF4-FFF2-40B4-BE49-F238E27FC236}">
                <a16:creationId xmlns:a16="http://schemas.microsoft.com/office/drawing/2014/main" id="{D67D96CD-D266-B1B2-43C9-6ED5E7AFD1B6}"/>
              </a:ext>
            </a:extLst>
          </p:cNvPr>
          <p:cNvSpPr>
            <a:spLocks noGrp="1"/>
          </p:cNvSpPr>
          <p:nvPr>
            <p:ph idx="1"/>
          </p:nvPr>
        </p:nvSpPr>
        <p:spPr>
          <a:xfrm>
            <a:off x="230886" y="850232"/>
            <a:ext cx="6554925" cy="3637366"/>
          </a:xfrm>
        </p:spPr>
        <p:txBody>
          <a:bodyPr>
            <a:normAutofit fontScale="85000" lnSpcReduction="20000"/>
          </a:bodyPr>
          <a:lstStyle/>
          <a:p>
            <a:r>
              <a:rPr lang="en-US" dirty="0"/>
              <a:t>To solve some of these problems, in 2018 Digital Engineering strategy was unveiled</a:t>
            </a:r>
          </a:p>
          <a:p>
            <a:r>
              <a:rPr lang="en-US" dirty="0"/>
              <a:t>It has 5 elements/pillars</a:t>
            </a:r>
          </a:p>
          <a:p>
            <a:pPr lvl="1">
              <a:buFont typeface="+mj-lt"/>
              <a:buAutoNum type="arabicPeriod"/>
            </a:pPr>
            <a:r>
              <a:rPr lang="en-US" dirty="0"/>
              <a:t>Formalize the development, integration, and use of models to inform enterprise and program decision making.</a:t>
            </a:r>
          </a:p>
          <a:p>
            <a:pPr lvl="1">
              <a:buFont typeface="+mj-lt"/>
              <a:buAutoNum type="arabicPeriod"/>
            </a:pPr>
            <a:r>
              <a:rPr lang="en-US" dirty="0"/>
              <a:t>Provide an enduring, authoritative source of truth.</a:t>
            </a:r>
          </a:p>
          <a:p>
            <a:pPr lvl="1">
              <a:buFont typeface="+mj-lt"/>
              <a:buAutoNum type="arabicPeriod"/>
            </a:pPr>
            <a:r>
              <a:rPr lang="en-US" dirty="0"/>
              <a:t>Incorporate technological innovation to improve the engineering practice.</a:t>
            </a:r>
          </a:p>
          <a:p>
            <a:pPr lvl="1">
              <a:buFont typeface="+mj-lt"/>
              <a:buAutoNum type="arabicPeriod"/>
            </a:pPr>
            <a:r>
              <a:rPr lang="en-US" dirty="0"/>
              <a:t>Establish a supporting infrastructure and environment to perform activities, collaborate, and communicate across stakeholders.</a:t>
            </a:r>
          </a:p>
          <a:p>
            <a:pPr lvl="1">
              <a:buFont typeface="+mj-lt"/>
              <a:buAutoNum type="arabicPeriod"/>
            </a:pPr>
            <a:r>
              <a:rPr lang="en-US" dirty="0"/>
              <a:t>Transform the culture and workforce to adopt and support digital engineering across the life cycle.</a:t>
            </a:r>
          </a:p>
          <a:p>
            <a:pPr lvl="1"/>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BCAADACA-0D7C-1BAA-61F4-2124A8552856}"/>
              </a:ext>
            </a:extLst>
          </p:cNvPr>
          <p:cNvSpPr>
            <a:spLocks noGrp="1"/>
          </p:cNvSpPr>
          <p:nvPr>
            <p:ph type="sldNum" sz="quarter" idx="12"/>
          </p:nvPr>
        </p:nvSpPr>
        <p:spPr/>
        <p:txBody>
          <a:bodyPr/>
          <a:lstStyle/>
          <a:p>
            <a:pPr>
              <a:defRPr/>
            </a:pPr>
            <a:fld id="{B586D440-F702-449A-AAC2-9ACFF17038B8}" type="slidenum">
              <a:rPr lang="en-US" smtClean="0"/>
              <a:pPr>
                <a:defRPr/>
              </a:pPr>
              <a:t>5</a:t>
            </a:fld>
            <a:endParaRPr lang="en-US" dirty="0"/>
          </a:p>
        </p:txBody>
      </p:sp>
      <p:pic>
        <p:nvPicPr>
          <p:cNvPr id="3" name="Picture 2" descr="A diagram of a digital engineering strategy&#10;&#10;Description automatically generated with low confidence">
            <a:extLst>
              <a:ext uri="{FF2B5EF4-FFF2-40B4-BE49-F238E27FC236}">
                <a16:creationId xmlns:a16="http://schemas.microsoft.com/office/drawing/2014/main" id="{18235FF4-F678-A0A4-4AFE-8BEB47AF39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1225" y="850232"/>
            <a:ext cx="2212775" cy="2222654"/>
          </a:xfrm>
          <a:prstGeom prst="rect">
            <a:avLst/>
          </a:prstGeom>
        </p:spPr>
      </p:pic>
    </p:spTree>
    <p:extLst>
      <p:ext uri="{BB962C8B-B14F-4D97-AF65-F5344CB8AC3E}">
        <p14:creationId xmlns:p14="http://schemas.microsoft.com/office/powerpoint/2010/main" val="38162756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05F22-7CD4-4C7E-BAE8-CFE8E2FD93A1}"/>
              </a:ext>
            </a:extLst>
          </p:cNvPr>
          <p:cNvSpPr>
            <a:spLocks noGrp="1"/>
          </p:cNvSpPr>
          <p:nvPr>
            <p:ph type="title"/>
          </p:nvPr>
        </p:nvSpPr>
        <p:spPr/>
        <p:txBody>
          <a:bodyPr/>
          <a:lstStyle/>
          <a:p>
            <a:r>
              <a:rPr lang="en-US" dirty="0"/>
              <a:t>References (contd.)</a:t>
            </a:r>
          </a:p>
        </p:txBody>
      </p:sp>
      <p:sp>
        <p:nvSpPr>
          <p:cNvPr id="4" name="Slide Number Placeholder 3">
            <a:extLst>
              <a:ext uri="{FF2B5EF4-FFF2-40B4-BE49-F238E27FC236}">
                <a16:creationId xmlns:a16="http://schemas.microsoft.com/office/drawing/2014/main" id="{0E19ECC0-39D8-4EA9-A6CE-DD194A9476B8}"/>
              </a:ext>
            </a:extLst>
          </p:cNvPr>
          <p:cNvSpPr>
            <a:spLocks noGrp="1"/>
          </p:cNvSpPr>
          <p:nvPr>
            <p:ph type="sldNum" sz="quarter" idx="12"/>
          </p:nvPr>
        </p:nvSpPr>
        <p:spPr/>
        <p:txBody>
          <a:bodyPr/>
          <a:lstStyle/>
          <a:p>
            <a:pPr>
              <a:defRPr/>
            </a:pPr>
            <a:fld id="{B586D440-F702-449A-AAC2-9ACFF17038B8}" type="slidenum">
              <a:rPr lang="en-US" smtClean="0"/>
              <a:pPr>
                <a:defRPr/>
              </a:pPr>
              <a:t>50</a:t>
            </a:fld>
            <a:endParaRPr lang="en-US" dirty="0"/>
          </a:p>
        </p:txBody>
      </p:sp>
      <p:pic>
        <p:nvPicPr>
          <p:cNvPr id="5" name="Picture 4">
            <a:extLst>
              <a:ext uri="{FF2B5EF4-FFF2-40B4-BE49-F238E27FC236}">
                <a16:creationId xmlns:a16="http://schemas.microsoft.com/office/drawing/2014/main" id="{8801E07E-D00C-7903-8846-DB396221D8C7}"/>
              </a:ext>
            </a:extLst>
          </p:cNvPr>
          <p:cNvPicPr>
            <a:picLocks noChangeAspect="1"/>
          </p:cNvPicPr>
          <p:nvPr/>
        </p:nvPicPr>
        <p:blipFill>
          <a:blip r:embed="rId3"/>
          <a:stretch>
            <a:fillRect/>
          </a:stretch>
        </p:blipFill>
        <p:spPr>
          <a:xfrm>
            <a:off x="301957" y="777940"/>
            <a:ext cx="6175149" cy="1090966"/>
          </a:xfrm>
          <a:prstGeom prst="rect">
            <a:avLst/>
          </a:prstGeom>
        </p:spPr>
      </p:pic>
      <p:pic>
        <p:nvPicPr>
          <p:cNvPr id="7" name="Picture 6">
            <a:extLst>
              <a:ext uri="{FF2B5EF4-FFF2-40B4-BE49-F238E27FC236}">
                <a16:creationId xmlns:a16="http://schemas.microsoft.com/office/drawing/2014/main" id="{E417F7C0-E61E-D256-9B77-E018BB8DFA2E}"/>
              </a:ext>
            </a:extLst>
          </p:cNvPr>
          <p:cNvPicPr>
            <a:picLocks noChangeAspect="1"/>
          </p:cNvPicPr>
          <p:nvPr/>
        </p:nvPicPr>
        <p:blipFill>
          <a:blip r:embed="rId4"/>
          <a:stretch>
            <a:fillRect/>
          </a:stretch>
        </p:blipFill>
        <p:spPr>
          <a:xfrm>
            <a:off x="40186" y="1727594"/>
            <a:ext cx="6698690" cy="3042869"/>
          </a:xfrm>
          <a:prstGeom prst="rect">
            <a:avLst/>
          </a:prstGeom>
        </p:spPr>
      </p:pic>
    </p:spTree>
    <p:extLst>
      <p:ext uri="{BB962C8B-B14F-4D97-AF65-F5344CB8AC3E}">
        <p14:creationId xmlns:p14="http://schemas.microsoft.com/office/powerpoint/2010/main" val="25564952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05F22-7CD4-4C7E-BAE8-CFE8E2FD93A1}"/>
              </a:ext>
            </a:extLst>
          </p:cNvPr>
          <p:cNvSpPr>
            <a:spLocks noGrp="1"/>
          </p:cNvSpPr>
          <p:nvPr>
            <p:ph type="title"/>
          </p:nvPr>
        </p:nvSpPr>
        <p:spPr/>
        <p:txBody>
          <a:bodyPr/>
          <a:lstStyle/>
          <a:p>
            <a:r>
              <a:rPr lang="en-US" dirty="0"/>
              <a:t>References (contd.)</a:t>
            </a:r>
          </a:p>
        </p:txBody>
      </p:sp>
      <p:sp>
        <p:nvSpPr>
          <p:cNvPr id="4" name="Slide Number Placeholder 3">
            <a:extLst>
              <a:ext uri="{FF2B5EF4-FFF2-40B4-BE49-F238E27FC236}">
                <a16:creationId xmlns:a16="http://schemas.microsoft.com/office/drawing/2014/main" id="{0E19ECC0-39D8-4EA9-A6CE-DD194A9476B8}"/>
              </a:ext>
            </a:extLst>
          </p:cNvPr>
          <p:cNvSpPr>
            <a:spLocks noGrp="1"/>
          </p:cNvSpPr>
          <p:nvPr>
            <p:ph type="sldNum" sz="quarter" idx="12"/>
          </p:nvPr>
        </p:nvSpPr>
        <p:spPr/>
        <p:txBody>
          <a:bodyPr/>
          <a:lstStyle/>
          <a:p>
            <a:pPr>
              <a:defRPr/>
            </a:pPr>
            <a:fld id="{B586D440-F702-449A-AAC2-9ACFF17038B8}" type="slidenum">
              <a:rPr lang="en-US" smtClean="0"/>
              <a:pPr>
                <a:defRPr/>
              </a:pPr>
              <a:t>51</a:t>
            </a:fld>
            <a:endParaRPr lang="en-US" dirty="0"/>
          </a:p>
        </p:txBody>
      </p:sp>
      <p:pic>
        <p:nvPicPr>
          <p:cNvPr id="5" name="Picture 4">
            <a:extLst>
              <a:ext uri="{FF2B5EF4-FFF2-40B4-BE49-F238E27FC236}">
                <a16:creationId xmlns:a16="http://schemas.microsoft.com/office/drawing/2014/main" id="{9AD3C3B3-8285-5C5D-2BE0-C1C3D1229A35}"/>
              </a:ext>
            </a:extLst>
          </p:cNvPr>
          <p:cNvPicPr>
            <a:picLocks noChangeAspect="1"/>
          </p:cNvPicPr>
          <p:nvPr/>
        </p:nvPicPr>
        <p:blipFill>
          <a:blip r:embed="rId3"/>
          <a:stretch>
            <a:fillRect/>
          </a:stretch>
        </p:blipFill>
        <p:spPr>
          <a:xfrm>
            <a:off x="228600" y="804003"/>
            <a:ext cx="7423101" cy="3679692"/>
          </a:xfrm>
          <a:prstGeom prst="rect">
            <a:avLst/>
          </a:prstGeom>
        </p:spPr>
      </p:pic>
    </p:spTree>
    <p:extLst>
      <p:ext uri="{BB962C8B-B14F-4D97-AF65-F5344CB8AC3E}">
        <p14:creationId xmlns:p14="http://schemas.microsoft.com/office/powerpoint/2010/main" val="4695104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05F22-7CD4-4C7E-BAE8-CFE8E2FD93A1}"/>
              </a:ext>
            </a:extLst>
          </p:cNvPr>
          <p:cNvSpPr>
            <a:spLocks noGrp="1"/>
          </p:cNvSpPr>
          <p:nvPr>
            <p:ph type="title"/>
          </p:nvPr>
        </p:nvSpPr>
        <p:spPr/>
        <p:txBody>
          <a:bodyPr/>
          <a:lstStyle/>
          <a:p>
            <a:r>
              <a:rPr lang="en-US" dirty="0"/>
              <a:t>References (contd.)</a:t>
            </a:r>
          </a:p>
        </p:txBody>
      </p:sp>
      <p:sp>
        <p:nvSpPr>
          <p:cNvPr id="4" name="Slide Number Placeholder 3">
            <a:extLst>
              <a:ext uri="{FF2B5EF4-FFF2-40B4-BE49-F238E27FC236}">
                <a16:creationId xmlns:a16="http://schemas.microsoft.com/office/drawing/2014/main" id="{0E19ECC0-39D8-4EA9-A6CE-DD194A9476B8}"/>
              </a:ext>
            </a:extLst>
          </p:cNvPr>
          <p:cNvSpPr>
            <a:spLocks noGrp="1"/>
          </p:cNvSpPr>
          <p:nvPr>
            <p:ph type="sldNum" sz="quarter" idx="12"/>
          </p:nvPr>
        </p:nvSpPr>
        <p:spPr/>
        <p:txBody>
          <a:bodyPr/>
          <a:lstStyle/>
          <a:p>
            <a:pPr>
              <a:defRPr/>
            </a:pPr>
            <a:fld id="{B586D440-F702-449A-AAC2-9ACFF17038B8}" type="slidenum">
              <a:rPr lang="en-US" smtClean="0"/>
              <a:pPr>
                <a:defRPr/>
              </a:pPr>
              <a:t>52</a:t>
            </a:fld>
            <a:endParaRPr lang="en-US" dirty="0"/>
          </a:p>
        </p:txBody>
      </p:sp>
      <p:pic>
        <p:nvPicPr>
          <p:cNvPr id="5" name="Picture 4">
            <a:extLst>
              <a:ext uri="{FF2B5EF4-FFF2-40B4-BE49-F238E27FC236}">
                <a16:creationId xmlns:a16="http://schemas.microsoft.com/office/drawing/2014/main" id="{EA235DB4-673B-90F1-15C3-4C9309DD2248}"/>
              </a:ext>
            </a:extLst>
          </p:cNvPr>
          <p:cNvPicPr>
            <a:picLocks noChangeAspect="1"/>
          </p:cNvPicPr>
          <p:nvPr/>
        </p:nvPicPr>
        <p:blipFill>
          <a:blip r:embed="rId3"/>
          <a:stretch>
            <a:fillRect/>
          </a:stretch>
        </p:blipFill>
        <p:spPr>
          <a:xfrm>
            <a:off x="121224" y="772601"/>
            <a:ext cx="7218039" cy="2583638"/>
          </a:xfrm>
          <a:prstGeom prst="rect">
            <a:avLst/>
          </a:prstGeom>
        </p:spPr>
      </p:pic>
      <p:pic>
        <p:nvPicPr>
          <p:cNvPr id="7" name="Picture 6">
            <a:extLst>
              <a:ext uri="{FF2B5EF4-FFF2-40B4-BE49-F238E27FC236}">
                <a16:creationId xmlns:a16="http://schemas.microsoft.com/office/drawing/2014/main" id="{0B0BE203-B2B5-FBA0-04D6-950BEB458EC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87647" y="3356239"/>
            <a:ext cx="7115783" cy="1095446"/>
          </a:xfrm>
          <a:prstGeom prst="rect">
            <a:avLst/>
          </a:prstGeom>
        </p:spPr>
      </p:pic>
      <p:grpSp>
        <p:nvGrpSpPr>
          <p:cNvPr id="10" name="Group 9">
            <a:extLst>
              <a:ext uri="{FF2B5EF4-FFF2-40B4-BE49-F238E27FC236}">
                <a16:creationId xmlns:a16="http://schemas.microsoft.com/office/drawing/2014/main" id="{465F97CD-2707-0AB9-A9F0-8BA056F18E04}"/>
              </a:ext>
            </a:extLst>
          </p:cNvPr>
          <p:cNvGrpSpPr/>
          <p:nvPr/>
        </p:nvGrpSpPr>
        <p:grpSpPr>
          <a:xfrm>
            <a:off x="121224" y="748538"/>
            <a:ext cx="7282206" cy="3679084"/>
            <a:chOff x="121224" y="748538"/>
            <a:chExt cx="7282206" cy="3679084"/>
          </a:xfrm>
        </p:grpSpPr>
        <p:pic>
          <p:nvPicPr>
            <p:cNvPr id="8" name="Picture 7">
              <a:extLst>
                <a:ext uri="{FF2B5EF4-FFF2-40B4-BE49-F238E27FC236}">
                  <a16:creationId xmlns:a16="http://schemas.microsoft.com/office/drawing/2014/main" id="{952F3DD8-0016-FA6B-30CB-9A7B9C7643ED}"/>
                </a:ext>
              </a:extLst>
            </p:cNvPr>
            <p:cNvPicPr>
              <a:picLocks noChangeAspect="1"/>
            </p:cNvPicPr>
            <p:nvPr/>
          </p:nvPicPr>
          <p:blipFill>
            <a:blip r:embed="rId3"/>
            <a:stretch>
              <a:fillRect/>
            </a:stretch>
          </p:blipFill>
          <p:spPr>
            <a:xfrm>
              <a:off x="121224" y="748538"/>
              <a:ext cx="7218039" cy="2583638"/>
            </a:xfrm>
            <a:prstGeom prst="rect">
              <a:avLst/>
            </a:prstGeom>
          </p:spPr>
        </p:pic>
        <p:pic>
          <p:nvPicPr>
            <p:cNvPr id="9" name="Picture 8">
              <a:extLst>
                <a:ext uri="{FF2B5EF4-FFF2-40B4-BE49-F238E27FC236}">
                  <a16:creationId xmlns:a16="http://schemas.microsoft.com/office/drawing/2014/main" id="{A1D852E2-A218-3956-0F04-6C2DFB1EF8B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87647" y="3332176"/>
              <a:ext cx="7115783" cy="1095446"/>
            </a:xfrm>
            <a:prstGeom prst="rect">
              <a:avLst/>
            </a:prstGeom>
          </p:spPr>
        </p:pic>
      </p:grpSp>
    </p:spTree>
    <p:extLst>
      <p:ext uri="{BB962C8B-B14F-4D97-AF65-F5344CB8AC3E}">
        <p14:creationId xmlns:p14="http://schemas.microsoft.com/office/powerpoint/2010/main" val="25374126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05F22-7CD4-4C7E-BAE8-CFE8E2FD93A1}"/>
              </a:ext>
            </a:extLst>
          </p:cNvPr>
          <p:cNvSpPr>
            <a:spLocks noGrp="1"/>
          </p:cNvSpPr>
          <p:nvPr>
            <p:ph type="title"/>
          </p:nvPr>
        </p:nvSpPr>
        <p:spPr/>
        <p:txBody>
          <a:bodyPr/>
          <a:lstStyle/>
          <a:p>
            <a:r>
              <a:rPr lang="en-US" dirty="0"/>
              <a:t>References (contd.)</a:t>
            </a:r>
          </a:p>
        </p:txBody>
      </p:sp>
      <p:sp>
        <p:nvSpPr>
          <p:cNvPr id="4" name="Slide Number Placeholder 3">
            <a:extLst>
              <a:ext uri="{FF2B5EF4-FFF2-40B4-BE49-F238E27FC236}">
                <a16:creationId xmlns:a16="http://schemas.microsoft.com/office/drawing/2014/main" id="{0E19ECC0-39D8-4EA9-A6CE-DD194A9476B8}"/>
              </a:ext>
            </a:extLst>
          </p:cNvPr>
          <p:cNvSpPr>
            <a:spLocks noGrp="1"/>
          </p:cNvSpPr>
          <p:nvPr>
            <p:ph type="sldNum" sz="quarter" idx="12"/>
          </p:nvPr>
        </p:nvSpPr>
        <p:spPr/>
        <p:txBody>
          <a:bodyPr/>
          <a:lstStyle/>
          <a:p>
            <a:pPr>
              <a:defRPr/>
            </a:pPr>
            <a:fld id="{B586D440-F702-449A-AAC2-9ACFF17038B8}" type="slidenum">
              <a:rPr lang="en-US" smtClean="0"/>
              <a:pPr>
                <a:defRPr/>
              </a:pPr>
              <a:t>53</a:t>
            </a:fld>
            <a:endParaRPr lang="en-US" dirty="0"/>
          </a:p>
        </p:txBody>
      </p:sp>
      <p:pic>
        <p:nvPicPr>
          <p:cNvPr id="5" name="Picture 4">
            <a:extLst>
              <a:ext uri="{FF2B5EF4-FFF2-40B4-BE49-F238E27FC236}">
                <a16:creationId xmlns:a16="http://schemas.microsoft.com/office/drawing/2014/main" id="{E1129BDF-82EF-980E-2FD6-1C9F4CA2BF39}"/>
              </a:ext>
            </a:extLst>
          </p:cNvPr>
          <p:cNvPicPr>
            <a:picLocks noChangeAspect="1"/>
          </p:cNvPicPr>
          <p:nvPr/>
        </p:nvPicPr>
        <p:blipFill>
          <a:blip r:embed="rId3"/>
          <a:stretch>
            <a:fillRect/>
          </a:stretch>
        </p:blipFill>
        <p:spPr>
          <a:xfrm>
            <a:off x="401052" y="853983"/>
            <a:ext cx="7451680" cy="3860892"/>
          </a:xfrm>
          <a:prstGeom prst="rect">
            <a:avLst/>
          </a:prstGeom>
        </p:spPr>
      </p:pic>
    </p:spTree>
    <p:extLst>
      <p:ext uri="{BB962C8B-B14F-4D97-AF65-F5344CB8AC3E}">
        <p14:creationId xmlns:p14="http://schemas.microsoft.com/office/powerpoint/2010/main" val="14860552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05F22-7CD4-4C7E-BAE8-CFE8E2FD93A1}"/>
              </a:ext>
            </a:extLst>
          </p:cNvPr>
          <p:cNvSpPr>
            <a:spLocks noGrp="1"/>
          </p:cNvSpPr>
          <p:nvPr>
            <p:ph type="title"/>
          </p:nvPr>
        </p:nvSpPr>
        <p:spPr/>
        <p:txBody>
          <a:bodyPr/>
          <a:lstStyle/>
          <a:p>
            <a:r>
              <a:rPr lang="en-US" dirty="0"/>
              <a:t>References (contd.)</a:t>
            </a:r>
          </a:p>
        </p:txBody>
      </p:sp>
      <p:sp>
        <p:nvSpPr>
          <p:cNvPr id="4" name="Slide Number Placeholder 3">
            <a:extLst>
              <a:ext uri="{FF2B5EF4-FFF2-40B4-BE49-F238E27FC236}">
                <a16:creationId xmlns:a16="http://schemas.microsoft.com/office/drawing/2014/main" id="{0E19ECC0-39D8-4EA9-A6CE-DD194A9476B8}"/>
              </a:ext>
            </a:extLst>
          </p:cNvPr>
          <p:cNvSpPr>
            <a:spLocks noGrp="1"/>
          </p:cNvSpPr>
          <p:nvPr>
            <p:ph type="sldNum" sz="quarter" idx="12"/>
          </p:nvPr>
        </p:nvSpPr>
        <p:spPr/>
        <p:txBody>
          <a:bodyPr/>
          <a:lstStyle/>
          <a:p>
            <a:pPr>
              <a:defRPr/>
            </a:pPr>
            <a:fld id="{B586D440-F702-449A-AAC2-9ACFF17038B8}" type="slidenum">
              <a:rPr lang="en-US" smtClean="0"/>
              <a:pPr>
                <a:defRPr/>
              </a:pPr>
              <a:t>54</a:t>
            </a:fld>
            <a:endParaRPr lang="en-US" dirty="0"/>
          </a:p>
        </p:txBody>
      </p:sp>
      <p:pic>
        <p:nvPicPr>
          <p:cNvPr id="8" name="Picture 7">
            <a:extLst>
              <a:ext uri="{FF2B5EF4-FFF2-40B4-BE49-F238E27FC236}">
                <a16:creationId xmlns:a16="http://schemas.microsoft.com/office/drawing/2014/main" id="{E2BF6103-0174-3734-C44F-1AC03C56B84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28600" y="722719"/>
            <a:ext cx="7170821" cy="3632713"/>
          </a:xfrm>
          <a:prstGeom prst="rect">
            <a:avLst/>
          </a:prstGeom>
        </p:spPr>
      </p:pic>
    </p:spTree>
    <p:extLst>
      <p:ext uri="{BB962C8B-B14F-4D97-AF65-F5344CB8AC3E}">
        <p14:creationId xmlns:p14="http://schemas.microsoft.com/office/powerpoint/2010/main" val="42310012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05F22-7CD4-4C7E-BAE8-CFE8E2FD93A1}"/>
              </a:ext>
            </a:extLst>
          </p:cNvPr>
          <p:cNvSpPr>
            <a:spLocks noGrp="1"/>
          </p:cNvSpPr>
          <p:nvPr>
            <p:ph type="title"/>
          </p:nvPr>
        </p:nvSpPr>
        <p:spPr/>
        <p:txBody>
          <a:bodyPr/>
          <a:lstStyle/>
          <a:p>
            <a:r>
              <a:rPr lang="en-US" dirty="0"/>
              <a:t>References (contd.)</a:t>
            </a:r>
          </a:p>
        </p:txBody>
      </p:sp>
      <p:sp>
        <p:nvSpPr>
          <p:cNvPr id="4" name="Slide Number Placeholder 3">
            <a:extLst>
              <a:ext uri="{FF2B5EF4-FFF2-40B4-BE49-F238E27FC236}">
                <a16:creationId xmlns:a16="http://schemas.microsoft.com/office/drawing/2014/main" id="{0E19ECC0-39D8-4EA9-A6CE-DD194A9476B8}"/>
              </a:ext>
            </a:extLst>
          </p:cNvPr>
          <p:cNvSpPr>
            <a:spLocks noGrp="1"/>
          </p:cNvSpPr>
          <p:nvPr>
            <p:ph type="sldNum" sz="quarter" idx="12"/>
          </p:nvPr>
        </p:nvSpPr>
        <p:spPr/>
        <p:txBody>
          <a:bodyPr/>
          <a:lstStyle/>
          <a:p>
            <a:pPr>
              <a:defRPr/>
            </a:pPr>
            <a:fld id="{B586D440-F702-449A-AAC2-9ACFF17038B8}" type="slidenum">
              <a:rPr lang="en-US" smtClean="0"/>
              <a:pPr>
                <a:defRPr/>
              </a:pPr>
              <a:t>55</a:t>
            </a:fld>
            <a:endParaRPr lang="en-US" dirty="0"/>
          </a:p>
        </p:txBody>
      </p:sp>
      <p:grpSp>
        <p:nvGrpSpPr>
          <p:cNvPr id="8" name="Group 7">
            <a:extLst>
              <a:ext uri="{FF2B5EF4-FFF2-40B4-BE49-F238E27FC236}">
                <a16:creationId xmlns:a16="http://schemas.microsoft.com/office/drawing/2014/main" id="{4177271A-D0D5-66E0-1AC0-CD7F0AAF55B9}"/>
              </a:ext>
            </a:extLst>
          </p:cNvPr>
          <p:cNvGrpSpPr/>
          <p:nvPr/>
        </p:nvGrpSpPr>
        <p:grpSpPr>
          <a:xfrm>
            <a:off x="0" y="1002632"/>
            <a:ext cx="8764223" cy="1801897"/>
            <a:chOff x="0" y="1002632"/>
            <a:chExt cx="8764223" cy="1801897"/>
          </a:xfrm>
        </p:grpSpPr>
        <p:pic>
          <p:nvPicPr>
            <p:cNvPr id="5" name="Picture 4">
              <a:extLst>
                <a:ext uri="{FF2B5EF4-FFF2-40B4-BE49-F238E27FC236}">
                  <a16:creationId xmlns:a16="http://schemas.microsoft.com/office/drawing/2014/main" id="{E9EE358A-0E6C-E0AD-F15D-8FFBFDDC4DF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1002632"/>
              <a:ext cx="8764223" cy="1152108"/>
            </a:xfrm>
            <a:prstGeom prst="rect">
              <a:avLst/>
            </a:prstGeom>
          </p:spPr>
        </p:pic>
        <p:pic>
          <p:nvPicPr>
            <p:cNvPr id="7" name="Picture 6">
              <a:extLst>
                <a:ext uri="{FF2B5EF4-FFF2-40B4-BE49-F238E27FC236}">
                  <a16:creationId xmlns:a16="http://schemas.microsoft.com/office/drawing/2014/main" id="{D9562571-4B17-362A-C214-CA5AA30AC6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0" y="2213810"/>
              <a:ext cx="8365811" cy="590719"/>
            </a:xfrm>
            <a:prstGeom prst="rect">
              <a:avLst/>
            </a:prstGeom>
          </p:spPr>
        </p:pic>
      </p:grpSp>
    </p:spTree>
    <p:extLst>
      <p:ext uri="{BB962C8B-B14F-4D97-AF65-F5344CB8AC3E}">
        <p14:creationId xmlns:p14="http://schemas.microsoft.com/office/powerpoint/2010/main" val="35382220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28470-CA6E-7739-EC90-AABEC0199734}"/>
              </a:ext>
            </a:extLst>
          </p:cNvPr>
          <p:cNvSpPr>
            <a:spLocks noGrp="1"/>
          </p:cNvSpPr>
          <p:nvPr>
            <p:ph type="title"/>
          </p:nvPr>
        </p:nvSpPr>
        <p:spPr/>
        <p:txBody>
          <a:bodyPr/>
          <a:lstStyle/>
          <a:p>
            <a:r>
              <a:rPr lang="en-US" dirty="0"/>
              <a:t>	Abstract</a:t>
            </a:r>
          </a:p>
        </p:txBody>
      </p:sp>
      <p:sp>
        <p:nvSpPr>
          <p:cNvPr id="3" name="Content Placeholder 2">
            <a:extLst>
              <a:ext uri="{FF2B5EF4-FFF2-40B4-BE49-F238E27FC236}">
                <a16:creationId xmlns:a16="http://schemas.microsoft.com/office/drawing/2014/main" id="{A125704D-DEBC-0CF4-794D-9BF5A9617D3F}"/>
              </a:ext>
            </a:extLst>
          </p:cNvPr>
          <p:cNvSpPr>
            <a:spLocks noGrp="1"/>
          </p:cNvSpPr>
          <p:nvPr>
            <p:ph idx="1"/>
          </p:nvPr>
        </p:nvSpPr>
        <p:spPr>
          <a:xfrm>
            <a:off x="230886" y="778042"/>
            <a:ext cx="8686800" cy="4022558"/>
          </a:xfrm>
        </p:spPr>
        <p:txBody>
          <a:bodyPr>
            <a:noAutofit/>
          </a:bodyPr>
          <a:lstStyle/>
          <a:p>
            <a:pPr marL="0" indent="0" algn="just">
              <a:buNone/>
            </a:pPr>
            <a:r>
              <a:rPr lang="en-US" sz="1325" dirty="0">
                <a:latin typeface="Arial" panose="020B0604020202020204" pitchFamily="34" charset="0"/>
                <a:cs typeface="Arial" panose="020B0604020202020204" pitchFamily="34" charset="0"/>
              </a:rPr>
              <a:t>Weapon systems critical to national security are increasingly becoming more complex and expensive. The cost overruns alone are estimated to be about half-a-trillion Dollars, making it the second largest defense budget in the world. To address this problem, DOD introduced the Digital Engineering initiative in 2018. Even though its vision and scope are laudable, not all the areas/disciplines involved in realizing these weapon systems are excited. There is a certain poverty of imagination in naming the vision as “Digital Engineering.” Most people misunderstood it to be an engineering initiative (in particular Systems Engineering). This paper redefines the term “Engineering” in Digital Engineering as a process (e.g., engineering a political coup rather than like Mechanical/ Electrical/Systems Engineering), which then addresses all the five pillars of Digital Engineering. Another disturbing trend noticed by the author is that the Systems Engineering community equated Model Based Systems Engineering (MBSE) to Digital Engineering. This prevents new thinking and thereby limits or negates the vision of Digital Engineering. This paper also touches upon the origins of Systems Engineering at Bell Labs, obsession with the term “Model” to mean anything and everything, including a text document or a static picture, and Digital Twins. It gives practical and useful definitions of “Model” and “Digital Twin” and provides examples and some best practices followed in developing them. It also lists some of the disruptive technologies like ChatGPT which could potentially even eliminate the need to write computer programs. These systems can fuse Unstructured, Uncertain, Incomplete, Imprecise, and even Contradictory (UUIIC) information from all sources. This will make the current processes obsolete, including Systems Engineering. Finally, it presents the lessons learned and makes some recommendations for the near-term, including how to prevent Digital Twins from becoming “Evil Twins.”</a:t>
            </a:r>
          </a:p>
        </p:txBody>
      </p:sp>
      <p:sp>
        <p:nvSpPr>
          <p:cNvPr id="4" name="Slide Number Placeholder 3">
            <a:extLst>
              <a:ext uri="{FF2B5EF4-FFF2-40B4-BE49-F238E27FC236}">
                <a16:creationId xmlns:a16="http://schemas.microsoft.com/office/drawing/2014/main" id="{178CBFFC-7EA2-DAA3-213B-B2DA4F28C021}"/>
              </a:ext>
            </a:extLst>
          </p:cNvPr>
          <p:cNvSpPr>
            <a:spLocks noGrp="1"/>
          </p:cNvSpPr>
          <p:nvPr>
            <p:ph type="sldNum" sz="quarter" idx="12"/>
          </p:nvPr>
        </p:nvSpPr>
        <p:spPr/>
        <p:txBody>
          <a:bodyPr/>
          <a:lstStyle/>
          <a:p>
            <a:pPr>
              <a:defRPr/>
            </a:pPr>
            <a:fld id="{B586D440-F702-449A-AAC2-9ACFF17038B8}" type="slidenum">
              <a:rPr lang="en-US" smtClean="0"/>
              <a:pPr>
                <a:defRPr/>
              </a:pPr>
              <a:t>56</a:t>
            </a:fld>
            <a:endParaRPr lang="en-US" dirty="0"/>
          </a:p>
        </p:txBody>
      </p:sp>
    </p:spTree>
    <p:extLst>
      <p:ext uri="{BB962C8B-B14F-4D97-AF65-F5344CB8AC3E}">
        <p14:creationId xmlns:p14="http://schemas.microsoft.com/office/powerpoint/2010/main" val="28252491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85F1F-1908-52A6-4225-5C1E2C9B1377}"/>
              </a:ext>
            </a:extLst>
          </p:cNvPr>
          <p:cNvSpPr>
            <a:spLocks noGrp="1"/>
          </p:cNvSpPr>
          <p:nvPr>
            <p:ph type="title"/>
          </p:nvPr>
        </p:nvSpPr>
        <p:spPr/>
        <p:txBody>
          <a:bodyPr/>
          <a:lstStyle/>
          <a:p>
            <a:r>
              <a:rPr lang="en-US" dirty="0"/>
              <a:t>Upcoming Paper</a:t>
            </a:r>
          </a:p>
        </p:txBody>
      </p:sp>
      <p:sp>
        <p:nvSpPr>
          <p:cNvPr id="4" name="Slide Number Placeholder 3">
            <a:extLst>
              <a:ext uri="{FF2B5EF4-FFF2-40B4-BE49-F238E27FC236}">
                <a16:creationId xmlns:a16="http://schemas.microsoft.com/office/drawing/2014/main" id="{3E2807CD-2E81-468D-A645-3FDEF5AC292F}"/>
              </a:ext>
            </a:extLst>
          </p:cNvPr>
          <p:cNvSpPr>
            <a:spLocks noGrp="1"/>
          </p:cNvSpPr>
          <p:nvPr>
            <p:ph type="sldNum" sz="quarter" idx="12"/>
          </p:nvPr>
        </p:nvSpPr>
        <p:spPr/>
        <p:txBody>
          <a:bodyPr/>
          <a:lstStyle/>
          <a:p>
            <a:pPr>
              <a:defRPr/>
            </a:pPr>
            <a:fld id="{B586D440-F702-449A-AAC2-9ACFF17038B8}" type="slidenum">
              <a:rPr lang="en-US" smtClean="0"/>
              <a:pPr>
                <a:defRPr/>
              </a:pPr>
              <a:t>57</a:t>
            </a:fld>
            <a:endParaRPr lang="en-US" dirty="0"/>
          </a:p>
        </p:txBody>
      </p:sp>
      <p:sp>
        <p:nvSpPr>
          <p:cNvPr id="8" name="Content Placeholder 7">
            <a:extLst>
              <a:ext uri="{FF2B5EF4-FFF2-40B4-BE49-F238E27FC236}">
                <a16:creationId xmlns:a16="http://schemas.microsoft.com/office/drawing/2014/main" id="{7064E18A-CBE9-0322-A1F0-B54C758F8AF8}"/>
              </a:ext>
            </a:extLst>
          </p:cNvPr>
          <p:cNvSpPr>
            <a:spLocks noGrp="1"/>
          </p:cNvSpPr>
          <p:nvPr>
            <p:ph idx="1"/>
          </p:nvPr>
        </p:nvSpPr>
        <p:spPr/>
        <p:txBody>
          <a:bodyPr/>
          <a:lstStyle/>
          <a:p>
            <a:endParaRPr lang="en-US" dirty="0"/>
          </a:p>
        </p:txBody>
      </p:sp>
      <p:pic>
        <p:nvPicPr>
          <p:cNvPr id="10" name="Picture 9">
            <a:extLst>
              <a:ext uri="{FF2B5EF4-FFF2-40B4-BE49-F238E27FC236}">
                <a16:creationId xmlns:a16="http://schemas.microsoft.com/office/drawing/2014/main" id="{DA10A6FC-2590-4CE3-CCA5-EBC9A12B8E77}"/>
              </a:ext>
            </a:extLst>
          </p:cNvPr>
          <p:cNvPicPr>
            <a:picLocks noChangeAspect="1"/>
          </p:cNvPicPr>
          <p:nvPr/>
        </p:nvPicPr>
        <p:blipFill>
          <a:blip r:embed="rId2"/>
          <a:stretch>
            <a:fillRect/>
          </a:stretch>
        </p:blipFill>
        <p:spPr>
          <a:xfrm>
            <a:off x="226314" y="1048009"/>
            <a:ext cx="8088924" cy="1523741"/>
          </a:xfrm>
          <a:prstGeom prst="rect">
            <a:avLst/>
          </a:prstGeom>
          <a:ln>
            <a:solidFill>
              <a:schemeClr val="accent1"/>
            </a:solidFill>
          </a:ln>
        </p:spPr>
      </p:pic>
    </p:spTree>
    <p:extLst>
      <p:ext uri="{BB962C8B-B14F-4D97-AF65-F5344CB8AC3E}">
        <p14:creationId xmlns:p14="http://schemas.microsoft.com/office/powerpoint/2010/main" val="32348373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029D9-D0D4-4F5B-9F74-87328DE8677A}"/>
              </a:ext>
            </a:extLst>
          </p:cNvPr>
          <p:cNvSpPr>
            <a:spLocks noGrp="1"/>
          </p:cNvSpPr>
          <p:nvPr>
            <p:ph type="title"/>
          </p:nvPr>
        </p:nvSpPr>
        <p:spPr/>
        <p:txBody>
          <a:bodyPr/>
          <a:lstStyle/>
          <a:p>
            <a:r>
              <a:rPr lang="en-US" dirty="0"/>
              <a:t>Thank you</a:t>
            </a:r>
          </a:p>
        </p:txBody>
      </p:sp>
      <p:sp>
        <p:nvSpPr>
          <p:cNvPr id="4" name="Slide Number Placeholder 3">
            <a:extLst>
              <a:ext uri="{FF2B5EF4-FFF2-40B4-BE49-F238E27FC236}">
                <a16:creationId xmlns:a16="http://schemas.microsoft.com/office/drawing/2014/main" id="{D28DC4B0-1EAC-4CAE-8A11-2CF4A1AA5161}"/>
              </a:ext>
            </a:extLst>
          </p:cNvPr>
          <p:cNvSpPr>
            <a:spLocks noGrp="1"/>
          </p:cNvSpPr>
          <p:nvPr>
            <p:ph type="sldNum" sz="quarter" idx="12"/>
          </p:nvPr>
        </p:nvSpPr>
        <p:spPr/>
        <p:txBody>
          <a:bodyPr/>
          <a:lstStyle/>
          <a:p>
            <a:pPr>
              <a:defRPr/>
            </a:pPr>
            <a:fld id="{B586D440-F702-449A-AAC2-9ACFF17038B8}" type="slidenum">
              <a:rPr lang="en-US" smtClean="0"/>
              <a:pPr>
                <a:defRPr/>
              </a:pPr>
              <a:t>58</a:t>
            </a:fld>
            <a:endParaRPr lang="en-US" dirty="0"/>
          </a:p>
        </p:txBody>
      </p:sp>
      <p:pic>
        <p:nvPicPr>
          <p:cNvPr id="1026" name="Picture 2" descr="Amazon.com : Question Mark - 500 Stickers Pack 2.25 x 1.25 inches -  Punctuation : Office Products">
            <a:extLst>
              <a:ext uri="{FF2B5EF4-FFF2-40B4-BE49-F238E27FC236}">
                <a16:creationId xmlns:a16="http://schemas.microsoft.com/office/drawing/2014/main" id="{B2320C44-AC7F-49C8-808E-BC6B2A468A62}"/>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0986" t="2824" r="28345" b="2500"/>
          <a:stretch/>
        </p:blipFill>
        <p:spPr bwMode="auto">
          <a:xfrm>
            <a:off x="4032069" y="2046515"/>
            <a:ext cx="115824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3048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6622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95FBF-42E2-5944-ADC1-82D4ABD1DD29}"/>
              </a:ext>
            </a:extLst>
          </p:cNvPr>
          <p:cNvSpPr>
            <a:spLocks noGrp="1"/>
          </p:cNvSpPr>
          <p:nvPr>
            <p:ph type="title"/>
          </p:nvPr>
        </p:nvSpPr>
        <p:spPr/>
        <p:txBody>
          <a:bodyPr/>
          <a:lstStyle/>
          <a:p>
            <a:r>
              <a:rPr lang="en-US" dirty="0"/>
              <a:t>Problems with the vision</a:t>
            </a:r>
          </a:p>
        </p:txBody>
      </p:sp>
      <p:sp>
        <p:nvSpPr>
          <p:cNvPr id="3" name="Content Placeholder 2">
            <a:extLst>
              <a:ext uri="{FF2B5EF4-FFF2-40B4-BE49-F238E27FC236}">
                <a16:creationId xmlns:a16="http://schemas.microsoft.com/office/drawing/2014/main" id="{418036D7-5282-D829-6A79-17D920AD9B10}"/>
              </a:ext>
            </a:extLst>
          </p:cNvPr>
          <p:cNvSpPr>
            <a:spLocks noGrp="1"/>
          </p:cNvSpPr>
          <p:nvPr>
            <p:ph idx="1"/>
          </p:nvPr>
        </p:nvSpPr>
        <p:spPr>
          <a:xfrm>
            <a:off x="230886" y="802105"/>
            <a:ext cx="8686800" cy="3685493"/>
          </a:xfrm>
        </p:spPr>
        <p:txBody>
          <a:bodyPr>
            <a:normAutofit fontScale="55000" lnSpcReduction="20000"/>
          </a:bodyPr>
          <a:lstStyle/>
          <a:p>
            <a:r>
              <a:rPr lang="en-US" dirty="0"/>
              <a:t>I have two problems with this vision</a:t>
            </a:r>
          </a:p>
          <a:p>
            <a:pPr lvl="1"/>
            <a:r>
              <a:rPr lang="en-US" dirty="0"/>
              <a:t>First: the name “Digital Engineering” </a:t>
            </a:r>
          </a:p>
          <a:p>
            <a:pPr lvl="1"/>
            <a:r>
              <a:rPr lang="en-US" dirty="0"/>
              <a:t>Second: the concept of Model</a:t>
            </a:r>
          </a:p>
          <a:p>
            <a:r>
              <a:rPr lang="en-US" dirty="0"/>
              <a:t>The strategy/vision is laudable in terms of breadth &amp; depth, and it goes much beyond “Engineering”</a:t>
            </a:r>
          </a:p>
          <a:p>
            <a:r>
              <a:rPr lang="en-US" dirty="0"/>
              <a:t>However, there is certain poverty of imagination (to borrow a term from AWK programming language which was named with the initial letters of its 3 creators (Aho, Kernighan and Weinberger of Bell Labs)   in selecting the name.</a:t>
            </a:r>
          </a:p>
          <a:p>
            <a:r>
              <a:rPr lang="en-US" dirty="0"/>
              <a:t>There is no problem with the “Digital” part of it. Now a days everything is Digital and IT is called “Digital Technology”</a:t>
            </a:r>
          </a:p>
          <a:p>
            <a:r>
              <a:rPr lang="en-US" dirty="0"/>
              <a:t>It is the “Engineering” part I have trouble with</a:t>
            </a:r>
          </a:p>
          <a:p>
            <a:r>
              <a:rPr lang="en-US" dirty="0"/>
              <a:t>However, if we interpret “Engineering” as in “Engineering a political coup” rather than “Engineering in Mechanical/Electronics/Systems/Software Engineering.” It will solve the problem (i.e., It is a process of accomplishing some task)</a:t>
            </a:r>
          </a:p>
          <a:p>
            <a:r>
              <a:rPr lang="en-US" dirty="0"/>
              <a:t>I derived the inspiration from the creators of the UNIX operating system (Ritchie and Thompson) at Bell Labs. </a:t>
            </a:r>
          </a:p>
          <a:p>
            <a:r>
              <a:rPr lang="en-US" dirty="0"/>
              <a:t>In Bell Labs Technical Journal they wrote, “UNIX supports Free Text”. However, the term “Free” is more like “Free” in “Free Speech” rather than “Free” in “Free Beer”</a:t>
            </a:r>
            <a:br>
              <a:rPr lang="en-US" dirty="0"/>
            </a:br>
            <a:endParaRPr lang="en-US" dirty="0"/>
          </a:p>
        </p:txBody>
      </p:sp>
      <p:sp>
        <p:nvSpPr>
          <p:cNvPr id="4" name="Slide Number Placeholder 3">
            <a:extLst>
              <a:ext uri="{FF2B5EF4-FFF2-40B4-BE49-F238E27FC236}">
                <a16:creationId xmlns:a16="http://schemas.microsoft.com/office/drawing/2014/main" id="{2B55E336-65DA-0061-199D-99E868BB4AD1}"/>
              </a:ext>
            </a:extLst>
          </p:cNvPr>
          <p:cNvSpPr>
            <a:spLocks noGrp="1"/>
          </p:cNvSpPr>
          <p:nvPr>
            <p:ph type="sldNum" sz="quarter" idx="12"/>
          </p:nvPr>
        </p:nvSpPr>
        <p:spPr/>
        <p:txBody>
          <a:bodyPr/>
          <a:lstStyle/>
          <a:p>
            <a:pPr>
              <a:defRPr/>
            </a:pPr>
            <a:fld id="{B586D440-F702-449A-AAC2-9ACFF17038B8}" type="slidenum">
              <a:rPr lang="en-US" smtClean="0"/>
              <a:pPr>
                <a:defRPr/>
              </a:pPr>
              <a:t>6</a:t>
            </a:fld>
            <a:endParaRPr lang="en-US" dirty="0"/>
          </a:p>
        </p:txBody>
      </p:sp>
      <p:sp>
        <p:nvSpPr>
          <p:cNvPr id="5" name="TextBox 4">
            <a:extLst>
              <a:ext uri="{FF2B5EF4-FFF2-40B4-BE49-F238E27FC236}">
                <a16:creationId xmlns:a16="http://schemas.microsoft.com/office/drawing/2014/main" id="{F5464854-51C2-42A5-0D82-FAD59B16FE2E}"/>
              </a:ext>
            </a:extLst>
          </p:cNvPr>
          <p:cNvSpPr txBox="1"/>
          <p:nvPr/>
        </p:nvSpPr>
        <p:spPr>
          <a:xfrm>
            <a:off x="413084" y="3964378"/>
            <a:ext cx="8410074" cy="523220"/>
          </a:xfrm>
          <a:prstGeom prst="rect">
            <a:avLst/>
          </a:prstGeom>
          <a:solidFill>
            <a:srgbClr val="3333CC"/>
          </a:solidFill>
        </p:spPr>
        <p:txBody>
          <a:bodyPr wrap="square" rtlCol="0">
            <a:spAutoFit/>
          </a:bodyPr>
          <a:lstStyle/>
          <a:p>
            <a:r>
              <a:rPr lang="en-US" sz="1400" dirty="0">
                <a:solidFill>
                  <a:schemeClr val="bg1"/>
                </a:solidFill>
              </a:rPr>
              <a:t>The term “Free” is more like “Free” in “Free Speech” rather than “Free” in “Free Beer”</a:t>
            </a:r>
          </a:p>
          <a:p>
            <a:pPr algn="r"/>
            <a:r>
              <a:rPr lang="en-US" sz="1400" dirty="0">
                <a:solidFill>
                  <a:schemeClr val="bg1"/>
                </a:solidFill>
              </a:rPr>
              <a:t>-- Ritchie &amp; Thompson</a:t>
            </a:r>
            <a:endParaRPr lang="en-US" sz="1600" b="1" dirty="0">
              <a:solidFill>
                <a:schemeClr val="bg1"/>
              </a:solidFill>
            </a:endParaRPr>
          </a:p>
        </p:txBody>
      </p:sp>
    </p:spTree>
    <p:extLst>
      <p:ext uri="{BB962C8B-B14F-4D97-AF65-F5344CB8AC3E}">
        <p14:creationId xmlns:p14="http://schemas.microsoft.com/office/powerpoint/2010/main" val="2983972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9027BB-C42B-EE20-9DF4-56379E5C6C61}"/>
              </a:ext>
            </a:extLst>
          </p:cNvPr>
          <p:cNvSpPr>
            <a:spLocks noGrp="1"/>
          </p:cNvSpPr>
          <p:nvPr>
            <p:ph sz="half" idx="1"/>
          </p:nvPr>
        </p:nvSpPr>
        <p:spPr>
          <a:xfrm>
            <a:off x="228600" y="1612230"/>
            <a:ext cx="4022558" cy="2686829"/>
          </a:xfrm>
        </p:spPr>
        <p:txBody>
          <a:bodyPr>
            <a:normAutofit fontScale="85000" lnSpcReduction="20000"/>
          </a:bodyPr>
          <a:lstStyle/>
          <a:p>
            <a:pPr marL="628650" lvl="3" indent="-283464">
              <a:spcBef>
                <a:spcPts val="900"/>
              </a:spcBef>
              <a:spcAft>
                <a:spcPts val="0"/>
              </a:spcAft>
              <a:buSzPts val="800"/>
            </a:pPr>
            <a:r>
              <a:rPr lang="en-US" sz="1400" dirty="0">
                <a:solidFill>
                  <a:srgbClr val="000000"/>
                </a:solidFill>
                <a:latin typeface="+mj-lt"/>
                <a:cs typeface="Courier New" panose="02070309020205020404" pitchFamily="49" charset="0"/>
              </a:rPr>
              <a:t>Auditing</a:t>
            </a:r>
          </a:p>
          <a:p>
            <a:pPr marL="628650" lvl="3" indent="-283464">
              <a:spcBef>
                <a:spcPts val="900"/>
              </a:spcBef>
              <a:spcAft>
                <a:spcPts val="0"/>
              </a:spcAft>
              <a:buSzPts val="800"/>
            </a:pPr>
            <a:r>
              <a:rPr lang="en-US" sz="1400" dirty="0">
                <a:solidFill>
                  <a:srgbClr val="000000"/>
                </a:solidFill>
                <a:latin typeface="+mj-lt"/>
                <a:cs typeface="Courier New" panose="02070309020205020404" pitchFamily="49" charset="0"/>
              </a:rPr>
              <a:t>Business Cost Estimating</a:t>
            </a:r>
          </a:p>
          <a:p>
            <a:pPr marL="628650" lvl="3" indent="-283464">
              <a:spcBef>
                <a:spcPts val="900"/>
              </a:spcBef>
              <a:spcAft>
                <a:spcPts val="0"/>
              </a:spcAft>
              <a:buSzPts val="800"/>
            </a:pPr>
            <a:r>
              <a:rPr lang="en-US" sz="1400" dirty="0">
                <a:solidFill>
                  <a:srgbClr val="000000"/>
                </a:solidFill>
                <a:latin typeface="+mj-lt"/>
                <a:cs typeface="Courier New" panose="02070309020205020404" pitchFamily="49" charset="0"/>
              </a:rPr>
              <a:t>Business Financial Management</a:t>
            </a:r>
          </a:p>
          <a:p>
            <a:pPr marL="628650" lvl="3" indent="-283464">
              <a:spcBef>
                <a:spcPts val="900"/>
              </a:spcBef>
              <a:spcAft>
                <a:spcPts val="0"/>
              </a:spcAft>
              <a:buSzPts val="800"/>
            </a:pPr>
            <a:r>
              <a:rPr lang="en-US" sz="1400" dirty="0">
                <a:solidFill>
                  <a:srgbClr val="000000"/>
                </a:solidFill>
                <a:latin typeface="+mj-lt"/>
                <a:cs typeface="Courier New" panose="02070309020205020404" pitchFamily="49" charset="0"/>
              </a:rPr>
              <a:t>Contracting</a:t>
            </a:r>
          </a:p>
          <a:p>
            <a:pPr marL="628650" lvl="3" indent="-283464">
              <a:spcBef>
                <a:spcPts val="900"/>
              </a:spcBef>
              <a:spcAft>
                <a:spcPts val="0"/>
              </a:spcAft>
              <a:buSzPts val="800"/>
            </a:pPr>
            <a:r>
              <a:rPr lang="en-US" sz="1400" dirty="0">
                <a:solidFill>
                  <a:srgbClr val="000000"/>
                </a:solidFill>
                <a:latin typeface="+mj-lt"/>
                <a:cs typeface="Courier New" panose="02070309020205020404" pitchFamily="49" charset="0"/>
              </a:rPr>
              <a:t>Facilities Engineering</a:t>
            </a:r>
          </a:p>
          <a:p>
            <a:pPr marL="628650" lvl="3" indent="-283464">
              <a:spcBef>
                <a:spcPts val="900"/>
              </a:spcBef>
              <a:spcAft>
                <a:spcPts val="0"/>
              </a:spcAft>
              <a:buSzPts val="800"/>
            </a:pPr>
            <a:r>
              <a:rPr lang="en-US" sz="1400" dirty="0">
                <a:solidFill>
                  <a:srgbClr val="000000"/>
                </a:solidFill>
                <a:latin typeface="+mj-lt"/>
                <a:cs typeface="Courier New" panose="02070309020205020404" pitchFamily="49" charset="0"/>
              </a:rPr>
              <a:t>Industrial/Contract Property Management</a:t>
            </a:r>
          </a:p>
          <a:p>
            <a:pPr marL="628650" lvl="3" indent="-283464">
              <a:spcBef>
                <a:spcPts val="900"/>
              </a:spcBef>
              <a:spcAft>
                <a:spcPts val="0"/>
              </a:spcAft>
              <a:buSzPts val="800"/>
            </a:pPr>
            <a:r>
              <a:rPr lang="en-US" sz="1400" dirty="0">
                <a:solidFill>
                  <a:srgbClr val="000000"/>
                </a:solidFill>
                <a:highlight>
                  <a:srgbClr val="FFFF00"/>
                </a:highlight>
                <a:latin typeface="+mj-lt"/>
                <a:cs typeface="Courier New" panose="02070309020205020404" pitchFamily="49" charset="0"/>
              </a:rPr>
              <a:t>Information Technology</a:t>
            </a:r>
          </a:p>
          <a:p>
            <a:pPr marL="628650" lvl="3" indent="-283464">
              <a:spcBef>
                <a:spcPts val="900"/>
              </a:spcBef>
              <a:spcAft>
                <a:spcPts val="0"/>
              </a:spcAft>
              <a:buSzPts val="800"/>
            </a:pPr>
            <a:r>
              <a:rPr lang="en-US" sz="1400" dirty="0">
                <a:solidFill>
                  <a:srgbClr val="000000"/>
                </a:solidFill>
                <a:highlight>
                  <a:srgbClr val="FFFF00"/>
                </a:highlight>
                <a:latin typeface="+mj-lt"/>
                <a:cs typeface="Courier New" panose="02070309020205020404" pitchFamily="49" charset="0"/>
              </a:rPr>
              <a:t>Software</a:t>
            </a:r>
          </a:p>
          <a:p>
            <a:pPr marL="628650" lvl="3" indent="-283464">
              <a:spcBef>
                <a:spcPts val="900"/>
              </a:spcBef>
              <a:spcAft>
                <a:spcPts val="0"/>
              </a:spcAft>
              <a:buSzPts val="800"/>
            </a:pPr>
            <a:r>
              <a:rPr lang="en-US" sz="1400" dirty="0">
                <a:solidFill>
                  <a:srgbClr val="000000"/>
                </a:solidFill>
                <a:highlight>
                  <a:srgbClr val="FFFF00"/>
                </a:highlight>
                <a:latin typeface="+mj-lt"/>
                <a:cs typeface="Courier New" panose="02070309020205020404" pitchFamily="49" charset="0"/>
              </a:rPr>
              <a:t>Cybersecurity</a:t>
            </a:r>
          </a:p>
          <a:p>
            <a:pPr marL="628650" lvl="3" indent="-283464">
              <a:spcBef>
                <a:spcPts val="900"/>
              </a:spcBef>
              <a:spcAft>
                <a:spcPts val="0"/>
              </a:spcAft>
              <a:buSzPts val="800"/>
            </a:pPr>
            <a:r>
              <a:rPr lang="en-US" sz="1400" dirty="0">
                <a:solidFill>
                  <a:srgbClr val="000000"/>
                </a:solidFill>
                <a:effectLst/>
                <a:latin typeface="+mj-lt"/>
                <a:ea typeface="Times New Roman" panose="02020603050405020304" pitchFamily="18" charset="0"/>
                <a:cs typeface="Courier New" panose="02070309020205020404" pitchFamily="49" charset="0"/>
              </a:rPr>
              <a:t>Life Cycle Logistics</a:t>
            </a:r>
            <a:endParaRPr lang="en-US" sz="1400" b="1" dirty="0">
              <a:solidFill>
                <a:srgbClr val="000000"/>
              </a:solidFill>
              <a:highlight>
                <a:srgbClr val="FFFF00"/>
              </a:highlight>
              <a:latin typeface="+mj-lt"/>
              <a:cs typeface="Courier New" panose="02070309020205020404" pitchFamily="49" charset="0"/>
            </a:endParaRPr>
          </a:p>
          <a:p>
            <a:endParaRPr lang="en-US" dirty="0"/>
          </a:p>
        </p:txBody>
      </p:sp>
      <p:sp>
        <p:nvSpPr>
          <p:cNvPr id="5" name="Content Placeholder 4">
            <a:extLst>
              <a:ext uri="{FF2B5EF4-FFF2-40B4-BE49-F238E27FC236}">
                <a16:creationId xmlns:a16="http://schemas.microsoft.com/office/drawing/2014/main" id="{84D37250-B4D0-D2A4-55D0-DA142CC227A9}"/>
              </a:ext>
            </a:extLst>
          </p:cNvPr>
          <p:cNvSpPr>
            <a:spLocks noGrp="1"/>
          </p:cNvSpPr>
          <p:nvPr>
            <p:ph sz="half" idx="2"/>
          </p:nvPr>
        </p:nvSpPr>
        <p:spPr>
          <a:xfrm>
            <a:off x="4495800" y="1612232"/>
            <a:ext cx="4078705" cy="2711434"/>
          </a:xfrm>
        </p:spPr>
        <p:txBody>
          <a:bodyPr>
            <a:normAutofit/>
          </a:bodyPr>
          <a:lstStyle/>
          <a:p>
            <a:pPr marL="628650" lvl="3" indent="-283464">
              <a:spcBef>
                <a:spcPts val="900"/>
              </a:spcBef>
              <a:spcAft>
                <a:spcPts val="0"/>
              </a:spcAft>
              <a:buSzPts val="800"/>
            </a:pPr>
            <a:r>
              <a:rPr lang="en-US" sz="1200" dirty="0">
                <a:solidFill>
                  <a:srgbClr val="000000"/>
                </a:solidFill>
                <a:effectLst/>
                <a:latin typeface="+mj-lt"/>
                <a:ea typeface="Times New Roman" panose="02020603050405020304" pitchFamily="18" charset="0"/>
                <a:cs typeface="Courier New" panose="02070309020205020404" pitchFamily="49" charset="0"/>
              </a:rPr>
              <a:t>Production, Quality and Manufacturing</a:t>
            </a:r>
          </a:p>
          <a:p>
            <a:pPr marL="628650" lvl="3" indent="-283464">
              <a:spcBef>
                <a:spcPts val="900"/>
              </a:spcBef>
              <a:spcAft>
                <a:spcPts val="0"/>
              </a:spcAft>
              <a:buSzPts val="800"/>
            </a:pPr>
            <a:r>
              <a:rPr lang="en-US" sz="1200" dirty="0">
                <a:solidFill>
                  <a:srgbClr val="000000"/>
                </a:solidFill>
                <a:effectLst/>
                <a:highlight>
                  <a:srgbClr val="FFFF00"/>
                </a:highlight>
                <a:latin typeface="+mj-lt"/>
                <a:ea typeface="Times New Roman" panose="02020603050405020304" pitchFamily="18" charset="0"/>
                <a:cs typeface="Courier New" panose="02070309020205020404" pitchFamily="49" charset="0"/>
              </a:rPr>
              <a:t>Program Management</a:t>
            </a:r>
          </a:p>
          <a:p>
            <a:pPr marL="628650" lvl="3" indent="-283464">
              <a:spcBef>
                <a:spcPts val="900"/>
              </a:spcBef>
              <a:spcAft>
                <a:spcPts val="0"/>
              </a:spcAft>
              <a:buSzPts val="800"/>
            </a:pPr>
            <a:r>
              <a:rPr lang="en-US" sz="1200" dirty="0">
                <a:solidFill>
                  <a:srgbClr val="000000"/>
                </a:solidFill>
                <a:effectLst/>
                <a:latin typeface="+mj-lt"/>
                <a:ea typeface="Times New Roman" panose="02020603050405020304" pitchFamily="18" charset="0"/>
                <a:cs typeface="Courier New" panose="02070309020205020404" pitchFamily="49" charset="0"/>
              </a:rPr>
              <a:t>Purchasing</a:t>
            </a:r>
          </a:p>
          <a:p>
            <a:pPr marL="628650" lvl="3" indent="-283464">
              <a:spcBef>
                <a:spcPts val="900"/>
              </a:spcBef>
              <a:spcAft>
                <a:spcPts val="0"/>
              </a:spcAft>
              <a:buSzPts val="800"/>
            </a:pPr>
            <a:r>
              <a:rPr lang="en-US" sz="1200" dirty="0">
                <a:solidFill>
                  <a:srgbClr val="000000"/>
                </a:solidFill>
                <a:effectLst/>
                <a:latin typeface="+mj-lt"/>
                <a:ea typeface="Times New Roman" panose="02020603050405020304" pitchFamily="18" charset="0"/>
                <a:cs typeface="Courier New" panose="02070309020205020404" pitchFamily="49" charset="0"/>
              </a:rPr>
              <a:t>Small Business</a:t>
            </a:r>
          </a:p>
          <a:p>
            <a:pPr marL="628650" lvl="3" indent="-283464">
              <a:spcBef>
                <a:spcPts val="900"/>
              </a:spcBef>
              <a:spcAft>
                <a:spcPts val="0"/>
              </a:spcAft>
              <a:buSzPts val="800"/>
            </a:pPr>
            <a:r>
              <a:rPr lang="en-US" sz="1200" dirty="0">
                <a:solidFill>
                  <a:srgbClr val="000000"/>
                </a:solidFill>
                <a:effectLst/>
                <a:highlight>
                  <a:srgbClr val="FFFF00"/>
                </a:highlight>
                <a:latin typeface="+mj-lt"/>
                <a:ea typeface="Times New Roman" panose="02020603050405020304" pitchFamily="18" charset="0"/>
                <a:cs typeface="Courier New" panose="02070309020205020404" pitchFamily="49" charset="0"/>
              </a:rPr>
              <a:t>Systems Planning, Research, Development and Engineering.</a:t>
            </a:r>
          </a:p>
          <a:p>
            <a:pPr marL="628650" lvl="3" indent="-283464">
              <a:spcBef>
                <a:spcPts val="900"/>
              </a:spcBef>
              <a:spcAft>
                <a:spcPts val="0"/>
              </a:spcAft>
              <a:buSzPts val="800"/>
            </a:pPr>
            <a:r>
              <a:rPr lang="en-US" sz="1200" dirty="0">
                <a:solidFill>
                  <a:srgbClr val="000000"/>
                </a:solidFill>
                <a:effectLst/>
                <a:highlight>
                  <a:srgbClr val="FFFF00"/>
                </a:highlight>
                <a:latin typeface="+mj-lt"/>
                <a:ea typeface="Times New Roman" panose="02020603050405020304" pitchFamily="18" charset="0"/>
                <a:cs typeface="Courier New" panose="02070309020205020404" pitchFamily="49" charset="0"/>
              </a:rPr>
              <a:t>Program Systems Engineering</a:t>
            </a:r>
          </a:p>
          <a:p>
            <a:pPr marL="628650" lvl="3" indent="-283464">
              <a:spcBef>
                <a:spcPts val="900"/>
              </a:spcBef>
              <a:spcAft>
                <a:spcPts val="0"/>
              </a:spcAft>
              <a:buSzPts val="800"/>
            </a:pPr>
            <a:r>
              <a:rPr lang="en-US" sz="1200" dirty="0">
                <a:solidFill>
                  <a:srgbClr val="000000"/>
                </a:solidFill>
                <a:effectLst/>
                <a:highlight>
                  <a:srgbClr val="FFFF00"/>
                </a:highlight>
                <a:latin typeface="+mj-lt"/>
                <a:ea typeface="Times New Roman" panose="02020603050405020304" pitchFamily="18" charset="0"/>
                <a:cs typeface="Courier New" panose="02070309020205020404" pitchFamily="49" charset="0"/>
              </a:rPr>
              <a:t>Science and Technology Management</a:t>
            </a:r>
          </a:p>
          <a:p>
            <a:pPr marL="628650" lvl="3" indent="-283464">
              <a:spcBef>
                <a:spcPts val="900"/>
              </a:spcBef>
              <a:spcAft>
                <a:spcPts val="0"/>
              </a:spcAft>
              <a:buSzPts val="800"/>
            </a:pPr>
            <a:r>
              <a:rPr lang="en-US" sz="1200" dirty="0">
                <a:solidFill>
                  <a:srgbClr val="000000"/>
                </a:solidFill>
                <a:effectLst/>
                <a:highlight>
                  <a:srgbClr val="FFFF00"/>
                </a:highlight>
                <a:latin typeface="+mj-lt"/>
                <a:ea typeface="Times New Roman" panose="02020603050405020304" pitchFamily="18" charset="0"/>
                <a:cs typeface="Courier New" panose="02070309020205020404" pitchFamily="49" charset="0"/>
              </a:rPr>
              <a:t>Test and Evaluation</a:t>
            </a:r>
            <a:endParaRPr lang="en-US" sz="1600" dirty="0">
              <a:solidFill>
                <a:srgbClr val="000000"/>
              </a:solidFill>
              <a:effectLst/>
              <a:highlight>
                <a:srgbClr val="FFFF00"/>
              </a:highlight>
              <a:latin typeface="+mj-lt"/>
              <a:ea typeface="Times New Roman" panose="02020603050405020304" pitchFamily="18" charset="0"/>
              <a:cs typeface="Courier New" panose="02070309020205020404" pitchFamily="49" charset="0"/>
            </a:endParaRPr>
          </a:p>
        </p:txBody>
      </p:sp>
      <p:sp>
        <p:nvSpPr>
          <p:cNvPr id="4" name="Slide Number Placeholder 3">
            <a:extLst>
              <a:ext uri="{FF2B5EF4-FFF2-40B4-BE49-F238E27FC236}">
                <a16:creationId xmlns:a16="http://schemas.microsoft.com/office/drawing/2014/main" id="{F9717426-533E-E923-F939-55CC6C3A5FFE}"/>
              </a:ext>
            </a:extLst>
          </p:cNvPr>
          <p:cNvSpPr>
            <a:spLocks noGrp="1"/>
          </p:cNvSpPr>
          <p:nvPr>
            <p:ph type="sldNum" sz="quarter" idx="12"/>
          </p:nvPr>
        </p:nvSpPr>
        <p:spPr/>
        <p:txBody>
          <a:bodyPr/>
          <a:lstStyle/>
          <a:p>
            <a:pPr>
              <a:defRPr/>
            </a:pPr>
            <a:fld id="{B586D440-F702-449A-AAC2-9ACFF17038B8}" type="slidenum">
              <a:rPr lang="en-US" smtClean="0"/>
              <a:pPr>
                <a:defRPr/>
              </a:pPr>
              <a:t>7</a:t>
            </a:fld>
            <a:endParaRPr lang="en-US" dirty="0"/>
          </a:p>
        </p:txBody>
      </p:sp>
      <p:sp>
        <p:nvSpPr>
          <p:cNvPr id="2" name="Title 1">
            <a:extLst>
              <a:ext uri="{FF2B5EF4-FFF2-40B4-BE49-F238E27FC236}">
                <a16:creationId xmlns:a16="http://schemas.microsoft.com/office/drawing/2014/main" id="{925085B2-8978-37F7-4390-893D3C4A5F59}"/>
              </a:ext>
            </a:extLst>
          </p:cNvPr>
          <p:cNvSpPr>
            <a:spLocks noGrp="1"/>
          </p:cNvSpPr>
          <p:nvPr>
            <p:ph type="title"/>
          </p:nvPr>
        </p:nvSpPr>
        <p:spPr/>
        <p:txBody>
          <a:bodyPr/>
          <a:lstStyle/>
          <a:p>
            <a:pPr>
              <a:tabLst>
                <a:tab pos="6569075" algn="l"/>
              </a:tabLst>
            </a:pPr>
            <a:r>
              <a:rPr lang="en-US" sz="2400" dirty="0"/>
              <a:t>Specialties needed for developing new weapons systems</a:t>
            </a:r>
          </a:p>
        </p:txBody>
      </p:sp>
      <p:sp>
        <p:nvSpPr>
          <p:cNvPr id="7" name="TextBox 6">
            <a:extLst>
              <a:ext uri="{FF2B5EF4-FFF2-40B4-BE49-F238E27FC236}">
                <a16:creationId xmlns:a16="http://schemas.microsoft.com/office/drawing/2014/main" id="{735433D5-C923-ACB4-DDCE-B9CA86C4C735}"/>
              </a:ext>
            </a:extLst>
          </p:cNvPr>
          <p:cNvSpPr txBox="1"/>
          <p:nvPr/>
        </p:nvSpPr>
        <p:spPr>
          <a:xfrm>
            <a:off x="228600" y="807758"/>
            <a:ext cx="8402053" cy="671123"/>
          </a:xfrm>
          <a:prstGeom prst="rect">
            <a:avLst/>
          </a:prstGeom>
          <a:noFill/>
        </p:spPr>
        <p:txBody>
          <a:bodyPr wrap="square" rtlCol="0">
            <a:spAutoFit/>
          </a:bodyPr>
          <a:lstStyle/>
          <a:p>
            <a:r>
              <a:rPr lang="en-US" sz="1800" dirty="0">
                <a:effectLst/>
                <a:latin typeface="+mj-lt"/>
                <a:ea typeface="Times New Roman" panose="02020603050405020304" pitchFamily="18" charset="0"/>
              </a:rPr>
              <a:t>Defense Acquisition Workforce Improvement Act (DAWIA) offers certification in the following areas:</a:t>
            </a:r>
          </a:p>
        </p:txBody>
      </p:sp>
      <p:sp>
        <p:nvSpPr>
          <p:cNvPr id="8" name="TextBox 7">
            <a:extLst>
              <a:ext uri="{FF2B5EF4-FFF2-40B4-BE49-F238E27FC236}">
                <a16:creationId xmlns:a16="http://schemas.microsoft.com/office/drawing/2014/main" id="{C8C1569C-5F78-4A99-3A48-C0BEDE6DEB8E}"/>
              </a:ext>
            </a:extLst>
          </p:cNvPr>
          <p:cNvSpPr txBox="1"/>
          <p:nvPr/>
        </p:nvSpPr>
        <p:spPr>
          <a:xfrm>
            <a:off x="501315" y="4368467"/>
            <a:ext cx="7423485" cy="276999"/>
          </a:xfrm>
          <a:prstGeom prst="rect">
            <a:avLst/>
          </a:prstGeom>
          <a:solidFill>
            <a:srgbClr val="3333CC"/>
          </a:solidFill>
        </p:spPr>
        <p:txBody>
          <a:bodyPr wrap="square" rtlCol="0">
            <a:spAutoFit/>
          </a:bodyPr>
          <a:lstStyle/>
          <a:p>
            <a:r>
              <a:rPr lang="en-US" sz="1200" b="1" dirty="0">
                <a:solidFill>
                  <a:schemeClr val="bg1"/>
                </a:solidFill>
              </a:rPr>
              <a:t>The certifications I need to get when I worked for SPAWAR, US Navy, DOD are highlighted in Yellow</a:t>
            </a:r>
            <a:endParaRPr lang="en-US" sz="1400" b="1" dirty="0">
              <a:solidFill>
                <a:schemeClr val="bg1"/>
              </a:solidFill>
            </a:endParaRPr>
          </a:p>
        </p:txBody>
      </p:sp>
    </p:spTree>
    <p:extLst>
      <p:ext uri="{BB962C8B-B14F-4D97-AF65-F5344CB8AC3E}">
        <p14:creationId xmlns:p14="http://schemas.microsoft.com/office/powerpoint/2010/main" val="535219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7D507F-5FBB-5506-47E0-B99238740C40}"/>
              </a:ext>
            </a:extLst>
          </p:cNvPr>
          <p:cNvSpPr>
            <a:spLocks noGrp="1"/>
          </p:cNvSpPr>
          <p:nvPr>
            <p:ph sz="half" idx="1"/>
          </p:nvPr>
        </p:nvSpPr>
        <p:spPr>
          <a:xfrm>
            <a:off x="228600" y="1123950"/>
            <a:ext cx="3897923" cy="3371850"/>
          </a:xfrm>
        </p:spPr>
        <p:txBody>
          <a:bodyPr/>
          <a:lstStyle/>
          <a:p>
            <a:pPr marL="342900" marR="0" lvl="0" indent="-342900">
              <a:spcBef>
                <a:spcPts val="0"/>
              </a:spcBef>
              <a:spcAft>
                <a:spcPts val="0"/>
              </a:spcAft>
              <a:buSzPts val="800"/>
              <a:buFont typeface="Symbol" panose="05050102010706020507" pitchFamily="18" charset="2"/>
              <a:buChar char=""/>
            </a:pPr>
            <a:r>
              <a:rPr lang="en-US" sz="1700" dirty="0">
                <a:solidFill>
                  <a:srgbClr val="000000"/>
                </a:solidFill>
                <a:effectLst/>
                <a:latin typeface="+mj-lt"/>
                <a:ea typeface="Times New Roman" panose="02020603050405020304" pitchFamily="18" charset="0"/>
                <a:cs typeface="Courier New" panose="02070309020205020404" pitchFamily="49" charset="0"/>
              </a:rPr>
              <a:t>Specialty Engineering Models</a:t>
            </a:r>
          </a:p>
          <a:p>
            <a:pPr marL="342900" marR="0" lvl="0" indent="-342900">
              <a:spcBef>
                <a:spcPts val="0"/>
              </a:spcBef>
              <a:spcAft>
                <a:spcPts val="0"/>
              </a:spcAft>
              <a:buSzPts val="800"/>
              <a:buFont typeface="Symbol" panose="05050102010706020507" pitchFamily="18" charset="2"/>
              <a:buChar char=""/>
            </a:pPr>
            <a:r>
              <a:rPr lang="en-US" sz="1700" dirty="0">
                <a:solidFill>
                  <a:srgbClr val="000000"/>
                </a:solidFill>
                <a:effectLst/>
                <a:latin typeface="+mj-lt"/>
                <a:ea typeface="Times New Roman" panose="02020603050405020304" pitchFamily="18" charset="0"/>
                <a:cs typeface="Courier New" panose="02070309020205020404" pitchFamily="49" charset="0"/>
              </a:rPr>
              <a:t>Management Models</a:t>
            </a:r>
          </a:p>
          <a:p>
            <a:pPr marL="342900" marR="0" lvl="0" indent="-342900">
              <a:spcBef>
                <a:spcPts val="0"/>
              </a:spcBef>
              <a:spcAft>
                <a:spcPts val="0"/>
              </a:spcAft>
              <a:buSzPts val="800"/>
              <a:buFont typeface="Symbol" panose="05050102010706020507" pitchFamily="18" charset="2"/>
              <a:buChar char=""/>
            </a:pPr>
            <a:r>
              <a:rPr lang="en-US" sz="1700" dirty="0">
                <a:solidFill>
                  <a:srgbClr val="000000"/>
                </a:solidFill>
                <a:effectLst/>
                <a:latin typeface="+mj-lt"/>
                <a:ea typeface="Times New Roman" panose="02020603050405020304" pitchFamily="18" charset="0"/>
                <a:cs typeface="Courier New" panose="02070309020205020404" pitchFamily="49" charset="0"/>
              </a:rPr>
              <a:t>Cost Models</a:t>
            </a:r>
          </a:p>
          <a:p>
            <a:pPr marL="342900" marR="0" lvl="0" indent="-342900">
              <a:spcBef>
                <a:spcPts val="0"/>
              </a:spcBef>
              <a:spcAft>
                <a:spcPts val="0"/>
              </a:spcAft>
              <a:buSzPts val="800"/>
              <a:buFont typeface="Symbol" panose="05050102010706020507" pitchFamily="18" charset="2"/>
              <a:buChar char=""/>
            </a:pPr>
            <a:r>
              <a:rPr lang="en-US" sz="1700" dirty="0">
                <a:solidFill>
                  <a:srgbClr val="000000"/>
                </a:solidFill>
                <a:effectLst/>
                <a:latin typeface="+mj-lt"/>
                <a:ea typeface="Times New Roman" panose="02020603050405020304" pitchFamily="18" charset="0"/>
                <a:cs typeface="Courier New" panose="02070309020205020404" pitchFamily="49" charset="0"/>
              </a:rPr>
              <a:t>Design Models</a:t>
            </a:r>
          </a:p>
          <a:p>
            <a:pPr marL="342900" marR="0" lvl="0" indent="-342900">
              <a:spcBef>
                <a:spcPts val="0"/>
              </a:spcBef>
              <a:spcAft>
                <a:spcPts val="0"/>
              </a:spcAft>
              <a:buSzPts val="800"/>
              <a:buFont typeface="Symbol" panose="05050102010706020507" pitchFamily="18" charset="2"/>
              <a:buChar char=""/>
            </a:pPr>
            <a:r>
              <a:rPr lang="en-US" sz="1700" dirty="0">
                <a:solidFill>
                  <a:srgbClr val="000000"/>
                </a:solidFill>
                <a:effectLst/>
                <a:latin typeface="+mj-lt"/>
                <a:ea typeface="Times New Roman" panose="02020603050405020304" pitchFamily="18" charset="0"/>
                <a:cs typeface="Courier New" panose="02070309020205020404" pitchFamily="49" charset="0"/>
              </a:rPr>
              <a:t>Manufacturing Models</a:t>
            </a:r>
          </a:p>
          <a:p>
            <a:pPr marL="342900" marR="0" lvl="0" indent="-342900">
              <a:spcBef>
                <a:spcPts val="0"/>
              </a:spcBef>
              <a:spcAft>
                <a:spcPts val="0"/>
              </a:spcAft>
              <a:buSzPts val="800"/>
              <a:buFont typeface="Symbol" panose="05050102010706020507" pitchFamily="18" charset="2"/>
              <a:buChar char=""/>
            </a:pPr>
            <a:r>
              <a:rPr lang="en-US" sz="1700" dirty="0">
                <a:solidFill>
                  <a:srgbClr val="000000"/>
                </a:solidFill>
                <a:effectLst/>
                <a:latin typeface="+mj-lt"/>
                <a:ea typeface="Times New Roman" panose="02020603050405020304" pitchFamily="18" charset="0"/>
                <a:cs typeface="Courier New" panose="02070309020205020404" pitchFamily="49" charset="0"/>
              </a:rPr>
              <a:t>Verification and Validation Models</a:t>
            </a:r>
          </a:p>
          <a:p>
            <a:pPr marL="342900" marR="0" lvl="0" indent="-342900">
              <a:spcBef>
                <a:spcPts val="0"/>
              </a:spcBef>
              <a:spcAft>
                <a:spcPts val="0"/>
              </a:spcAft>
              <a:buSzPts val="800"/>
              <a:buFont typeface="Symbol" panose="05050102010706020507" pitchFamily="18" charset="2"/>
              <a:buChar char=""/>
            </a:pPr>
            <a:r>
              <a:rPr lang="en-US" sz="1700" dirty="0">
                <a:solidFill>
                  <a:srgbClr val="000000"/>
                </a:solidFill>
                <a:effectLst/>
                <a:latin typeface="+mj-lt"/>
                <a:ea typeface="Times New Roman" panose="02020603050405020304" pitchFamily="18" charset="0"/>
                <a:cs typeface="Courier New" panose="02070309020205020404" pitchFamily="49" charset="0"/>
              </a:rPr>
              <a:t>Digital System Models</a:t>
            </a:r>
          </a:p>
          <a:p>
            <a:pPr marL="342900" marR="0" lvl="0" indent="-342900">
              <a:spcBef>
                <a:spcPts val="0"/>
              </a:spcBef>
              <a:spcAft>
                <a:spcPts val="0"/>
              </a:spcAft>
              <a:buSzPts val="800"/>
              <a:buFont typeface="Symbol" panose="05050102010706020507" pitchFamily="18" charset="2"/>
              <a:buChar char=""/>
            </a:pPr>
            <a:r>
              <a:rPr lang="en-US" sz="1700" dirty="0">
                <a:solidFill>
                  <a:srgbClr val="000000"/>
                </a:solidFill>
                <a:effectLst/>
                <a:latin typeface="+mj-lt"/>
                <a:ea typeface="Times New Roman" panose="02020603050405020304" pitchFamily="18" charset="0"/>
                <a:cs typeface="Courier New" panose="02070309020205020404" pitchFamily="49" charset="0"/>
              </a:rPr>
              <a:t>Product Support Models</a:t>
            </a:r>
          </a:p>
          <a:p>
            <a:pPr marL="342900" marR="0" lvl="0" indent="-342900">
              <a:spcBef>
                <a:spcPts val="0"/>
              </a:spcBef>
              <a:spcAft>
                <a:spcPts val="0"/>
              </a:spcAft>
              <a:buSzPts val="800"/>
              <a:buFont typeface="Symbol" panose="05050102010706020507" pitchFamily="18" charset="2"/>
              <a:buChar char=""/>
            </a:pPr>
            <a:r>
              <a:rPr lang="en-US" sz="1700" dirty="0">
                <a:solidFill>
                  <a:srgbClr val="000000"/>
                </a:solidFill>
                <a:effectLst/>
                <a:latin typeface="+mj-lt"/>
                <a:ea typeface="Times New Roman" panose="02020603050405020304" pitchFamily="18" charset="0"/>
                <a:cs typeface="Courier New" panose="02070309020205020404" pitchFamily="49" charset="0"/>
              </a:rPr>
              <a:t>Acquisition Reference Models</a:t>
            </a:r>
          </a:p>
          <a:p>
            <a:pPr marL="342900" marR="0" lvl="0" indent="-342900">
              <a:spcBef>
                <a:spcPts val="0"/>
              </a:spcBef>
              <a:spcAft>
                <a:spcPts val="0"/>
              </a:spcAft>
              <a:buSzPts val="800"/>
              <a:buFont typeface="Symbol" panose="05050102010706020507" pitchFamily="18" charset="2"/>
              <a:buChar char=""/>
            </a:pPr>
            <a:r>
              <a:rPr lang="en-US" sz="1700" dirty="0">
                <a:solidFill>
                  <a:srgbClr val="000000"/>
                </a:solidFill>
                <a:effectLst/>
                <a:latin typeface="+mj-lt"/>
                <a:ea typeface="Times New Roman" panose="02020603050405020304" pitchFamily="18" charset="0"/>
                <a:cs typeface="Courier New" panose="02070309020205020404" pitchFamily="49" charset="0"/>
              </a:rPr>
              <a:t>Government Reference Models</a:t>
            </a:r>
          </a:p>
          <a:p>
            <a:endParaRPr lang="en-US" dirty="0"/>
          </a:p>
        </p:txBody>
      </p:sp>
      <p:sp>
        <p:nvSpPr>
          <p:cNvPr id="3" name="Content Placeholder 2">
            <a:extLst>
              <a:ext uri="{FF2B5EF4-FFF2-40B4-BE49-F238E27FC236}">
                <a16:creationId xmlns:a16="http://schemas.microsoft.com/office/drawing/2014/main" id="{2C3D2B0A-2E5A-B806-6B6C-A55AD6153361}"/>
              </a:ext>
            </a:extLst>
          </p:cNvPr>
          <p:cNvSpPr>
            <a:spLocks noGrp="1"/>
          </p:cNvSpPr>
          <p:nvPr>
            <p:ph sz="half" idx="2"/>
          </p:nvPr>
        </p:nvSpPr>
        <p:spPr>
          <a:xfrm>
            <a:off x="4228123" y="1123950"/>
            <a:ext cx="4783015" cy="2810471"/>
          </a:xfrm>
        </p:spPr>
        <p:txBody>
          <a:bodyPr/>
          <a:lstStyle/>
          <a:p>
            <a:pPr>
              <a:spcBef>
                <a:spcPts val="0"/>
              </a:spcBef>
              <a:spcAft>
                <a:spcPts val="0"/>
              </a:spcAft>
              <a:buSzPts val="800"/>
              <a:buFont typeface="Symbol" panose="05050102010706020507" pitchFamily="18" charset="2"/>
              <a:buChar char=""/>
            </a:pPr>
            <a:r>
              <a:rPr lang="en-US" sz="1700" dirty="0">
                <a:solidFill>
                  <a:srgbClr val="000000"/>
                </a:solidFill>
                <a:latin typeface="+mj-lt"/>
                <a:cs typeface="Courier New" panose="02070309020205020404" pitchFamily="49" charset="0"/>
              </a:rPr>
              <a:t>Performance Models</a:t>
            </a:r>
          </a:p>
          <a:p>
            <a:pPr>
              <a:spcBef>
                <a:spcPts val="0"/>
              </a:spcBef>
              <a:spcAft>
                <a:spcPts val="0"/>
              </a:spcAft>
              <a:buSzPts val="800"/>
              <a:buFont typeface="Symbol" panose="05050102010706020507" pitchFamily="18" charset="2"/>
              <a:buChar char=""/>
            </a:pPr>
            <a:r>
              <a:rPr lang="en-US" sz="1700" dirty="0">
                <a:solidFill>
                  <a:srgbClr val="000000"/>
                </a:solidFill>
                <a:latin typeface="+mj-lt"/>
                <a:cs typeface="Courier New" panose="02070309020205020404" pitchFamily="49" charset="0"/>
              </a:rPr>
              <a:t>Reliability Models</a:t>
            </a:r>
          </a:p>
          <a:p>
            <a:pPr>
              <a:spcBef>
                <a:spcPts val="0"/>
              </a:spcBef>
              <a:spcAft>
                <a:spcPts val="0"/>
              </a:spcAft>
              <a:buSzPts val="800"/>
              <a:buFont typeface="Symbol" panose="05050102010706020507" pitchFamily="18" charset="2"/>
              <a:buChar char=""/>
            </a:pPr>
            <a:r>
              <a:rPr lang="en-US" sz="1700" dirty="0">
                <a:solidFill>
                  <a:srgbClr val="000000"/>
                </a:solidFill>
                <a:latin typeface="+mj-lt"/>
                <a:cs typeface="Courier New" panose="02070309020205020404" pitchFamily="49" charset="0"/>
              </a:rPr>
              <a:t>System Safety Models</a:t>
            </a:r>
          </a:p>
          <a:p>
            <a:pPr>
              <a:spcBef>
                <a:spcPts val="0"/>
              </a:spcBef>
              <a:spcAft>
                <a:spcPts val="0"/>
              </a:spcAft>
              <a:buSzPts val="800"/>
              <a:buFont typeface="Symbol" panose="05050102010706020507" pitchFamily="18" charset="2"/>
              <a:buChar char=""/>
            </a:pPr>
            <a:r>
              <a:rPr lang="en-US" sz="1700" dirty="0">
                <a:solidFill>
                  <a:srgbClr val="000000"/>
                </a:solidFill>
                <a:latin typeface="+mj-lt"/>
                <a:cs typeface="Courier New" panose="02070309020205020404" pitchFamily="49" charset="0"/>
              </a:rPr>
              <a:t>Cybersecurity Models</a:t>
            </a:r>
          </a:p>
          <a:p>
            <a:pPr>
              <a:spcBef>
                <a:spcPts val="0"/>
              </a:spcBef>
              <a:spcAft>
                <a:spcPts val="0"/>
              </a:spcAft>
              <a:buSzPts val="800"/>
              <a:buFont typeface="Symbol" panose="05050102010706020507" pitchFamily="18" charset="2"/>
              <a:buChar char=""/>
            </a:pPr>
            <a:r>
              <a:rPr lang="en-US" sz="1700" dirty="0">
                <a:solidFill>
                  <a:srgbClr val="000000"/>
                </a:solidFill>
                <a:latin typeface="+mj-lt"/>
                <a:cs typeface="Courier New" panose="02070309020205020404" pitchFamily="49" charset="0"/>
              </a:rPr>
              <a:t>Maintainability and Sustainability Models</a:t>
            </a:r>
          </a:p>
          <a:p>
            <a:pPr>
              <a:spcBef>
                <a:spcPts val="0"/>
              </a:spcBef>
              <a:spcAft>
                <a:spcPts val="0"/>
              </a:spcAft>
              <a:buSzPts val="800"/>
              <a:buFont typeface="Symbol" panose="05050102010706020507" pitchFamily="18" charset="2"/>
              <a:buChar char=""/>
            </a:pPr>
            <a:r>
              <a:rPr lang="en-US" sz="1700" dirty="0">
                <a:solidFill>
                  <a:srgbClr val="000000"/>
                </a:solidFill>
                <a:latin typeface="+mj-lt"/>
                <a:cs typeface="Courier New" panose="02070309020205020404" pitchFamily="49" charset="0"/>
              </a:rPr>
              <a:t>Environment Models</a:t>
            </a:r>
          </a:p>
          <a:p>
            <a:pPr>
              <a:spcBef>
                <a:spcPts val="0"/>
              </a:spcBef>
              <a:spcAft>
                <a:spcPts val="0"/>
              </a:spcAft>
              <a:buSzPts val="800"/>
              <a:buFont typeface="Symbol" panose="05050102010706020507" pitchFamily="18" charset="2"/>
              <a:buChar char=""/>
            </a:pPr>
            <a:r>
              <a:rPr lang="en-US" sz="1700" dirty="0">
                <a:solidFill>
                  <a:srgbClr val="000000"/>
                </a:solidFill>
                <a:latin typeface="+mj-lt"/>
                <a:cs typeface="Courier New" panose="02070309020205020404" pitchFamily="49" charset="0"/>
              </a:rPr>
              <a:t>Quality, Safety, and Mission Assurance Models</a:t>
            </a:r>
          </a:p>
          <a:p>
            <a:pPr>
              <a:spcBef>
                <a:spcPts val="0"/>
              </a:spcBef>
              <a:spcAft>
                <a:spcPts val="0"/>
              </a:spcAft>
              <a:buSzPts val="800"/>
              <a:buFont typeface="Symbol" panose="05050102010706020507" pitchFamily="18" charset="2"/>
              <a:buChar char=""/>
            </a:pPr>
            <a:r>
              <a:rPr lang="en-US" sz="1700" dirty="0">
                <a:solidFill>
                  <a:srgbClr val="000000"/>
                </a:solidFill>
                <a:latin typeface="+mj-lt"/>
                <a:cs typeface="Courier New" panose="02070309020205020404" pitchFamily="49" charset="0"/>
              </a:rPr>
              <a:t>Human Performance Requirements Models.</a:t>
            </a:r>
          </a:p>
          <a:p>
            <a:endParaRPr lang="en-US" dirty="0"/>
          </a:p>
        </p:txBody>
      </p:sp>
      <p:sp>
        <p:nvSpPr>
          <p:cNvPr id="4" name="Slide Number Placeholder 3">
            <a:extLst>
              <a:ext uri="{FF2B5EF4-FFF2-40B4-BE49-F238E27FC236}">
                <a16:creationId xmlns:a16="http://schemas.microsoft.com/office/drawing/2014/main" id="{62338265-0290-D3BA-BF1D-79FE208E2D78}"/>
              </a:ext>
            </a:extLst>
          </p:cNvPr>
          <p:cNvSpPr>
            <a:spLocks noGrp="1"/>
          </p:cNvSpPr>
          <p:nvPr>
            <p:ph type="sldNum" sz="quarter" idx="12"/>
          </p:nvPr>
        </p:nvSpPr>
        <p:spPr/>
        <p:txBody>
          <a:bodyPr/>
          <a:lstStyle/>
          <a:p>
            <a:pPr>
              <a:defRPr/>
            </a:pPr>
            <a:fld id="{B586D440-F702-449A-AAC2-9ACFF17038B8}" type="slidenum">
              <a:rPr lang="en-US" smtClean="0"/>
              <a:pPr>
                <a:defRPr/>
              </a:pPr>
              <a:t>8</a:t>
            </a:fld>
            <a:endParaRPr lang="en-US" dirty="0"/>
          </a:p>
        </p:txBody>
      </p:sp>
      <p:sp>
        <p:nvSpPr>
          <p:cNvPr id="5" name="Title 4">
            <a:extLst>
              <a:ext uri="{FF2B5EF4-FFF2-40B4-BE49-F238E27FC236}">
                <a16:creationId xmlns:a16="http://schemas.microsoft.com/office/drawing/2014/main" id="{F8E7D235-67CE-C742-AAD5-A24BC0D4B291}"/>
              </a:ext>
            </a:extLst>
          </p:cNvPr>
          <p:cNvSpPr>
            <a:spLocks noGrp="1"/>
          </p:cNvSpPr>
          <p:nvPr>
            <p:ph type="title"/>
          </p:nvPr>
        </p:nvSpPr>
        <p:spPr/>
        <p:txBody>
          <a:bodyPr/>
          <a:lstStyle/>
          <a:p>
            <a:pPr>
              <a:tabLst>
                <a:tab pos="6569075" algn="l"/>
              </a:tabLst>
            </a:pPr>
            <a:r>
              <a:rPr lang="en-US" sz="2400" dirty="0"/>
              <a:t>Some of the Models </a:t>
            </a:r>
          </a:p>
        </p:txBody>
      </p:sp>
      <p:sp>
        <p:nvSpPr>
          <p:cNvPr id="6" name="TextBox 5">
            <a:extLst>
              <a:ext uri="{FF2B5EF4-FFF2-40B4-BE49-F238E27FC236}">
                <a16:creationId xmlns:a16="http://schemas.microsoft.com/office/drawing/2014/main" id="{D82A9FCC-32B1-D955-40EF-B810904CAB36}"/>
              </a:ext>
            </a:extLst>
          </p:cNvPr>
          <p:cNvSpPr txBox="1"/>
          <p:nvPr/>
        </p:nvSpPr>
        <p:spPr>
          <a:xfrm>
            <a:off x="2683042" y="4399823"/>
            <a:ext cx="4022558" cy="369332"/>
          </a:xfrm>
          <a:prstGeom prst="rect">
            <a:avLst/>
          </a:prstGeom>
          <a:solidFill>
            <a:srgbClr val="3333CC"/>
          </a:solidFill>
        </p:spPr>
        <p:txBody>
          <a:bodyPr wrap="square" rtlCol="0">
            <a:spAutoFit/>
          </a:bodyPr>
          <a:lstStyle/>
          <a:p>
            <a:r>
              <a:rPr lang="en-US" b="1" dirty="0">
                <a:solidFill>
                  <a:schemeClr val="bg1"/>
                </a:solidFill>
              </a:rPr>
              <a:t>The above list is NOT exhaustive</a:t>
            </a:r>
          </a:p>
        </p:txBody>
      </p:sp>
    </p:spTree>
    <p:extLst>
      <p:ext uri="{BB962C8B-B14F-4D97-AF65-F5344CB8AC3E}">
        <p14:creationId xmlns:p14="http://schemas.microsoft.com/office/powerpoint/2010/main" val="2768572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224A62-E6BF-5D13-0D20-C64BD762B441}"/>
              </a:ext>
            </a:extLst>
          </p:cNvPr>
          <p:cNvSpPr>
            <a:spLocks noGrp="1"/>
          </p:cNvSpPr>
          <p:nvPr>
            <p:ph type="title"/>
          </p:nvPr>
        </p:nvSpPr>
        <p:spPr/>
        <p:txBody>
          <a:bodyPr/>
          <a:lstStyle/>
          <a:p>
            <a:r>
              <a:rPr lang="en-US" dirty="0"/>
              <a:t>Current state of Digital Engineering</a:t>
            </a:r>
          </a:p>
        </p:txBody>
      </p:sp>
      <p:sp>
        <p:nvSpPr>
          <p:cNvPr id="6" name="Content Placeholder 5">
            <a:extLst>
              <a:ext uri="{FF2B5EF4-FFF2-40B4-BE49-F238E27FC236}">
                <a16:creationId xmlns:a16="http://schemas.microsoft.com/office/drawing/2014/main" id="{85002A60-B91E-A925-AD23-E5EB88C5177E}"/>
              </a:ext>
            </a:extLst>
          </p:cNvPr>
          <p:cNvSpPr>
            <a:spLocks noGrp="1"/>
          </p:cNvSpPr>
          <p:nvPr>
            <p:ph idx="1"/>
          </p:nvPr>
        </p:nvSpPr>
        <p:spPr>
          <a:xfrm>
            <a:off x="230886" y="898769"/>
            <a:ext cx="8686800" cy="3588829"/>
          </a:xfrm>
        </p:spPr>
        <p:txBody>
          <a:bodyPr/>
          <a:lstStyle/>
          <a:p>
            <a:pPr algn="just">
              <a:spcBef>
                <a:spcPts val="800"/>
              </a:spcBef>
              <a:spcAft>
                <a:spcPts val="0"/>
              </a:spcAft>
            </a:pPr>
            <a:r>
              <a:rPr lang="en-US" sz="1800" dirty="0">
                <a:effectLst/>
                <a:latin typeface="+mj-lt"/>
                <a:ea typeface="Times New Roman" panose="02020603050405020304" pitchFamily="18" charset="0"/>
              </a:rPr>
              <a:t>DOD’s Digital Engineering initiative requires all new acquisition programs include the language of Digital Engineering</a:t>
            </a:r>
          </a:p>
          <a:p>
            <a:pPr algn="just">
              <a:spcBef>
                <a:spcPts val="800"/>
              </a:spcBef>
              <a:spcAft>
                <a:spcPts val="0"/>
              </a:spcAft>
            </a:pPr>
            <a:r>
              <a:rPr lang="en-US" sz="1800" dirty="0">
                <a:effectLst/>
                <a:latin typeface="+mj-lt"/>
                <a:ea typeface="Times New Roman" panose="02020603050405020304" pitchFamily="18" charset="0"/>
              </a:rPr>
              <a:t>Hence each DOD component came up with its own vision of Digital Engineering. </a:t>
            </a:r>
          </a:p>
          <a:p>
            <a:pPr algn="just">
              <a:spcBef>
                <a:spcPts val="800"/>
              </a:spcBef>
              <a:spcAft>
                <a:spcPts val="0"/>
              </a:spcAft>
            </a:pPr>
            <a:r>
              <a:rPr lang="en-US" sz="1800" dirty="0">
                <a:effectLst/>
                <a:latin typeface="+mj-lt"/>
                <a:ea typeface="Times New Roman" panose="02020603050405020304" pitchFamily="18" charset="0"/>
              </a:rPr>
              <a:t>Some of their requirements are so broad, deep, and ambitious that trying to develop these digital system models for all the systems, including legacy systems, will not only make Norm Augustine’s XVI Law a reality but probably will move the target date from the predicted 2054 to 2044.</a:t>
            </a:r>
          </a:p>
          <a:p>
            <a:pPr algn="just">
              <a:spcBef>
                <a:spcPts val="800"/>
              </a:spcBef>
              <a:spcAft>
                <a:spcPts val="0"/>
              </a:spcAft>
            </a:pPr>
            <a:r>
              <a:rPr lang="en-US" sz="1800" dirty="0">
                <a:effectLst/>
                <a:latin typeface="+mj-lt"/>
                <a:ea typeface="Times New Roman" panose="02020603050405020304" pitchFamily="18" charset="0"/>
              </a:rPr>
              <a:t>Hence most of the Defense and Aerospace companies are in a quandary. </a:t>
            </a:r>
          </a:p>
          <a:p>
            <a:pPr algn="just">
              <a:spcBef>
                <a:spcPts val="800"/>
              </a:spcBef>
              <a:spcAft>
                <a:spcPts val="0"/>
              </a:spcAft>
            </a:pPr>
            <a:r>
              <a:rPr lang="en-US" sz="1800" dirty="0">
                <a:effectLst/>
                <a:latin typeface="+mj-lt"/>
                <a:ea typeface="Times New Roman" panose="02020603050405020304" pitchFamily="18" charset="0"/>
              </a:rPr>
              <a:t>Moving to wholescale Digital Engineering does not justify the ROI and mostly cannot be funded. But DOD requirements mandate Digital Engineering.</a:t>
            </a:r>
          </a:p>
        </p:txBody>
      </p:sp>
      <p:sp>
        <p:nvSpPr>
          <p:cNvPr id="4" name="Slide Number Placeholder 3">
            <a:extLst>
              <a:ext uri="{FF2B5EF4-FFF2-40B4-BE49-F238E27FC236}">
                <a16:creationId xmlns:a16="http://schemas.microsoft.com/office/drawing/2014/main" id="{6733B90E-6C33-F595-1FB0-CB71615CDA03}"/>
              </a:ext>
            </a:extLst>
          </p:cNvPr>
          <p:cNvSpPr>
            <a:spLocks noGrp="1"/>
          </p:cNvSpPr>
          <p:nvPr>
            <p:ph type="sldNum" sz="quarter" idx="12"/>
          </p:nvPr>
        </p:nvSpPr>
        <p:spPr/>
        <p:txBody>
          <a:bodyPr/>
          <a:lstStyle/>
          <a:p>
            <a:pPr>
              <a:defRPr/>
            </a:pPr>
            <a:fld id="{B586D440-F702-449A-AAC2-9ACFF17038B8}" type="slidenum">
              <a:rPr lang="en-US" smtClean="0"/>
              <a:pPr>
                <a:defRPr/>
              </a:pPr>
              <a:t>9</a:t>
            </a:fld>
            <a:endParaRPr lang="en-US" dirty="0"/>
          </a:p>
        </p:txBody>
      </p:sp>
    </p:spTree>
    <p:extLst>
      <p:ext uri="{BB962C8B-B14F-4D97-AF65-F5344CB8AC3E}">
        <p14:creationId xmlns:p14="http://schemas.microsoft.com/office/powerpoint/2010/main" val="3559433508"/>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ithout blue bann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8EB2D5380FE2F4D930C6B565C2D1F91" ma:contentTypeVersion="11" ma:contentTypeDescription="Create a new document." ma:contentTypeScope="" ma:versionID="7bb4524a6491913e10d18d3264613d60">
  <xsd:schema xmlns:xsd="http://www.w3.org/2001/XMLSchema" xmlns:xs="http://www.w3.org/2001/XMLSchema" xmlns:p="http://schemas.microsoft.com/office/2006/metadata/properties" xmlns:ns2="f68cf9e0-88e1-4f3b-adb3-cd048a316fce" xmlns:ns3="45189c86-d200-4f8e-8ba3-644445031606" targetNamespace="http://schemas.microsoft.com/office/2006/metadata/properties" ma:root="true" ma:fieldsID="fe491e7097e791f756d1677c32534ef1" ns2:_="" ns3:_="">
    <xsd:import namespace="f68cf9e0-88e1-4f3b-adb3-cd048a316fce"/>
    <xsd:import namespace="45189c86-d200-4f8e-8ba3-64444503160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8cf9e0-88e1-4f3b-adb3-cd048a316fc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189c86-d200-4f8e-8ba3-64444503160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F3348E-F4F4-4BE8-8083-AA7D450E2FAD}">
  <ds:schemaRefs>
    <ds:schemaRef ds:uri="http://schemas.microsoft.com/sharepoint/v3/contenttype/forms"/>
  </ds:schemaRefs>
</ds:datastoreItem>
</file>

<file path=customXml/itemProps2.xml><?xml version="1.0" encoding="utf-8"?>
<ds:datastoreItem xmlns:ds="http://schemas.openxmlformats.org/officeDocument/2006/customXml" ds:itemID="{A414BE1A-A2C4-4862-8AD0-8BDC37D6A979}">
  <ds:schemaRefs>
    <ds:schemaRef ds:uri="http://purl.org/dc/dcmitype/"/>
    <ds:schemaRef ds:uri="http://purl.org/dc/terms/"/>
    <ds:schemaRef ds:uri="http://www.w3.org/XML/1998/namespace"/>
    <ds:schemaRef ds:uri="f68cf9e0-88e1-4f3b-adb3-cd048a316fce"/>
    <ds:schemaRef ds:uri="http://schemas.microsoft.com/office/infopath/2007/PartnerControls"/>
    <ds:schemaRef ds:uri="http://schemas.microsoft.com/office/2006/documentManagement/types"/>
    <ds:schemaRef ds:uri="http://schemas.openxmlformats.org/package/2006/metadata/core-properties"/>
    <ds:schemaRef ds:uri="45189c86-d200-4f8e-8ba3-644445031606"/>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E561E29E-EE55-4BBB-A007-996871FAB7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8cf9e0-88e1-4f3b-adb3-cd048a316fce"/>
    <ds:schemaRef ds:uri="45189c86-d200-4f8e-8ba3-6444450316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5447</TotalTime>
  <Words>5722</Words>
  <Application>Microsoft Office PowerPoint</Application>
  <PresentationFormat>On-screen Show (16:9)</PresentationFormat>
  <Paragraphs>387</Paragraphs>
  <Slides>59</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59</vt:i4>
      </vt:variant>
    </vt:vector>
  </HeadingPairs>
  <TitlesOfParts>
    <vt:vector size="67" baseType="lpstr">
      <vt:lpstr>Arial</vt:lpstr>
      <vt:lpstr>Helvetica</vt:lpstr>
      <vt:lpstr>Symbol</vt:lpstr>
      <vt:lpstr>Times</vt:lpstr>
      <vt:lpstr>Times New Roman</vt:lpstr>
      <vt:lpstr>Wingdings</vt:lpstr>
      <vt:lpstr>Blank Presentation</vt:lpstr>
      <vt:lpstr>Without blue banner</vt:lpstr>
      <vt:lpstr>PowerPoint Presentation</vt:lpstr>
      <vt:lpstr>Disclaimer</vt:lpstr>
      <vt:lpstr>Motivation</vt:lpstr>
      <vt:lpstr>Inadequate Systems Engineering</vt:lpstr>
      <vt:lpstr>Digital Engineering</vt:lpstr>
      <vt:lpstr>Problems with the vision</vt:lpstr>
      <vt:lpstr>Specialties needed for developing new weapons systems</vt:lpstr>
      <vt:lpstr>Some of the Models </vt:lpstr>
      <vt:lpstr>Current state of Digital Engineering</vt:lpstr>
      <vt:lpstr>Augustine’s Law# XVI</vt:lpstr>
      <vt:lpstr>Norm Augustine</vt:lpstr>
      <vt:lpstr>Augustine’s Law# XVII (Software)</vt:lpstr>
      <vt:lpstr>Aerospace Industry is in a Quandary</vt:lpstr>
      <vt:lpstr>Why this undermines the spirit of Digital Engineering?</vt:lpstr>
      <vt:lpstr>Models an in Modeling &amp; Simulation (M&amp;S)</vt:lpstr>
      <vt:lpstr>MBSE (from INCOSE)</vt:lpstr>
      <vt:lpstr>Origin of the word “Model”</vt:lpstr>
      <vt:lpstr>What is a Model in MBSE?</vt:lpstr>
      <vt:lpstr>Climate : Weather Map is NOT a Model</vt:lpstr>
      <vt:lpstr>Climate Model (Real Model)</vt:lpstr>
      <vt:lpstr>Who is an Original Systems Engineer at Bell System?</vt:lpstr>
      <vt:lpstr>MBSE is no Silver Bullet, and in fact “There is no Silver Bullet”</vt:lpstr>
      <vt:lpstr>Digital Twin</vt:lpstr>
      <vt:lpstr>PowerPoint Presentation</vt:lpstr>
      <vt:lpstr>Some examples of Digital Twins</vt:lpstr>
      <vt:lpstr>SolSTES</vt:lpstr>
      <vt:lpstr>Aegis Shots down an ICBM (FTM-44)</vt:lpstr>
      <vt:lpstr>The Digital Twin of a Communication Processing system has answered:</vt:lpstr>
      <vt:lpstr>Multi-Mission Analysis Tool (MMAT) for DD(X) developed entirely using only UML</vt:lpstr>
      <vt:lpstr>Best Practices for developing Digital Twins</vt:lpstr>
      <vt:lpstr>UNIX culture</vt:lpstr>
      <vt:lpstr>Preventing the Digital Twins from becoming Evil Twins</vt:lpstr>
      <vt:lpstr>Incorporating technological innovations </vt:lpstr>
      <vt:lpstr>What are the main problems?</vt:lpstr>
      <vt:lpstr>Software Development is moving ahead</vt:lpstr>
      <vt:lpstr>Why Systems Engineering needs to change?</vt:lpstr>
      <vt:lpstr>One example</vt:lpstr>
      <vt:lpstr>How was this done during the stone age (1960s)?</vt:lpstr>
      <vt:lpstr>SEER-SYS</vt:lpstr>
      <vt:lpstr>Example project( Spacecraft Bus Systems Engineering)</vt:lpstr>
      <vt:lpstr>SEERai</vt:lpstr>
      <vt:lpstr>My vision for systems engineering</vt:lpstr>
      <vt:lpstr>Conclusion</vt:lpstr>
      <vt:lpstr>Acknowledgments</vt:lpstr>
      <vt:lpstr>Rao Mannepalli</vt:lpstr>
      <vt:lpstr>Rao Mannepalli (contd.)</vt:lpstr>
      <vt:lpstr>PowerPoint Presentation</vt:lpstr>
      <vt:lpstr>References</vt:lpstr>
      <vt:lpstr>References (contd.)</vt:lpstr>
      <vt:lpstr>References (contd.)</vt:lpstr>
      <vt:lpstr>References (contd.)</vt:lpstr>
      <vt:lpstr>References (contd.)</vt:lpstr>
      <vt:lpstr>References (contd.)</vt:lpstr>
      <vt:lpstr>References (contd.)</vt:lpstr>
      <vt:lpstr>References (contd.)</vt:lpstr>
      <vt:lpstr> Abstract</vt:lpstr>
      <vt:lpstr>Upcoming Paper</vt:lpstr>
      <vt:lpstr>Thank you</vt:lpstr>
      <vt:lpstr>PowerPoint Presentation</vt:lpstr>
    </vt:vector>
  </TitlesOfParts>
  <Company>Bill Seymore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Seymore</dc:creator>
  <cp:lastModifiedBy>Rao Mannepalli</cp:lastModifiedBy>
  <cp:revision>197</cp:revision>
  <cp:lastPrinted>2018-09-25T14:02:34Z</cp:lastPrinted>
  <dcterms:modified xsi:type="dcterms:W3CDTF">2025-07-09T12:38:08Z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0x01010068EB2D5380FE2F4D930C6B565C2D1F91</vt:lpwstr>
  </property>
</Properties>
</file>