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1" r:id="rId4"/>
    <p:sldId id="262" r:id="rId5"/>
    <p:sldId id="263" r:id="rId6"/>
    <p:sldId id="264" r:id="rId7"/>
    <p:sldId id="265" r:id="rId8"/>
    <p:sldId id="258"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84" autoAdjust="0"/>
    <p:restoredTop sz="94660"/>
  </p:normalViewPr>
  <p:slideViewPr>
    <p:cSldViewPr snapToGrid="0">
      <p:cViewPr varScale="1">
        <p:scale>
          <a:sx n="131" d="100"/>
          <a:sy n="131" d="100"/>
        </p:scale>
        <p:origin x="166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5"/>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a:off x="-17457" y="6159501"/>
            <a:ext cx="9144000" cy="698500"/>
          </a:xfrm>
          <a:prstGeom prst="rect">
            <a:avLst/>
          </a:prstGeom>
        </p:spPr>
      </p:pic>
      <p:pic>
        <p:nvPicPr>
          <p:cNvPr id="25" name="Picture 24">
            <a:extLst>
              <a:ext uri="{FF2B5EF4-FFF2-40B4-BE49-F238E27FC236}">
                <a16:creationId xmlns:a16="http://schemas.microsoft.com/office/drawing/2014/main" id="{D98F30F1-E6D7-48A7-ABFD-5D9AF5D164E6}"/>
              </a:ext>
            </a:extLst>
          </p:cNvPr>
          <p:cNvPicPr>
            <a:picLocks noChangeAspect="1"/>
          </p:cNvPicPr>
          <p:nvPr userDrawn="1"/>
        </p:nvPicPr>
        <p:blipFill>
          <a:blip r:embed="rId10"/>
          <a:srcRect/>
          <a:stretch/>
        </p:blipFill>
        <p:spPr>
          <a:xfrm>
            <a:off x="628650" y="5853560"/>
            <a:ext cx="746066" cy="6551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825625"/>
            <a:ext cx="38862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3792803"/>
            <a:ext cx="38862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825627"/>
            <a:ext cx="38862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2837469"/>
            <a:ext cx="38862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825627"/>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628650" y="1815899"/>
            <a:ext cx="38862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4629150" y="2837469"/>
            <a:ext cx="3886200" cy="2780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825627"/>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3807095"/>
            <a:ext cx="38862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7"/>
            <a:ext cx="3886200" cy="1833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847707"/>
            <a:ext cx="38862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628650" y="3807095"/>
            <a:ext cx="38862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1" y="1825625"/>
            <a:ext cx="3019523"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825625"/>
            <a:ext cx="4725775"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46291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4788818"/>
            <a:ext cx="38862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825627"/>
            <a:ext cx="38862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2837467"/>
            <a:ext cx="7886700" cy="2139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825627"/>
            <a:ext cx="78867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4977353"/>
            <a:ext cx="78867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4006393"/>
            <a:ext cx="3886200" cy="16117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825626"/>
            <a:ext cx="78867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4006391"/>
            <a:ext cx="38862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8313" y="6159500"/>
            <a:ext cx="9144000" cy="6985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5"/>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4"/>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5"/>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8"/>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19" name="Picture 18">
            <a:extLst>
              <a:ext uri="{FF2B5EF4-FFF2-40B4-BE49-F238E27FC236}">
                <a16:creationId xmlns:a16="http://schemas.microsoft.com/office/drawing/2014/main" id="{8C7B3F3F-2431-40C0-BE14-99863075C7D8}"/>
              </a:ext>
            </a:extLst>
          </p:cNvPr>
          <p:cNvPicPr>
            <a:picLocks noChangeAspect="1"/>
          </p:cNvPicPr>
          <p:nvPr userDrawn="1"/>
        </p:nvPicPr>
        <p:blipFill>
          <a:blip r:embed="rId10"/>
          <a:srcRect/>
          <a:stretch/>
        </p:blipFill>
        <p:spPr>
          <a:xfrm>
            <a:off x="628650" y="5853560"/>
            <a:ext cx="746066" cy="65519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1825626"/>
            <a:ext cx="4970872" cy="2887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4713403"/>
            <a:ext cx="4970872"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825624"/>
            <a:ext cx="2802707"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F47-5687-4D0A-AEE2-69CE6EFF9DE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F92E7AD-13A5-4AE5-9202-1BC73C912FC8}"/>
              </a:ext>
            </a:extLst>
          </p:cNvPr>
          <p:cNvSpPr>
            <a:spLocks noGrp="1"/>
          </p:cNvSpPr>
          <p:nvPr>
            <p:ph type="sldNum" sz="quarter" idx="10"/>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43348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3" name="Subtitle 2"/>
          <p:cNvSpPr>
            <a:spLocks noGrp="1"/>
          </p:cNvSpPr>
          <p:nvPr>
            <p:ph type="subTitle" idx="1" hasCustomPrompt="1"/>
          </p:nvPr>
        </p:nvSpPr>
        <p:spPr>
          <a:xfrm>
            <a:off x="685800" y="4426915"/>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a:xfrm>
            <a:off x="385321" y="6205394"/>
            <a:ext cx="486659" cy="365125"/>
          </a:xfrm>
          <a:prstGeom prst="rect">
            <a:avLst/>
          </a:prstGeom>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1821" y="5797549"/>
            <a:ext cx="1208500" cy="674511"/>
          </a:xfrm>
          <a:prstGeom prst="rect">
            <a:avLst/>
          </a:prstGeom>
        </p:spPr>
      </p:pic>
      <p:sp>
        <p:nvSpPr>
          <p:cNvPr id="4" name="Title 3">
            <a:extLst>
              <a:ext uri="{FF2B5EF4-FFF2-40B4-BE49-F238E27FC236}">
                <a16:creationId xmlns:a16="http://schemas.microsoft.com/office/drawing/2014/main" id="{5F15D6A7-20E3-476C-AA16-3D404FB1A7EA}"/>
              </a:ext>
            </a:extLst>
          </p:cNvPr>
          <p:cNvSpPr>
            <a:spLocks noGrp="1"/>
          </p:cNvSpPr>
          <p:nvPr>
            <p:ph type="title"/>
          </p:nvPr>
        </p:nvSpPr>
        <p:spPr/>
        <p:txBody>
          <a:bodyPr/>
          <a:lstStyle/>
          <a:p>
            <a:r>
              <a:rPr lang="en-US"/>
              <a:t>Click to edit Master title style</a:t>
            </a:r>
          </a:p>
        </p:txBody>
      </p:sp>
      <p:pic>
        <p:nvPicPr>
          <p:cNvPr id="23" name="Picture 22">
            <a:extLst>
              <a:ext uri="{FF2B5EF4-FFF2-40B4-BE49-F238E27FC236}">
                <a16:creationId xmlns:a16="http://schemas.microsoft.com/office/drawing/2014/main" id="{2E48903F-E997-47FC-9023-11A5377277BA}"/>
              </a:ext>
            </a:extLst>
          </p:cNvPr>
          <p:cNvPicPr>
            <a:picLocks noChangeAspect="1"/>
          </p:cNvPicPr>
          <p:nvPr userDrawn="1"/>
        </p:nvPicPr>
        <p:blipFill>
          <a:blip r:embed="rId10"/>
          <a:srcRect/>
          <a:stretch/>
        </p:blipFill>
        <p:spPr>
          <a:xfrm>
            <a:off x="628650" y="5853560"/>
            <a:ext cx="746066" cy="655190"/>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ation Title Slide Opt 1 Tagline Editable">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5"/>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3"/>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4"/>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5"/>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7"/>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a:xfrm>
            <a:off x="385321" y="6205394"/>
            <a:ext cx="486659" cy="365125"/>
          </a:xfrm>
          <a:prstGeom prst="rect">
            <a:avLst/>
          </a:prstGeom>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1821" y="5797549"/>
            <a:ext cx="1208500" cy="674511"/>
          </a:xfrm>
          <a:prstGeom prst="rect">
            <a:avLst/>
          </a:prstGeom>
        </p:spPr>
      </p:pic>
      <p:pic>
        <p:nvPicPr>
          <p:cNvPr id="19" name="Picture 18">
            <a:extLst>
              <a:ext uri="{FF2B5EF4-FFF2-40B4-BE49-F238E27FC236}">
                <a16:creationId xmlns:a16="http://schemas.microsoft.com/office/drawing/2014/main" id="{4D52AFEE-78B7-4E14-8968-7908A0B29B89}"/>
              </a:ext>
            </a:extLst>
          </p:cNvPr>
          <p:cNvPicPr>
            <a:picLocks noChangeAspect="1"/>
          </p:cNvPicPr>
          <p:nvPr userDrawn="1"/>
        </p:nvPicPr>
        <p:blipFill>
          <a:blip r:embed="rId10"/>
          <a:srcRect/>
          <a:stretch/>
        </p:blipFill>
        <p:spPr>
          <a:xfrm>
            <a:off x="628650" y="5853560"/>
            <a:ext cx="746066" cy="655190"/>
          </a:xfrm>
          <a:prstGeom prst="rect">
            <a:avLst/>
          </a:prstGeom>
        </p:spPr>
      </p:pic>
    </p:spTree>
    <p:extLst>
      <p:ext uri="{BB962C8B-B14F-4D97-AF65-F5344CB8AC3E}">
        <p14:creationId xmlns:p14="http://schemas.microsoft.com/office/powerpoint/2010/main" val="189910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a:lvl1pPr>
          </a:lstStyle>
          <a:p>
            <a:r>
              <a:rPr lang="en-US" dirty="0"/>
              <a:t>Divider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a:xfrm>
            <a:off x="385321" y="6205394"/>
            <a:ext cx="486659" cy="365125"/>
          </a:xfrm>
          <a:prstGeom prst="rect">
            <a:avLst/>
          </a:prstGeom>
        </p:spPr>
        <p:txBody>
          <a:bodyPr/>
          <a:lstStyle>
            <a:lvl1pPr>
              <a:defRPr>
                <a:solidFill>
                  <a:srgbClr val="0066A1"/>
                </a:solidFill>
              </a:defRPr>
            </a:lvl1pPr>
          </a:lstStyle>
          <a:p>
            <a:fld id="{3DD97BEB-BAEF-0344-9D5C-EC73E478698A}" type="slidenum">
              <a:rPr lang="en-US" smtClean="0"/>
              <a:pPr/>
              <a:t>‹#›</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16" name="Picture 15">
            <a:extLst>
              <a:ext uri="{FF2B5EF4-FFF2-40B4-BE49-F238E27FC236}">
                <a16:creationId xmlns:a16="http://schemas.microsoft.com/office/drawing/2014/main" id="{E97E5456-48E2-4C18-A2E3-8D6DD24DD4A3}"/>
              </a:ext>
            </a:extLst>
          </p:cNvPr>
          <p:cNvPicPr>
            <a:picLocks noChangeAspect="1"/>
          </p:cNvPicPr>
          <p:nvPr userDrawn="1"/>
        </p:nvPicPr>
        <p:blipFill>
          <a:blip r:embed="rId5"/>
          <a:srcRect/>
          <a:stretch/>
        </p:blipFill>
        <p:spPr>
          <a:xfrm>
            <a:off x="628650" y="5853560"/>
            <a:ext cx="746066" cy="655190"/>
          </a:xfrm>
          <a:prstGeom prst="rect">
            <a:avLst/>
          </a:prstGeom>
        </p:spPr>
      </p:pic>
    </p:spTree>
    <p:extLst>
      <p:ext uri="{BB962C8B-B14F-4D97-AF65-F5344CB8AC3E}">
        <p14:creationId xmlns:p14="http://schemas.microsoft.com/office/powerpoint/2010/main" val="42384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baseline="0"/>
            </a:lvl1pPr>
          </a:lstStyle>
          <a:p>
            <a:r>
              <a:rPr lang="en-US" dirty="0"/>
              <a:t>Presentation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a:xfrm>
            <a:off x="385321" y="6205394"/>
            <a:ext cx="486659" cy="365125"/>
          </a:xfrm>
          <a:prstGeom prst="rect">
            <a:avLst/>
          </a:prstGeom>
        </p:spPr>
        <p:txBody>
          <a:bodyPr/>
          <a:lstStyle>
            <a:lvl1pPr>
              <a:defRPr>
                <a:solidFill>
                  <a:srgbClr val="0066A1"/>
                </a:solidFill>
              </a:defRPr>
            </a:lvl1pPr>
          </a:lstStyle>
          <a:p>
            <a:fld id="{3DD97BEB-BAEF-0344-9D5C-EC73E478698A}" type="slidenum">
              <a:rPr lang="en-US" smtClean="0"/>
              <a:pPr/>
              <a:t>‹#›</a:t>
            </a:fld>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306" y="494096"/>
            <a:ext cx="1267968" cy="128625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688" y="1149416"/>
            <a:ext cx="1877568" cy="1895856"/>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7771" t="7771"/>
          <a:stretch/>
        </p:blipFill>
        <p:spPr>
          <a:xfrm>
            <a:off x="-2793" y="-3048"/>
            <a:ext cx="3263645" cy="332868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6061" y="2921668"/>
            <a:ext cx="2298192" cy="269443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ext uri="{BB962C8B-B14F-4D97-AF65-F5344CB8AC3E}">
        <p14:creationId xmlns:p14="http://schemas.microsoft.com/office/powerpoint/2010/main" val="83935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ivider Title Slide Opt 2">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a:lvl1pPr>
          </a:lstStyle>
          <a:p>
            <a:r>
              <a:rPr lang="en-US" dirty="0"/>
              <a:t>Divider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a:xfrm>
            <a:off x="385321" y="6205394"/>
            <a:ext cx="486659" cy="365125"/>
          </a:xfrm>
          <a:prstGeom prst="rect">
            <a:avLst/>
          </a:prstGeom>
        </p:spPr>
        <p:txBody>
          <a:bodyPr/>
          <a:lstStyle/>
          <a:p>
            <a:fld id="{3DD97BEB-BAEF-0344-9D5C-EC73E478698A}" type="slidenum">
              <a:rPr lang="en-US" smtClean="0"/>
              <a:pPr/>
              <a:t>‹#›</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ext uri="{BB962C8B-B14F-4D97-AF65-F5344CB8AC3E}">
        <p14:creationId xmlns:p14="http://schemas.microsoft.com/office/powerpoint/2010/main" val="198217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5"/>
            <a:ext cx="78867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1106199"/>
            <a:ext cx="7886700" cy="356843"/>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1106199"/>
            <a:ext cx="7886700" cy="356843"/>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56181"/>
            <a:ext cx="7886700" cy="553336"/>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428826"/>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0" name="Picture 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13" name="Picture 1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5" name="Picture 4">
            <a:extLst>
              <a:ext uri="{FF2B5EF4-FFF2-40B4-BE49-F238E27FC236}">
                <a16:creationId xmlns:a16="http://schemas.microsoft.com/office/drawing/2014/main" id="{C15FA0E6-81B1-4763-8C92-FB6B77739D0E}"/>
              </a:ext>
            </a:extLst>
          </p:cNvPr>
          <p:cNvPicPr>
            <a:picLocks noChangeAspect="1"/>
          </p:cNvPicPr>
          <p:nvPr/>
        </p:nvPicPr>
        <p:blipFill>
          <a:blip r:embed="rId25"/>
          <a:srcRect/>
          <a:stretch/>
        </p:blipFill>
        <p:spPr>
          <a:xfrm>
            <a:off x="628650" y="5853560"/>
            <a:ext cx="746066" cy="655190"/>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61" r:id="rId3"/>
    <p:sldLayoutId id="2147483683" r:id="rId4"/>
    <p:sldLayoutId id="2147483663" r:id="rId5"/>
    <p:sldLayoutId id="2147483684" r:id="rId6"/>
    <p:sldLayoutId id="2147483673" r:id="rId7"/>
    <p:sldLayoutId id="2147483662" r:id="rId8"/>
    <p:sldLayoutId id="2147483675" r:id="rId9"/>
    <p:sldLayoutId id="2147483664" r:id="rId10"/>
    <p:sldLayoutId id="2147483674" r:id="rId11"/>
    <p:sldLayoutId id="2147483665" r:id="rId12"/>
    <p:sldLayoutId id="2147483676" r:id="rId13"/>
    <p:sldLayoutId id="2147483677" r:id="rId14"/>
    <p:sldLayoutId id="2147483678" r:id="rId15"/>
    <p:sldLayoutId id="2147483679" r:id="rId16"/>
    <p:sldLayoutId id="2147483667" r:id="rId17"/>
    <p:sldLayoutId id="2147483680" r:id="rId18"/>
    <p:sldLayoutId id="2147483682" r:id="rId19"/>
    <p:sldLayoutId id="2147483681" r:id="rId20"/>
    <p:sldLayoutId id="2147483687" r:id="rId21"/>
  </p:sldLayoutIdLst>
  <p:hf hdr="0" ftr="0" dt="0"/>
  <p:txStyles>
    <p:title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1.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ph type="ctrTitle"/>
          </p:nvPr>
        </p:nvSpPr>
        <p:spPr>
          <a:xfrm>
            <a:off x="685800" y="3221373"/>
            <a:ext cx="7772400" cy="1379020"/>
          </a:xfrm>
        </p:spPr>
        <p:txBody>
          <a:bodyPr>
            <a:noAutofit/>
          </a:bodyPr>
          <a:lstStyle/>
          <a:p>
            <a:r>
              <a:rPr lang="en-US" sz="3600" dirty="0"/>
              <a:t>IEEE Systems Council</a:t>
            </a:r>
            <a:br>
              <a:rPr lang="en-US" sz="3600" dirty="0"/>
            </a:br>
            <a:r>
              <a:rPr lang="en-US" sz="3600" dirty="0"/>
              <a:t>Remote Meeting Aug 2020</a:t>
            </a:r>
            <a:br>
              <a:rPr lang="en-US" sz="3600" dirty="0"/>
            </a:br>
            <a:r>
              <a:rPr lang="en-US" sz="3600" dirty="0"/>
              <a:t>VP Member Services </a:t>
            </a:r>
          </a:p>
        </p:txBody>
      </p:sp>
      <p:sp>
        <p:nvSpPr>
          <p:cNvPr id="3" name="Subtitle 2">
            <a:extLst>
              <a:ext uri="{FF2B5EF4-FFF2-40B4-BE49-F238E27FC236}">
                <a16:creationId xmlns:a16="http://schemas.microsoft.com/office/drawing/2014/main" id="{7E1FB642-C925-470D-A2D9-02A0B8114332}"/>
              </a:ext>
            </a:extLst>
          </p:cNvPr>
          <p:cNvSpPr>
            <a:spLocks noGrp="1"/>
          </p:cNvSpPr>
          <p:nvPr>
            <p:ph type="subTitle" idx="1"/>
          </p:nvPr>
        </p:nvSpPr>
        <p:spPr>
          <a:xfrm>
            <a:off x="685800" y="4600393"/>
            <a:ext cx="7772400" cy="1379021"/>
          </a:xfrm>
        </p:spPr>
        <p:txBody>
          <a:bodyPr>
            <a:normAutofit fontScale="92500" lnSpcReduction="10000"/>
          </a:bodyPr>
          <a:lstStyle/>
          <a:p>
            <a:r>
              <a:rPr lang="en-US" dirty="0"/>
              <a:t>Marco Parvis</a:t>
            </a:r>
            <a:endParaRPr lang="en-US" sz="1300" dirty="0"/>
          </a:p>
          <a:p>
            <a:r>
              <a:rPr lang="en-US" dirty="0"/>
              <a:t>August 8</a:t>
            </a:r>
            <a:r>
              <a:rPr lang="en-US" baseline="30000" dirty="0"/>
              <a:t>th</a:t>
            </a:r>
            <a:r>
              <a:rPr lang="en-US" dirty="0"/>
              <a:t>, 2020</a:t>
            </a:r>
          </a:p>
          <a:p>
            <a:r>
              <a:rPr lang="en-US" dirty="0"/>
              <a:t>Torino, ITALY</a:t>
            </a:r>
          </a:p>
        </p:txBody>
      </p:sp>
      <p:sp>
        <p:nvSpPr>
          <p:cNvPr id="4" name="Slide Number Placeholder 3">
            <a:extLst>
              <a:ext uri="{FF2B5EF4-FFF2-40B4-BE49-F238E27FC236}">
                <a16:creationId xmlns:a16="http://schemas.microsoft.com/office/drawing/2014/main" id="{6C164347-7EB9-4FB8-B116-8BBBB3E66A49}"/>
              </a:ext>
            </a:extLst>
          </p:cNvPr>
          <p:cNvSpPr>
            <a:spLocks noGrp="1"/>
          </p:cNvSpPr>
          <p:nvPr>
            <p:ph type="sldNum" sz="quarter" idx="4294967295"/>
          </p:nvPr>
        </p:nvSpPr>
        <p:spPr>
          <a:xfrm>
            <a:off x="385321" y="6205394"/>
            <a:ext cx="486659" cy="365125"/>
          </a:xfrm>
          <a:prstGeom prst="rect">
            <a:avLst/>
          </a:prstGeom>
        </p:spPr>
        <p:txBody>
          <a:bodyPr/>
          <a:lstStyle/>
          <a:p>
            <a:fld id="{3DD97BEB-BAEF-0344-9D5C-EC73E478698A}" type="slidenum">
              <a:rPr lang="en-US" smtClean="0"/>
              <a:pPr/>
              <a:t>1</a:t>
            </a:fld>
            <a:endParaRPr lang="en-US"/>
          </a:p>
        </p:txBody>
      </p:sp>
      <p:pic>
        <p:nvPicPr>
          <p:cNvPr id="5" name="Audio 4">
            <a:hlinkClick r:id="" action="ppaction://media"/>
            <a:extLst>
              <a:ext uri="{FF2B5EF4-FFF2-40B4-BE49-F238E27FC236}">
                <a16:creationId xmlns:a16="http://schemas.microsoft.com/office/drawing/2014/main" id="{6A0CBBBB-D383-8548-9BF5-762516C96D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63387485"/>
      </p:ext>
    </p:extLst>
  </p:cSld>
  <p:clrMapOvr>
    <a:masterClrMapping/>
  </p:clrMapOvr>
  <mc:AlternateContent xmlns:mc="http://schemas.openxmlformats.org/markup-compatibility/2006">
    <mc:Choice xmlns:p14="http://schemas.microsoft.com/office/powerpoint/2010/main" Requires="p14">
      <p:transition spd="slow" p14:dur="2000" advTm="21108"/>
    </mc:Choice>
    <mc:Fallback>
      <p:transition spd="slow" advTm="2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76B3-D2D7-4587-8C49-BE97BC3F7749}"/>
              </a:ext>
            </a:extLst>
          </p:cNvPr>
          <p:cNvSpPr>
            <a:spLocks noGrp="1"/>
          </p:cNvSpPr>
          <p:nvPr>
            <p:ph type="title"/>
          </p:nvPr>
        </p:nvSpPr>
        <p:spPr/>
        <p:txBody>
          <a:bodyPr/>
          <a:lstStyle/>
          <a:p>
            <a:r>
              <a:rPr lang="en-US" dirty="0"/>
              <a:t>Current Status &amp; Achievements</a:t>
            </a:r>
          </a:p>
        </p:txBody>
      </p:sp>
      <p:sp>
        <p:nvSpPr>
          <p:cNvPr id="3" name="Text Placeholder 2">
            <a:extLst>
              <a:ext uri="{FF2B5EF4-FFF2-40B4-BE49-F238E27FC236}">
                <a16:creationId xmlns:a16="http://schemas.microsoft.com/office/drawing/2014/main" id="{53D64487-F266-4BB0-894C-BF4C0B081A7E}"/>
              </a:ext>
            </a:extLst>
          </p:cNvPr>
          <p:cNvSpPr>
            <a:spLocks noGrp="1"/>
          </p:cNvSpPr>
          <p:nvPr>
            <p:ph type="body" sz="quarter" idx="13"/>
          </p:nvPr>
        </p:nvSpPr>
        <p:spPr>
          <a:xfrm>
            <a:off x="628650" y="1308683"/>
            <a:ext cx="7886700" cy="4460292"/>
          </a:xfrm>
        </p:spPr>
        <p:txBody>
          <a:bodyPr/>
          <a:lstStyle/>
          <a:p>
            <a:r>
              <a:rPr lang="en-US" dirty="0"/>
              <a:t>Checked the nominal situation on Aug. 7. The situation is still good with 9 chapters, 6 joint chapters and 4 student branches.</a:t>
            </a:r>
          </a:p>
          <a:p>
            <a:r>
              <a:rPr lang="en-US" dirty="0"/>
              <a:t>Only one vacant chapter (which might disappear), which is a joint chapter. This means only about 5% of vacancies</a:t>
            </a:r>
          </a:p>
          <a:p>
            <a:r>
              <a:rPr lang="en-US" dirty="0"/>
              <a:t>World reasonably covered with a prevalence of USA</a:t>
            </a:r>
          </a:p>
          <a:p>
            <a:r>
              <a:rPr lang="en-US" dirty="0"/>
              <a:t>Interest from Russia, but without any concrete action after receiving all material</a:t>
            </a:r>
          </a:p>
        </p:txBody>
      </p:sp>
      <p:sp>
        <p:nvSpPr>
          <p:cNvPr id="4" name="Slide Number Placeholder 3">
            <a:extLst>
              <a:ext uri="{FF2B5EF4-FFF2-40B4-BE49-F238E27FC236}">
                <a16:creationId xmlns:a16="http://schemas.microsoft.com/office/drawing/2014/main" id="{042681B7-BFF7-4234-BAB3-D7C97520A79C}"/>
              </a:ext>
            </a:extLst>
          </p:cNvPr>
          <p:cNvSpPr>
            <a:spLocks noGrp="1"/>
          </p:cNvSpPr>
          <p:nvPr>
            <p:ph type="sldNum" sz="quarter" idx="14"/>
          </p:nvPr>
        </p:nvSpPr>
        <p:spPr/>
        <p:txBody>
          <a:bodyPr/>
          <a:lstStyle/>
          <a:p>
            <a:fld id="{3DD97BEB-BAEF-0344-9D5C-EC73E478698A}" type="slidenum">
              <a:rPr lang="en-US" smtClean="0"/>
              <a:pPr/>
              <a:t>2</a:t>
            </a:fld>
            <a:endParaRPr lang="en-US"/>
          </a:p>
        </p:txBody>
      </p:sp>
      <p:pic>
        <p:nvPicPr>
          <p:cNvPr id="5" name="Audio 4">
            <a:hlinkClick r:id="" action="ppaction://media"/>
            <a:extLst>
              <a:ext uri="{FF2B5EF4-FFF2-40B4-BE49-F238E27FC236}">
                <a16:creationId xmlns:a16="http://schemas.microsoft.com/office/drawing/2014/main" id="{9968364B-1087-2E40-B2B9-5A49B6D680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24665301"/>
      </p:ext>
    </p:extLst>
  </p:cSld>
  <p:clrMapOvr>
    <a:masterClrMapping/>
  </p:clrMapOvr>
  <mc:AlternateContent xmlns:mc="http://schemas.openxmlformats.org/markup-compatibility/2006">
    <mc:Choice xmlns:p14="http://schemas.microsoft.com/office/powerpoint/2010/main" Requires="p14">
      <p:transition spd="slow" p14:dur="2000" advTm="94307"/>
    </mc:Choice>
    <mc:Fallback>
      <p:transition spd="slow" advTm="9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4AC19F-E338-A044-A6DA-7DAEB5D000EE}"/>
              </a:ext>
            </a:extLst>
          </p:cNvPr>
          <p:cNvSpPr>
            <a:spLocks noGrp="1"/>
          </p:cNvSpPr>
          <p:nvPr>
            <p:ph type="title"/>
          </p:nvPr>
        </p:nvSpPr>
        <p:spPr>
          <a:xfrm>
            <a:off x="628650" y="556181"/>
            <a:ext cx="7886700" cy="553336"/>
          </a:xfrm>
        </p:spPr>
        <p:txBody>
          <a:bodyPr/>
          <a:lstStyle/>
          <a:p>
            <a:r>
              <a:rPr lang="en-US" dirty="0"/>
              <a:t>Current Status</a:t>
            </a:r>
          </a:p>
        </p:txBody>
      </p:sp>
      <p:graphicFrame>
        <p:nvGraphicFramePr>
          <p:cNvPr id="8" name="Table 7">
            <a:extLst>
              <a:ext uri="{FF2B5EF4-FFF2-40B4-BE49-F238E27FC236}">
                <a16:creationId xmlns:a16="http://schemas.microsoft.com/office/drawing/2014/main" id="{105AEDB1-EAF8-434D-9D55-B56F3DF0629C}"/>
              </a:ext>
            </a:extLst>
          </p:cNvPr>
          <p:cNvGraphicFramePr>
            <a:graphicFrameLocks noGrp="1"/>
          </p:cNvGraphicFramePr>
          <p:nvPr>
            <p:extLst>
              <p:ext uri="{D42A27DB-BD31-4B8C-83A1-F6EECF244321}">
                <p14:modId xmlns:p14="http://schemas.microsoft.com/office/powerpoint/2010/main" val="2983599874"/>
              </p:ext>
            </p:extLst>
          </p:nvPr>
        </p:nvGraphicFramePr>
        <p:xfrm>
          <a:off x="743578" y="1842399"/>
          <a:ext cx="7886701" cy="3916779"/>
        </p:xfrm>
        <a:graphic>
          <a:graphicData uri="http://schemas.openxmlformats.org/drawingml/2006/table">
            <a:tbl>
              <a:tblPr/>
              <a:tblGrid>
                <a:gridCol w="4417653">
                  <a:extLst>
                    <a:ext uri="{9D8B030D-6E8A-4147-A177-3AD203B41FA5}">
                      <a16:colId xmlns:a16="http://schemas.microsoft.com/office/drawing/2014/main" val="4430066"/>
                    </a:ext>
                  </a:extLst>
                </a:gridCol>
                <a:gridCol w="1723067">
                  <a:extLst>
                    <a:ext uri="{9D8B030D-6E8A-4147-A177-3AD203B41FA5}">
                      <a16:colId xmlns:a16="http://schemas.microsoft.com/office/drawing/2014/main" val="3831911932"/>
                    </a:ext>
                  </a:extLst>
                </a:gridCol>
                <a:gridCol w="1745981">
                  <a:extLst>
                    <a:ext uri="{9D8B030D-6E8A-4147-A177-3AD203B41FA5}">
                      <a16:colId xmlns:a16="http://schemas.microsoft.com/office/drawing/2014/main" val="2599490664"/>
                    </a:ext>
                  </a:extLst>
                </a:gridCol>
              </a:tblGrid>
              <a:tr h="52068">
                <a:tc>
                  <a:txBody>
                    <a:bodyPr/>
                    <a:lstStyle/>
                    <a:p>
                      <a:pPr algn="ctr" fontAlgn="b"/>
                      <a:r>
                        <a:rPr lang="en-GB" sz="1800" b="1" i="0" u="none" strike="noStrike" dirty="0">
                          <a:solidFill>
                            <a:srgbClr val="000000"/>
                          </a:solidFill>
                          <a:effectLst/>
                          <a:latin typeface="Calibri" panose="020F0502020204030204" pitchFamily="34" charset="0"/>
                        </a:rPr>
                        <a:t>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Chair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Position Start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144898"/>
                  </a:ext>
                </a:extLst>
              </a:tr>
              <a:tr h="393712">
                <a:tc>
                  <a:txBody>
                    <a:bodyPr/>
                    <a:lstStyle/>
                    <a:p>
                      <a:pPr algn="ctr" fontAlgn="b"/>
                      <a:r>
                        <a:rPr lang="en-GB" sz="1800" b="1" i="0" u="none" strike="noStrike" dirty="0">
                          <a:solidFill>
                            <a:srgbClr val="000000"/>
                          </a:solidFill>
                          <a:effectLst/>
                          <a:latin typeface="Calibri" panose="020F0502020204030204" pitchFamily="34" charset="0"/>
                        </a:rPr>
                        <a:t>Coastal Los Angeles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Yeh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06-May-09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9124874"/>
                  </a:ext>
                </a:extLst>
              </a:tr>
              <a:tr h="393712">
                <a:tc>
                  <a:txBody>
                    <a:bodyPr/>
                    <a:lstStyle/>
                    <a:p>
                      <a:pPr algn="ctr" fontAlgn="b"/>
                      <a:r>
                        <a:rPr lang="en-GB" sz="1800" b="1" i="0" u="none" strike="noStrike" dirty="0">
                          <a:solidFill>
                            <a:srgbClr val="000000"/>
                          </a:solidFill>
                          <a:effectLst/>
                          <a:latin typeface="Calibri" panose="020F0502020204030204" pitchFamily="34" charset="0"/>
                        </a:rPr>
                        <a:t>Italy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Moschitta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02-Sep-15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0622972"/>
                  </a:ext>
                </a:extLst>
              </a:tr>
              <a:tr h="393712">
                <a:tc>
                  <a:txBody>
                    <a:bodyPr/>
                    <a:lstStyle/>
                    <a:p>
                      <a:pPr algn="ctr" fontAlgn="b"/>
                      <a:r>
                        <a:rPr lang="en-GB" sz="1800" b="1" i="0" u="none" strike="noStrike" dirty="0">
                          <a:solidFill>
                            <a:srgbClr val="000000"/>
                          </a:solidFill>
                          <a:effectLst/>
                          <a:latin typeface="Calibri" panose="020F0502020204030204" pitchFamily="34" charset="0"/>
                        </a:rPr>
                        <a:t>Mohawk Valley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Riley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01-Sep-16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874257"/>
                  </a:ext>
                </a:extLst>
              </a:tr>
              <a:tr h="393712">
                <a:tc>
                  <a:txBody>
                    <a:bodyPr/>
                    <a:lstStyle/>
                    <a:p>
                      <a:pPr algn="ctr" fontAlgn="b"/>
                      <a:r>
                        <a:rPr lang="en-GB" sz="1800" b="1" i="0" u="none" strike="noStrike" dirty="0">
                          <a:solidFill>
                            <a:srgbClr val="000000"/>
                          </a:solidFill>
                          <a:effectLst/>
                          <a:latin typeface="Calibri" panose="020F0502020204030204" pitchFamily="34" charset="0"/>
                        </a:rPr>
                        <a:t>Long Island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White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30-Dec-16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8556360"/>
                  </a:ext>
                </a:extLst>
              </a:tr>
              <a:tr h="483238">
                <a:tc>
                  <a:txBody>
                    <a:bodyPr/>
                    <a:lstStyle/>
                    <a:p>
                      <a:pPr algn="ctr" fontAlgn="b"/>
                      <a:r>
                        <a:rPr lang="en-GB" sz="1800" b="1" i="0" u="none" strike="noStrike" dirty="0">
                          <a:solidFill>
                            <a:srgbClr val="000000"/>
                          </a:solidFill>
                          <a:effectLst/>
                          <a:latin typeface="Calibri" panose="020F0502020204030204" pitchFamily="34" charset="0"/>
                        </a:rPr>
                        <a:t>United Kingdom and Ireland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Hessami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28-Mar-17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5641546"/>
                  </a:ext>
                </a:extLst>
              </a:tr>
              <a:tr h="393712">
                <a:tc>
                  <a:txBody>
                    <a:bodyPr/>
                    <a:lstStyle/>
                    <a:p>
                      <a:pPr algn="ctr" fontAlgn="b"/>
                      <a:r>
                        <a:rPr lang="en-GB" sz="1800" b="1" i="0" u="none" strike="noStrike" dirty="0">
                          <a:solidFill>
                            <a:srgbClr val="000000"/>
                          </a:solidFill>
                          <a:effectLst/>
                          <a:latin typeface="Calibri" panose="020F0502020204030204" pitchFamily="34" charset="0"/>
                        </a:rPr>
                        <a:t>Israel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Mordecai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02-Oct-18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846176"/>
                  </a:ext>
                </a:extLst>
              </a:tr>
              <a:tr h="393712">
                <a:tc>
                  <a:txBody>
                    <a:bodyPr/>
                    <a:lstStyle/>
                    <a:p>
                      <a:pPr algn="ctr" fontAlgn="b"/>
                      <a:r>
                        <a:rPr lang="en-GB" sz="1800" b="1" i="0" u="none" strike="noStrike" dirty="0">
                          <a:solidFill>
                            <a:srgbClr val="000000"/>
                          </a:solidFill>
                          <a:effectLst/>
                          <a:latin typeface="Calibri" panose="020F0502020204030204" pitchFamily="34" charset="0"/>
                        </a:rPr>
                        <a:t>Long Island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dirty="0" err="1">
                          <a:solidFill>
                            <a:srgbClr val="000000"/>
                          </a:solidFill>
                          <a:effectLst/>
                          <a:latin typeface="Calibri" panose="020F0502020204030204" pitchFamily="34" charset="0"/>
                        </a:rPr>
                        <a:t>Lanzisero</a:t>
                      </a:r>
                      <a:endParaRPr lang="en-GB"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01-Jan-19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7027964"/>
                  </a:ext>
                </a:extLst>
              </a:tr>
              <a:tr h="393712">
                <a:tc>
                  <a:txBody>
                    <a:bodyPr/>
                    <a:lstStyle/>
                    <a:p>
                      <a:pPr algn="ctr" fontAlgn="b"/>
                      <a:r>
                        <a:rPr lang="en-GB" sz="1800" b="1" i="0" u="none" strike="noStrike" dirty="0">
                          <a:solidFill>
                            <a:srgbClr val="000000"/>
                          </a:solidFill>
                          <a:effectLst/>
                          <a:latin typeface="Calibri" panose="020F0502020204030204" pitchFamily="34" charset="0"/>
                        </a:rPr>
                        <a:t>Tunisia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dirty="0" err="1">
                          <a:solidFill>
                            <a:srgbClr val="000000"/>
                          </a:solidFill>
                          <a:effectLst/>
                          <a:latin typeface="Calibri" panose="020F0502020204030204" pitchFamily="34" charset="0"/>
                        </a:rPr>
                        <a:t>Baklouti</a:t>
                      </a:r>
                      <a:endParaRPr lang="en-GB"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dirty="0">
                          <a:solidFill>
                            <a:srgbClr val="000000"/>
                          </a:solidFill>
                          <a:effectLst/>
                          <a:latin typeface="Calibri" panose="020F0502020204030204" pitchFamily="34" charset="0"/>
                        </a:rPr>
                        <a:t>01-Jan-19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9305693"/>
                  </a:ext>
                </a:extLst>
              </a:tr>
              <a:tr h="393712">
                <a:tc>
                  <a:txBody>
                    <a:bodyPr/>
                    <a:lstStyle/>
                    <a:p>
                      <a:pPr algn="ctr" fontAlgn="b"/>
                      <a:r>
                        <a:rPr lang="en-GB" sz="1800" b="1" i="0" u="none" strike="noStrike" dirty="0">
                          <a:solidFill>
                            <a:srgbClr val="000000"/>
                          </a:solidFill>
                          <a:effectLst/>
                          <a:latin typeface="Calibri" panose="020F0502020204030204" pitchFamily="34" charset="0"/>
                        </a:rPr>
                        <a:t>Egypt Section 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El Saeed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dirty="0">
                          <a:solidFill>
                            <a:srgbClr val="000000"/>
                          </a:solidFill>
                          <a:effectLst/>
                          <a:latin typeface="Calibri" panose="020F0502020204030204" pitchFamily="34" charset="0"/>
                        </a:rPr>
                        <a:t>01-Feb-20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4634659"/>
                  </a:ext>
                </a:extLst>
              </a:tr>
            </a:tbl>
          </a:graphicData>
        </a:graphic>
      </p:graphicFrame>
      <p:sp>
        <p:nvSpPr>
          <p:cNvPr id="9" name="Text Placeholder 2">
            <a:extLst>
              <a:ext uri="{FF2B5EF4-FFF2-40B4-BE49-F238E27FC236}">
                <a16:creationId xmlns:a16="http://schemas.microsoft.com/office/drawing/2014/main" id="{7550027F-71D4-924F-9D80-76F84A2FA451}"/>
              </a:ext>
            </a:extLst>
          </p:cNvPr>
          <p:cNvSpPr>
            <a:spLocks noGrp="1"/>
          </p:cNvSpPr>
          <p:nvPr>
            <p:ph type="body" sz="quarter" idx="13"/>
          </p:nvPr>
        </p:nvSpPr>
        <p:spPr>
          <a:xfrm>
            <a:off x="628649" y="1124440"/>
            <a:ext cx="7886700" cy="553336"/>
          </a:xfrm>
        </p:spPr>
        <p:txBody>
          <a:bodyPr/>
          <a:lstStyle/>
          <a:p>
            <a:r>
              <a:rPr lang="en-US" dirty="0"/>
              <a:t>Nine system council only chapters</a:t>
            </a:r>
          </a:p>
        </p:txBody>
      </p:sp>
      <p:pic>
        <p:nvPicPr>
          <p:cNvPr id="2" name="Audio 1">
            <a:hlinkClick r:id="" action="ppaction://media"/>
            <a:extLst>
              <a:ext uri="{FF2B5EF4-FFF2-40B4-BE49-F238E27FC236}">
                <a16:creationId xmlns:a16="http://schemas.microsoft.com/office/drawing/2014/main" id="{2DB9A9AF-7292-6C40-9F43-125B9DCDDF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04858123"/>
      </p:ext>
    </p:extLst>
  </p:cSld>
  <p:clrMapOvr>
    <a:masterClrMapping/>
  </p:clrMapOvr>
  <mc:AlternateContent xmlns:mc="http://schemas.openxmlformats.org/markup-compatibility/2006">
    <mc:Choice xmlns:p14="http://schemas.microsoft.com/office/powerpoint/2010/main" Requires="p14">
      <p:transition spd="slow" p14:dur="2000" advTm="34250"/>
    </mc:Choice>
    <mc:Fallback>
      <p:transition spd="slow" advTm="34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567B309-2DB6-E740-85E4-79DD42B3DD93}"/>
              </a:ext>
            </a:extLst>
          </p:cNvPr>
          <p:cNvGraphicFramePr>
            <a:graphicFrameLocks noGrp="1"/>
          </p:cNvGraphicFramePr>
          <p:nvPr>
            <p:extLst>
              <p:ext uri="{D42A27DB-BD31-4B8C-83A1-F6EECF244321}">
                <p14:modId xmlns:p14="http://schemas.microsoft.com/office/powerpoint/2010/main" val="2440157252"/>
              </p:ext>
            </p:extLst>
          </p:nvPr>
        </p:nvGraphicFramePr>
        <p:xfrm>
          <a:off x="733528" y="1929286"/>
          <a:ext cx="7886699" cy="3426764"/>
        </p:xfrm>
        <a:graphic>
          <a:graphicData uri="http://schemas.openxmlformats.org/drawingml/2006/table">
            <a:tbl>
              <a:tblPr/>
              <a:tblGrid>
                <a:gridCol w="3768089">
                  <a:extLst>
                    <a:ext uri="{9D8B030D-6E8A-4147-A177-3AD203B41FA5}">
                      <a16:colId xmlns:a16="http://schemas.microsoft.com/office/drawing/2014/main" val="2524296298"/>
                    </a:ext>
                  </a:extLst>
                </a:gridCol>
                <a:gridCol w="1524761">
                  <a:extLst>
                    <a:ext uri="{9D8B030D-6E8A-4147-A177-3AD203B41FA5}">
                      <a16:colId xmlns:a16="http://schemas.microsoft.com/office/drawing/2014/main" val="820109881"/>
                    </a:ext>
                  </a:extLst>
                </a:gridCol>
                <a:gridCol w="2593849">
                  <a:extLst>
                    <a:ext uri="{9D8B030D-6E8A-4147-A177-3AD203B41FA5}">
                      <a16:colId xmlns:a16="http://schemas.microsoft.com/office/drawing/2014/main" val="1684633679"/>
                    </a:ext>
                  </a:extLst>
                </a:gridCol>
              </a:tblGrid>
              <a:tr h="352863">
                <a:tc>
                  <a:txBody>
                    <a:bodyPr/>
                    <a:lstStyle/>
                    <a:p>
                      <a:pPr algn="ctr" fontAlgn="b"/>
                      <a:r>
                        <a:rPr lang="en-GB" sz="1800" b="1" i="0" u="none" strike="noStrike" dirty="0">
                          <a:solidFill>
                            <a:srgbClr val="000000"/>
                          </a:solidFill>
                          <a:effectLst/>
                          <a:latin typeface="Calibri" panose="020F0502020204030204" pitchFamily="34" charset="0"/>
                        </a:rPr>
                        <a:t>Chapter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dirty="0">
                          <a:solidFill>
                            <a:srgbClr val="000000"/>
                          </a:solidFill>
                          <a:effectLst/>
                          <a:latin typeface="Calibri" panose="020F0502020204030204" pitchFamily="34" charset="0"/>
                        </a:rPr>
                        <a:t>Chair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Position Start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330953"/>
                  </a:ext>
                </a:extLst>
              </a:tr>
              <a:tr h="440955">
                <a:tc>
                  <a:txBody>
                    <a:bodyPr/>
                    <a:lstStyle/>
                    <a:p>
                      <a:pPr algn="ctr" fontAlgn="b"/>
                      <a:r>
                        <a:rPr lang="en-GB" sz="1800" b="1" i="0" u="none" strike="noStrike" dirty="0">
                          <a:solidFill>
                            <a:srgbClr val="000000"/>
                          </a:solidFill>
                          <a:effectLst/>
                          <a:latin typeface="Calibri" panose="020F0502020204030204" pitchFamily="34" charset="0"/>
                        </a:rPr>
                        <a:t>Shanghai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Tong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01-Aug-16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6797701"/>
                  </a:ext>
                </a:extLst>
              </a:tr>
              <a:tr h="386658">
                <a:tc>
                  <a:txBody>
                    <a:bodyPr/>
                    <a:lstStyle/>
                    <a:p>
                      <a:pPr algn="ctr" fontAlgn="b"/>
                      <a:r>
                        <a:rPr lang="en-GB" sz="1800" b="1" i="0" u="none" strike="noStrike" dirty="0">
                          <a:solidFill>
                            <a:srgbClr val="000000"/>
                          </a:solidFill>
                          <a:effectLst/>
                          <a:latin typeface="Calibri" panose="020F0502020204030204" pitchFamily="34" charset="0"/>
                        </a:rPr>
                        <a:t>Mexico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Velazquez Vazquez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31-Jul-17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3772248"/>
                  </a:ext>
                </a:extLst>
              </a:tr>
              <a:tr h="567528">
                <a:tc>
                  <a:txBody>
                    <a:bodyPr/>
                    <a:lstStyle/>
                    <a:p>
                      <a:pPr algn="ctr" fontAlgn="b"/>
                      <a:r>
                        <a:rPr lang="en-GB" sz="1800" b="1" i="0" u="none" strike="noStrike" dirty="0">
                          <a:solidFill>
                            <a:srgbClr val="000000"/>
                          </a:solidFill>
                          <a:effectLst/>
                          <a:latin typeface="Calibri" panose="020F0502020204030204" pitchFamily="34" charset="0"/>
                        </a:rPr>
                        <a:t>Toronto Section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Tirandazian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01-Jan-18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304126"/>
                  </a:ext>
                </a:extLst>
              </a:tr>
              <a:tr h="522515">
                <a:tc>
                  <a:txBody>
                    <a:bodyPr/>
                    <a:lstStyle/>
                    <a:p>
                      <a:pPr algn="ctr" fontAlgn="b"/>
                      <a:r>
                        <a:rPr lang="en-GB" sz="1800" b="1" i="0" u="none" strike="noStrike" dirty="0">
                          <a:solidFill>
                            <a:srgbClr val="000000"/>
                          </a:solidFill>
                          <a:effectLst/>
                          <a:latin typeface="Calibri" panose="020F0502020204030204" pitchFamily="34" charset="0"/>
                        </a:rPr>
                        <a:t>Washington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Douglass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01-Jan-18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4774760"/>
                  </a:ext>
                </a:extLst>
              </a:tr>
              <a:tr h="492369">
                <a:tc>
                  <a:txBody>
                    <a:bodyPr/>
                    <a:lstStyle/>
                    <a:p>
                      <a:pPr algn="ctr" fontAlgn="b"/>
                      <a:r>
                        <a:rPr lang="en-GB" sz="1800" b="1" i="0" u="none" strike="noStrike" dirty="0">
                          <a:solidFill>
                            <a:srgbClr val="000000"/>
                          </a:solidFill>
                          <a:effectLst/>
                          <a:latin typeface="Calibri" panose="020F0502020204030204" pitchFamily="34" charset="0"/>
                        </a:rPr>
                        <a:t>Galveston Bay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a:solidFill>
                            <a:srgbClr val="000000"/>
                          </a:solidFill>
                          <a:effectLst/>
                          <a:latin typeface="Calibri" panose="020F0502020204030204" pitchFamily="34" charset="0"/>
                        </a:rPr>
                        <a:t>Taqvi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dirty="0">
                          <a:solidFill>
                            <a:srgbClr val="000000"/>
                          </a:solidFill>
                          <a:effectLst/>
                          <a:latin typeface="Calibri" panose="020F0502020204030204" pitchFamily="34" charset="0"/>
                        </a:rPr>
                        <a:t>28-Aug-18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6848044"/>
                  </a:ext>
                </a:extLst>
              </a:tr>
              <a:tr h="492369">
                <a:tc>
                  <a:txBody>
                    <a:bodyPr/>
                    <a:lstStyle/>
                    <a:p>
                      <a:pPr algn="ctr" fontAlgn="b"/>
                      <a:r>
                        <a:rPr lang="en-GB" sz="1800" b="1" i="0" u="none" strike="noStrike" dirty="0">
                          <a:solidFill>
                            <a:srgbClr val="000000"/>
                          </a:solidFill>
                          <a:effectLst/>
                          <a:highlight>
                            <a:srgbClr val="FFFF00"/>
                          </a:highlight>
                          <a:latin typeface="Calibri" panose="020F0502020204030204" pitchFamily="34" charset="0"/>
                        </a:rPr>
                        <a:t>China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dirty="0">
                          <a:solidFill>
                            <a:srgbClr val="000000"/>
                          </a:solidFill>
                          <a:effectLst/>
                          <a:highlight>
                            <a:srgbClr val="FFFF00"/>
                          </a:highlight>
                          <a:latin typeface="Calibri" panose="020F0502020204030204" pitchFamily="34" charset="0"/>
                        </a:rPr>
                        <a:t>Chen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i="0" u="none" strike="noStrike" dirty="0">
                          <a:solidFill>
                            <a:srgbClr val="000000"/>
                          </a:solidFill>
                          <a:effectLst/>
                          <a:highlight>
                            <a:srgbClr val="FFFF00"/>
                          </a:highlight>
                          <a:latin typeface="Calibri" panose="020F0502020204030204" pitchFamily="34" charset="0"/>
                        </a:rPr>
                        <a:t>09-Dec-19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0319749"/>
                  </a:ext>
                </a:extLst>
              </a:tr>
            </a:tbl>
          </a:graphicData>
        </a:graphic>
      </p:graphicFrame>
      <p:sp>
        <p:nvSpPr>
          <p:cNvPr id="7" name="Title 1">
            <a:extLst>
              <a:ext uri="{FF2B5EF4-FFF2-40B4-BE49-F238E27FC236}">
                <a16:creationId xmlns:a16="http://schemas.microsoft.com/office/drawing/2014/main" id="{4D429E73-01E4-A84F-8D42-3BECE941575B}"/>
              </a:ext>
            </a:extLst>
          </p:cNvPr>
          <p:cNvSpPr>
            <a:spLocks noGrp="1"/>
          </p:cNvSpPr>
          <p:nvPr>
            <p:ph type="title"/>
          </p:nvPr>
        </p:nvSpPr>
        <p:spPr>
          <a:xfrm>
            <a:off x="628650" y="556181"/>
            <a:ext cx="7886700" cy="553336"/>
          </a:xfrm>
        </p:spPr>
        <p:txBody>
          <a:bodyPr/>
          <a:lstStyle/>
          <a:p>
            <a:r>
              <a:rPr lang="en-US" dirty="0"/>
              <a:t>Current Status</a:t>
            </a:r>
          </a:p>
        </p:txBody>
      </p:sp>
      <p:sp>
        <p:nvSpPr>
          <p:cNvPr id="8" name="Text Placeholder 2">
            <a:extLst>
              <a:ext uri="{FF2B5EF4-FFF2-40B4-BE49-F238E27FC236}">
                <a16:creationId xmlns:a16="http://schemas.microsoft.com/office/drawing/2014/main" id="{7376E15E-9717-734E-A555-928D445BEDAD}"/>
              </a:ext>
            </a:extLst>
          </p:cNvPr>
          <p:cNvSpPr>
            <a:spLocks noGrp="1"/>
          </p:cNvSpPr>
          <p:nvPr>
            <p:ph type="body" sz="quarter" idx="13"/>
          </p:nvPr>
        </p:nvSpPr>
        <p:spPr>
          <a:xfrm>
            <a:off x="628649" y="1124440"/>
            <a:ext cx="7886700" cy="553336"/>
          </a:xfrm>
        </p:spPr>
        <p:txBody>
          <a:bodyPr/>
          <a:lstStyle/>
          <a:p>
            <a:r>
              <a:rPr lang="en-US" dirty="0"/>
              <a:t>Six joint chapters, China (which was without chair) reappeared </a:t>
            </a:r>
          </a:p>
        </p:txBody>
      </p:sp>
      <p:pic>
        <p:nvPicPr>
          <p:cNvPr id="2" name="Audio 1">
            <a:hlinkClick r:id="" action="ppaction://media"/>
            <a:extLst>
              <a:ext uri="{FF2B5EF4-FFF2-40B4-BE49-F238E27FC236}">
                <a16:creationId xmlns:a16="http://schemas.microsoft.com/office/drawing/2014/main" id="{60E5508B-AEA8-A94A-BB84-4B56D46AD1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69817274"/>
      </p:ext>
    </p:extLst>
  </p:cSld>
  <p:clrMapOvr>
    <a:masterClrMapping/>
  </p:clrMapOvr>
  <mc:AlternateContent xmlns:mc="http://schemas.openxmlformats.org/markup-compatibility/2006">
    <mc:Choice xmlns:p14="http://schemas.microsoft.com/office/powerpoint/2010/main" Requires="p14">
      <p:transition spd="slow" p14:dur="2000" advTm="44195"/>
    </mc:Choice>
    <mc:Fallback>
      <p:transition spd="slow" advTm="4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7B499E-C110-0F4D-AE70-3D620E5BF2F4}"/>
              </a:ext>
            </a:extLst>
          </p:cNvPr>
          <p:cNvSpPr>
            <a:spLocks noGrp="1"/>
          </p:cNvSpPr>
          <p:nvPr>
            <p:ph type="title"/>
          </p:nvPr>
        </p:nvSpPr>
        <p:spPr>
          <a:xfrm>
            <a:off x="628650" y="556181"/>
            <a:ext cx="7886700" cy="553336"/>
          </a:xfrm>
        </p:spPr>
        <p:txBody>
          <a:bodyPr/>
          <a:lstStyle/>
          <a:p>
            <a:r>
              <a:rPr lang="en-US" dirty="0"/>
              <a:t>Current Status</a:t>
            </a:r>
          </a:p>
        </p:txBody>
      </p:sp>
      <p:graphicFrame>
        <p:nvGraphicFramePr>
          <p:cNvPr id="7" name="Table 6">
            <a:extLst>
              <a:ext uri="{FF2B5EF4-FFF2-40B4-BE49-F238E27FC236}">
                <a16:creationId xmlns:a16="http://schemas.microsoft.com/office/drawing/2014/main" id="{E6101543-967B-934A-A9C0-B7901FA7C1D8}"/>
              </a:ext>
            </a:extLst>
          </p:cNvPr>
          <p:cNvGraphicFramePr>
            <a:graphicFrameLocks noGrp="1"/>
          </p:cNvGraphicFramePr>
          <p:nvPr>
            <p:extLst>
              <p:ext uri="{D42A27DB-BD31-4B8C-83A1-F6EECF244321}">
                <p14:modId xmlns:p14="http://schemas.microsoft.com/office/powerpoint/2010/main" val="3060563973"/>
              </p:ext>
            </p:extLst>
          </p:nvPr>
        </p:nvGraphicFramePr>
        <p:xfrm>
          <a:off x="550461" y="2039815"/>
          <a:ext cx="8043075" cy="3155747"/>
        </p:xfrm>
        <a:graphic>
          <a:graphicData uri="http://schemas.openxmlformats.org/drawingml/2006/table">
            <a:tbl>
              <a:tblPr/>
              <a:tblGrid>
                <a:gridCol w="1904940">
                  <a:extLst>
                    <a:ext uri="{9D8B030D-6E8A-4147-A177-3AD203B41FA5}">
                      <a16:colId xmlns:a16="http://schemas.microsoft.com/office/drawing/2014/main" val="2157144850"/>
                    </a:ext>
                  </a:extLst>
                </a:gridCol>
                <a:gridCol w="1227627">
                  <a:extLst>
                    <a:ext uri="{9D8B030D-6E8A-4147-A177-3AD203B41FA5}">
                      <a16:colId xmlns:a16="http://schemas.microsoft.com/office/drawing/2014/main" val="805929044"/>
                    </a:ext>
                  </a:extLst>
                </a:gridCol>
                <a:gridCol w="1227627">
                  <a:extLst>
                    <a:ext uri="{9D8B030D-6E8A-4147-A177-3AD203B41FA5}">
                      <a16:colId xmlns:a16="http://schemas.microsoft.com/office/drawing/2014/main" val="423966545"/>
                    </a:ext>
                  </a:extLst>
                </a:gridCol>
                <a:gridCol w="1227627">
                  <a:extLst>
                    <a:ext uri="{9D8B030D-6E8A-4147-A177-3AD203B41FA5}">
                      <a16:colId xmlns:a16="http://schemas.microsoft.com/office/drawing/2014/main" val="2105903316"/>
                    </a:ext>
                  </a:extLst>
                </a:gridCol>
                <a:gridCol w="1227627">
                  <a:extLst>
                    <a:ext uri="{9D8B030D-6E8A-4147-A177-3AD203B41FA5}">
                      <a16:colId xmlns:a16="http://schemas.microsoft.com/office/drawing/2014/main" val="515833429"/>
                    </a:ext>
                  </a:extLst>
                </a:gridCol>
                <a:gridCol w="1227627">
                  <a:extLst>
                    <a:ext uri="{9D8B030D-6E8A-4147-A177-3AD203B41FA5}">
                      <a16:colId xmlns:a16="http://schemas.microsoft.com/office/drawing/2014/main" val="2585944831"/>
                    </a:ext>
                  </a:extLst>
                </a:gridCol>
              </a:tblGrid>
              <a:tr h="544008">
                <a:tc>
                  <a:txBody>
                    <a:bodyPr/>
                    <a:lstStyle/>
                    <a:p>
                      <a:pPr algn="l" fontAlgn="b"/>
                      <a:r>
                        <a:rPr lang="en-GB" sz="1800" b="1" i="0" u="none" strike="noStrike" dirty="0">
                          <a:solidFill>
                            <a:srgbClr val="000000"/>
                          </a:solidFill>
                          <a:effectLst/>
                          <a:latin typeface="Calibri" panose="020F0502020204030204" pitchFamily="34" charset="0"/>
                        </a:rPr>
                        <a:t>Student branch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dirty="0">
                          <a:solidFill>
                            <a:srgbClr val="000000"/>
                          </a:solidFill>
                          <a:effectLst/>
                          <a:latin typeface="Calibri" panose="020F0502020204030204" pitchFamily="34" charset="0"/>
                        </a:rPr>
                        <a:t>Chair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Position Start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Country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Region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Section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8650241"/>
                  </a:ext>
                </a:extLst>
              </a:tr>
              <a:tr h="544008">
                <a:tc>
                  <a:txBody>
                    <a:bodyPr/>
                    <a:lstStyle/>
                    <a:p>
                      <a:pPr algn="l" fontAlgn="b"/>
                      <a:r>
                        <a:rPr lang="en-GB" sz="1800" b="1" i="0" u="none" strike="noStrike" dirty="0" err="1">
                          <a:solidFill>
                            <a:srgbClr val="000000"/>
                          </a:solidFill>
                          <a:effectLst/>
                          <a:latin typeface="Calibri" panose="020F0502020204030204" pitchFamily="34" charset="0"/>
                        </a:rPr>
                        <a:t>Malaviya</a:t>
                      </a:r>
                      <a:r>
                        <a:rPr lang="en-GB" sz="1800" b="1" i="0" u="none" strike="noStrike" dirty="0">
                          <a:solidFill>
                            <a:srgbClr val="000000"/>
                          </a:solidFill>
                          <a:effectLst/>
                          <a:latin typeface="Calibri" panose="020F0502020204030204" pitchFamily="34" charset="0"/>
                        </a:rPr>
                        <a:t> Natl Inst of Tech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dirty="0">
                          <a:solidFill>
                            <a:srgbClr val="000000"/>
                          </a:solidFill>
                          <a:effectLst/>
                          <a:latin typeface="Calibri" panose="020F0502020204030204" pitchFamily="34" charset="0"/>
                        </a:rPr>
                        <a:t>Sharma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b="1" i="0" u="none" strike="noStrike">
                          <a:solidFill>
                            <a:srgbClr val="000000"/>
                          </a:solidFill>
                          <a:effectLst/>
                          <a:latin typeface="Calibri" panose="020F0502020204030204" pitchFamily="34" charset="0"/>
                        </a:rPr>
                        <a:t>15-Mar-19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India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R10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Delhi Section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7914114"/>
                  </a:ext>
                </a:extLst>
              </a:tr>
              <a:tr h="809108">
                <a:tc>
                  <a:txBody>
                    <a:bodyPr/>
                    <a:lstStyle/>
                    <a:p>
                      <a:pPr algn="l" fontAlgn="b"/>
                      <a:r>
                        <a:rPr lang="en-GB" sz="1800" b="1" i="0" u="none" strike="noStrike" dirty="0">
                          <a:solidFill>
                            <a:srgbClr val="000000"/>
                          </a:solidFill>
                          <a:effectLst/>
                          <a:latin typeface="Calibri" panose="020F0502020204030204" pitchFamily="34" charset="0"/>
                        </a:rPr>
                        <a:t>Universidad del Magdalena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Carpio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b="1" i="0" u="none" strike="noStrike">
                          <a:solidFill>
                            <a:srgbClr val="000000"/>
                          </a:solidFill>
                          <a:effectLst/>
                          <a:latin typeface="Calibri" panose="020F0502020204030204" pitchFamily="34" charset="0"/>
                        </a:rPr>
                        <a:t>09-Oct-19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Colombia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R9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Colombian Caribbean Section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827031"/>
                  </a:ext>
                </a:extLst>
              </a:tr>
              <a:tr h="603466">
                <a:tc>
                  <a:txBody>
                    <a:bodyPr/>
                    <a:lstStyle/>
                    <a:p>
                      <a:pPr algn="l" fontAlgn="b"/>
                      <a:r>
                        <a:rPr lang="en-GB" sz="1800" b="1" i="0" u="none" strike="noStrike" dirty="0">
                          <a:solidFill>
                            <a:srgbClr val="000000"/>
                          </a:solidFill>
                          <a:effectLst/>
                          <a:latin typeface="Calibri" panose="020F0502020204030204" pitchFamily="34" charset="0"/>
                        </a:rPr>
                        <a:t>Adi </a:t>
                      </a:r>
                      <a:r>
                        <a:rPr lang="en-GB" sz="1800" b="1" i="0" u="none" strike="noStrike" dirty="0" err="1">
                          <a:solidFill>
                            <a:srgbClr val="000000"/>
                          </a:solidFill>
                          <a:effectLst/>
                          <a:latin typeface="Calibri" panose="020F0502020204030204" pitchFamily="34" charset="0"/>
                        </a:rPr>
                        <a:t>Shankara</a:t>
                      </a:r>
                      <a:r>
                        <a:rPr lang="en-GB" sz="1800" b="1" i="0" u="none" strike="noStrike" dirty="0">
                          <a:solidFill>
                            <a:srgbClr val="000000"/>
                          </a:solidFill>
                          <a:effectLst/>
                          <a:latin typeface="Calibri" panose="020F0502020204030204" pitchFamily="34" charset="0"/>
                        </a:rPr>
                        <a:t> Inst of </a:t>
                      </a:r>
                      <a:r>
                        <a:rPr lang="en-GB" sz="1800" b="1" i="0" u="none" strike="noStrike" dirty="0" err="1">
                          <a:solidFill>
                            <a:srgbClr val="000000"/>
                          </a:solidFill>
                          <a:effectLst/>
                          <a:latin typeface="Calibri" panose="020F0502020204030204" pitchFamily="34" charset="0"/>
                        </a:rPr>
                        <a:t>Eng</a:t>
                      </a:r>
                      <a:r>
                        <a:rPr lang="en-GB" sz="1800" b="1" i="0" u="none" strike="noStrike" dirty="0">
                          <a:solidFill>
                            <a:srgbClr val="000000"/>
                          </a:solidFill>
                          <a:effectLst/>
                          <a:latin typeface="Calibri" panose="020F0502020204030204" pitchFamily="34" charset="0"/>
                        </a:rPr>
                        <a:t> &amp;Tech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dirty="0">
                          <a:solidFill>
                            <a:srgbClr val="000000"/>
                          </a:solidFill>
                          <a:effectLst/>
                          <a:latin typeface="Calibri" panose="020F0502020204030204" pitchFamily="34" charset="0"/>
                        </a:rPr>
                        <a:t>Augustine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b="1" i="0" u="none" strike="noStrike" dirty="0">
                          <a:solidFill>
                            <a:srgbClr val="000000"/>
                          </a:solidFill>
                          <a:effectLst/>
                          <a:latin typeface="Calibri" panose="020F0502020204030204" pitchFamily="34" charset="0"/>
                        </a:rPr>
                        <a:t>02-Aug-20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India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a:solidFill>
                            <a:srgbClr val="000000"/>
                          </a:solidFill>
                          <a:effectLst/>
                          <a:latin typeface="Calibri" panose="020F0502020204030204" pitchFamily="34" charset="0"/>
                        </a:rPr>
                        <a:t>R10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dirty="0">
                          <a:solidFill>
                            <a:srgbClr val="000000"/>
                          </a:solidFill>
                          <a:effectLst/>
                          <a:latin typeface="Calibri" panose="020F0502020204030204" pitchFamily="34" charset="0"/>
                        </a:rPr>
                        <a:t>Kerala Section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339901"/>
                  </a:ext>
                </a:extLst>
              </a:tr>
              <a:tr h="603466">
                <a:tc>
                  <a:txBody>
                    <a:bodyPr/>
                    <a:lstStyle/>
                    <a:p>
                      <a:pPr algn="l" fontAlgn="b"/>
                      <a:r>
                        <a:rPr lang="en-GB" sz="1800" b="1" i="0" u="none" strike="noStrike" dirty="0">
                          <a:solidFill>
                            <a:srgbClr val="000000"/>
                          </a:solidFill>
                          <a:effectLst/>
                          <a:latin typeface="Calibri" panose="020F0502020204030204" pitchFamily="34" charset="0"/>
                        </a:rPr>
                        <a:t>Jamia </a:t>
                      </a:r>
                      <a:r>
                        <a:rPr lang="en-GB" sz="1800" b="1" i="0" u="none" strike="noStrike" dirty="0" err="1">
                          <a:solidFill>
                            <a:srgbClr val="000000"/>
                          </a:solidFill>
                          <a:effectLst/>
                          <a:latin typeface="Calibri" panose="020F0502020204030204" pitchFamily="34" charset="0"/>
                        </a:rPr>
                        <a:t>Millia</a:t>
                      </a:r>
                      <a:r>
                        <a:rPr lang="en-GB" sz="1800" b="1" i="0" u="none" strike="noStrike" dirty="0">
                          <a:solidFill>
                            <a:srgbClr val="000000"/>
                          </a:solidFill>
                          <a:effectLst/>
                          <a:latin typeface="Calibri" panose="020F0502020204030204" pitchFamily="34" charset="0"/>
                        </a:rPr>
                        <a:t> </a:t>
                      </a:r>
                    </a:p>
                    <a:p>
                      <a:pPr algn="l" fontAlgn="b"/>
                      <a:r>
                        <a:rPr lang="en-GB" sz="1800" b="1" i="0" u="none" strike="noStrike" dirty="0">
                          <a:solidFill>
                            <a:srgbClr val="000000"/>
                          </a:solidFill>
                          <a:effectLst/>
                          <a:latin typeface="Calibri" panose="020F0502020204030204" pitchFamily="34" charset="0"/>
                        </a:rPr>
                        <a:t>Islamia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dirty="0" err="1">
                          <a:solidFill>
                            <a:srgbClr val="000000"/>
                          </a:solidFill>
                          <a:effectLst/>
                          <a:latin typeface="Calibri" panose="020F0502020204030204" pitchFamily="34" charset="0"/>
                        </a:rPr>
                        <a:t>Alam</a:t>
                      </a:r>
                      <a:endParaRPr lang="en-GB"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b="1" i="0" u="none" strike="noStrike" dirty="0">
                          <a:solidFill>
                            <a:srgbClr val="000000"/>
                          </a:solidFill>
                          <a:effectLst/>
                          <a:latin typeface="Calibri" panose="020F0502020204030204" pitchFamily="34" charset="0"/>
                        </a:rPr>
                        <a:t>12-Jou-20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dirty="0">
                          <a:solidFill>
                            <a:srgbClr val="000000"/>
                          </a:solidFill>
                          <a:effectLst/>
                          <a:latin typeface="Calibri" panose="020F0502020204030204" pitchFamily="34" charset="0"/>
                        </a:rPr>
                        <a:t>India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dirty="0">
                          <a:solidFill>
                            <a:srgbClr val="000000"/>
                          </a:solidFill>
                          <a:effectLst/>
                          <a:latin typeface="Calibri" panose="020F0502020204030204" pitchFamily="34" charset="0"/>
                        </a:rPr>
                        <a:t>R10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800" b="1" i="0" u="none" strike="noStrike" dirty="0">
                          <a:solidFill>
                            <a:srgbClr val="000000"/>
                          </a:solidFill>
                          <a:effectLst/>
                          <a:latin typeface="Calibri" panose="020F0502020204030204" pitchFamily="34" charset="0"/>
                        </a:rPr>
                        <a:t>Delhi Section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3228865"/>
                  </a:ext>
                </a:extLst>
              </a:tr>
            </a:tbl>
          </a:graphicData>
        </a:graphic>
      </p:graphicFrame>
      <p:sp>
        <p:nvSpPr>
          <p:cNvPr id="8" name="Text Placeholder 2">
            <a:extLst>
              <a:ext uri="{FF2B5EF4-FFF2-40B4-BE49-F238E27FC236}">
                <a16:creationId xmlns:a16="http://schemas.microsoft.com/office/drawing/2014/main" id="{9756571C-5A0D-D247-B841-EF703B457B45}"/>
              </a:ext>
            </a:extLst>
          </p:cNvPr>
          <p:cNvSpPr>
            <a:spLocks noGrp="1"/>
          </p:cNvSpPr>
          <p:nvPr>
            <p:ph type="body" sz="quarter" idx="13"/>
          </p:nvPr>
        </p:nvSpPr>
        <p:spPr>
          <a:xfrm>
            <a:off x="628649" y="1124440"/>
            <a:ext cx="7886700" cy="553336"/>
          </a:xfrm>
        </p:spPr>
        <p:txBody>
          <a:bodyPr>
            <a:normAutofit fontScale="92500" lnSpcReduction="20000"/>
          </a:bodyPr>
          <a:lstStyle/>
          <a:p>
            <a:r>
              <a:rPr lang="en-US" dirty="0"/>
              <a:t>Four student branches, all started in 2019 and later all from regions 9 and 10. Two branches from Delhi section </a:t>
            </a:r>
          </a:p>
        </p:txBody>
      </p:sp>
      <p:pic>
        <p:nvPicPr>
          <p:cNvPr id="2" name="Audio 1">
            <a:hlinkClick r:id="" action="ppaction://media"/>
            <a:extLst>
              <a:ext uri="{FF2B5EF4-FFF2-40B4-BE49-F238E27FC236}">
                <a16:creationId xmlns:a16="http://schemas.microsoft.com/office/drawing/2014/main" id="{7611D73E-714E-0346-8F75-0D1BF5AD0B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6171130"/>
      </p:ext>
    </p:extLst>
  </p:cSld>
  <p:clrMapOvr>
    <a:masterClrMapping/>
  </p:clrMapOvr>
  <mc:AlternateContent xmlns:mc="http://schemas.openxmlformats.org/markup-compatibility/2006">
    <mc:Choice xmlns:p14="http://schemas.microsoft.com/office/powerpoint/2010/main" Requires="p14">
      <p:transition spd="slow" p14:dur="2000" advTm="65004"/>
    </mc:Choice>
    <mc:Fallback>
      <p:transition spd="slow" advTm="65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A2895FA-CE7C-5D45-8936-B46C2A2B1CCA}"/>
              </a:ext>
            </a:extLst>
          </p:cNvPr>
          <p:cNvGraphicFramePr>
            <a:graphicFrameLocks noGrp="1"/>
          </p:cNvGraphicFramePr>
          <p:nvPr>
            <p:extLst>
              <p:ext uri="{D42A27DB-BD31-4B8C-83A1-F6EECF244321}">
                <p14:modId xmlns:p14="http://schemas.microsoft.com/office/powerpoint/2010/main" val="2333407275"/>
              </p:ext>
            </p:extLst>
          </p:nvPr>
        </p:nvGraphicFramePr>
        <p:xfrm>
          <a:off x="1929283" y="1949380"/>
          <a:ext cx="5637125" cy="929120"/>
        </p:xfrm>
        <a:graphic>
          <a:graphicData uri="http://schemas.openxmlformats.org/drawingml/2006/table">
            <a:tbl>
              <a:tblPr/>
              <a:tblGrid>
                <a:gridCol w="5637125">
                  <a:extLst>
                    <a:ext uri="{9D8B030D-6E8A-4147-A177-3AD203B41FA5}">
                      <a16:colId xmlns:a16="http://schemas.microsoft.com/office/drawing/2014/main" val="195120988"/>
                    </a:ext>
                  </a:extLst>
                </a:gridCol>
              </a:tblGrid>
              <a:tr h="929120">
                <a:tc>
                  <a:txBody>
                    <a:bodyPr/>
                    <a:lstStyle/>
                    <a:p>
                      <a:pPr algn="l" fontAlgn="b"/>
                      <a:r>
                        <a:rPr lang="en-GB" sz="1800" b="1" i="0" u="none" strike="noStrike" dirty="0">
                          <a:solidFill>
                            <a:srgbClr val="000000"/>
                          </a:solidFill>
                          <a:effectLst/>
                          <a:latin typeface="Calibri" panose="020F0502020204030204" pitchFamily="34" charset="0"/>
                        </a:rPr>
                        <a:t>Madras Section Jt. Chapter, BT02/SYS45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433855"/>
                  </a:ext>
                </a:extLst>
              </a:tr>
            </a:tbl>
          </a:graphicData>
        </a:graphic>
      </p:graphicFrame>
      <p:sp>
        <p:nvSpPr>
          <p:cNvPr id="7" name="Title 1">
            <a:extLst>
              <a:ext uri="{FF2B5EF4-FFF2-40B4-BE49-F238E27FC236}">
                <a16:creationId xmlns:a16="http://schemas.microsoft.com/office/drawing/2014/main" id="{B39A853A-4E47-3245-BA00-580B2C2DE500}"/>
              </a:ext>
            </a:extLst>
          </p:cNvPr>
          <p:cNvSpPr>
            <a:spLocks noGrp="1"/>
          </p:cNvSpPr>
          <p:nvPr>
            <p:ph type="title"/>
          </p:nvPr>
        </p:nvSpPr>
        <p:spPr>
          <a:xfrm>
            <a:off x="628650" y="556181"/>
            <a:ext cx="7886700" cy="553336"/>
          </a:xfrm>
        </p:spPr>
        <p:txBody>
          <a:bodyPr/>
          <a:lstStyle/>
          <a:p>
            <a:r>
              <a:rPr lang="en-US" dirty="0"/>
              <a:t>Current Status</a:t>
            </a:r>
          </a:p>
        </p:txBody>
      </p:sp>
      <p:sp>
        <p:nvSpPr>
          <p:cNvPr id="8" name="Text Placeholder 2">
            <a:extLst>
              <a:ext uri="{FF2B5EF4-FFF2-40B4-BE49-F238E27FC236}">
                <a16:creationId xmlns:a16="http://schemas.microsoft.com/office/drawing/2014/main" id="{9FD6E9AF-7632-8149-8F9F-2E8D68FE14C1}"/>
              </a:ext>
            </a:extLst>
          </p:cNvPr>
          <p:cNvSpPr>
            <a:spLocks noGrp="1"/>
          </p:cNvSpPr>
          <p:nvPr>
            <p:ph type="body" sz="quarter" idx="13"/>
          </p:nvPr>
        </p:nvSpPr>
        <p:spPr>
          <a:xfrm>
            <a:off x="628649" y="1124440"/>
            <a:ext cx="7886700" cy="553336"/>
          </a:xfrm>
        </p:spPr>
        <p:txBody>
          <a:bodyPr>
            <a:normAutofit fontScale="92500" lnSpcReduction="20000"/>
          </a:bodyPr>
          <a:lstStyle/>
          <a:p>
            <a:r>
              <a:rPr lang="en-US" dirty="0"/>
              <a:t>South Africa disappeared in the past. Actually only one (joint) chapter without chair which might disappear in future</a:t>
            </a:r>
          </a:p>
        </p:txBody>
      </p:sp>
      <p:pic>
        <p:nvPicPr>
          <p:cNvPr id="2" name="Audio 1">
            <a:hlinkClick r:id="" action="ppaction://media"/>
            <a:extLst>
              <a:ext uri="{FF2B5EF4-FFF2-40B4-BE49-F238E27FC236}">
                <a16:creationId xmlns:a16="http://schemas.microsoft.com/office/drawing/2014/main" id="{B1A64D6E-C128-E242-8992-595311F32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37394338"/>
      </p:ext>
    </p:extLst>
  </p:cSld>
  <p:clrMapOvr>
    <a:masterClrMapping/>
  </p:clrMapOvr>
  <mc:AlternateContent xmlns:mc="http://schemas.openxmlformats.org/markup-compatibility/2006">
    <mc:Choice xmlns:p14="http://schemas.microsoft.com/office/powerpoint/2010/main" Requires="p14">
      <p:transition spd="slow" p14:dur="2000" advTm="66243"/>
    </mc:Choice>
    <mc:Fallback>
      <p:transition spd="slow" advTm="66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EF3016-1BF7-244A-819B-AFFBD7EE3E39}"/>
              </a:ext>
            </a:extLst>
          </p:cNvPr>
          <p:cNvSpPr>
            <a:spLocks noGrp="1"/>
          </p:cNvSpPr>
          <p:nvPr>
            <p:ph type="title"/>
          </p:nvPr>
        </p:nvSpPr>
        <p:spPr>
          <a:xfrm>
            <a:off x="628650" y="556181"/>
            <a:ext cx="7886700" cy="553336"/>
          </a:xfrm>
        </p:spPr>
        <p:txBody>
          <a:bodyPr/>
          <a:lstStyle/>
          <a:p>
            <a:r>
              <a:rPr lang="en-US" dirty="0"/>
              <a:t>Current Status</a:t>
            </a:r>
          </a:p>
        </p:txBody>
      </p:sp>
      <p:sp>
        <p:nvSpPr>
          <p:cNvPr id="9" name="Text Placeholder 2">
            <a:extLst>
              <a:ext uri="{FF2B5EF4-FFF2-40B4-BE49-F238E27FC236}">
                <a16:creationId xmlns:a16="http://schemas.microsoft.com/office/drawing/2014/main" id="{4013533B-C8D7-5A48-A468-B2190022B05E}"/>
              </a:ext>
            </a:extLst>
          </p:cNvPr>
          <p:cNvSpPr>
            <a:spLocks noGrp="1"/>
          </p:cNvSpPr>
          <p:nvPr>
            <p:ph type="body" sz="quarter" idx="13"/>
          </p:nvPr>
        </p:nvSpPr>
        <p:spPr>
          <a:xfrm>
            <a:off x="161925" y="5354797"/>
            <a:ext cx="8098039" cy="553336"/>
          </a:xfrm>
        </p:spPr>
        <p:txBody>
          <a:bodyPr>
            <a:normAutofit fontScale="85000" lnSpcReduction="20000"/>
          </a:bodyPr>
          <a:lstStyle/>
          <a:p>
            <a:r>
              <a:rPr lang="en-US" dirty="0"/>
              <a:t>We are missing south America, south Africa and partially far east. We have four student branches (in green), three from India (!). </a:t>
            </a:r>
          </a:p>
        </p:txBody>
      </p:sp>
      <p:pic>
        <p:nvPicPr>
          <p:cNvPr id="3" name="Picture 2">
            <a:extLst>
              <a:ext uri="{FF2B5EF4-FFF2-40B4-BE49-F238E27FC236}">
                <a16:creationId xmlns:a16="http://schemas.microsoft.com/office/drawing/2014/main" id="{3C637E4F-79C1-1742-93CD-BCFDD3D63BB2}"/>
              </a:ext>
            </a:extLst>
          </p:cNvPr>
          <p:cNvPicPr>
            <a:picLocks noChangeAspect="1"/>
          </p:cNvPicPr>
          <p:nvPr/>
        </p:nvPicPr>
        <p:blipFill>
          <a:blip r:embed="rId4"/>
          <a:stretch>
            <a:fillRect/>
          </a:stretch>
        </p:blipFill>
        <p:spPr>
          <a:xfrm>
            <a:off x="255386" y="1109517"/>
            <a:ext cx="8259964" cy="4193036"/>
          </a:xfrm>
          <a:prstGeom prst="rect">
            <a:avLst/>
          </a:prstGeom>
        </p:spPr>
      </p:pic>
      <p:pic>
        <p:nvPicPr>
          <p:cNvPr id="2" name="Audio 1">
            <a:hlinkClick r:id="" action="ppaction://media"/>
            <a:extLst>
              <a:ext uri="{FF2B5EF4-FFF2-40B4-BE49-F238E27FC236}">
                <a16:creationId xmlns:a16="http://schemas.microsoft.com/office/drawing/2014/main" id="{127D90C6-4302-AC46-93DB-4444B180E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47729360"/>
      </p:ext>
    </p:extLst>
  </p:cSld>
  <p:clrMapOvr>
    <a:masterClrMapping/>
  </p:clrMapOvr>
  <mc:AlternateContent xmlns:mc="http://schemas.openxmlformats.org/markup-compatibility/2006">
    <mc:Choice xmlns:p14="http://schemas.microsoft.com/office/powerpoint/2010/main" Requires="p14">
      <p:transition spd="slow" p14:dur="2000" advTm="88985"/>
    </mc:Choice>
    <mc:Fallback>
      <p:transition spd="slow" advTm="88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76B3-D2D7-4587-8C49-BE97BC3F7749}"/>
              </a:ext>
            </a:extLst>
          </p:cNvPr>
          <p:cNvSpPr>
            <a:spLocks noGrp="1"/>
          </p:cNvSpPr>
          <p:nvPr>
            <p:ph type="title"/>
          </p:nvPr>
        </p:nvSpPr>
        <p:spPr/>
        <p:txBody>
          <a:bodyPr/>
          <a:lstStyle/>
          <a:p>
            <a:r>
              <a:rPr lang="en-US" dirty="0"/>
              <a:t>Challenges and Actions</a:t>
            </a:r>
          </a:p>
        </p:txBody>
      </p:sp>
      <p:sp>
        <p:nvSpPr>
          <p:cNvPr id="3" name="Text Placeholder 2">
            <a:extLst>
              <a:ext uri="{FF2B5EF4-FFF2-40B4-BE49-F238E27FC236}">
                <a16:creationId xmlns:a16="http://schemas.microsoft.com/office/drawing/2014/main" id="{53D64487-F266-4BB0-894C-BF4C0B081A7E}"/>
              </a:ext>
            </a:extLst>
          </p:cNvPr>
          <p:cNvSpPr>
            <a:spLocks noGrp="1"/>
          </p:cNvSpPr>
          <p:nvPr>
            <p:ph type="body" sz="quarter" idx="13"/>
          </p:nvPr>
        </p:nvSpPr>
        <p:spPr>
          <a:xfrm>
            <a:off x="628650" y="1308683"/>
            <a:ext cx="7886700" cy="4460292"/>
          </a:xfrm>
        </p:spPr>
        <p:txBody>
          <a:bodyPr>
            <a:normAutofit fontScale="92500" lnSpcReduction="10000"/>
          </a:bodyPr>
          <a:lstStyle/>
          <a:p>
            <a:r>
              <a:rPr lang="en-US" dirty="0"/>
              <a:t>Just as in past difficult to ‘push’ any ‘new’ chapter, easy to find 12 members signing the petition, much mode difficult to have the new chapter organizing events (especially in the </a:t>
            </a:r>
            <a:r>
              <a:rPr lang="en-US" dirty="0" err="1"/>
              <a:t>Covid</a:t>
            </a:r>
            <a:r>
              <a:rPr lang="en-US" dirty="0"/>
              <a:t> time)</a:t>
            </a:r>
          </a:p>
          <a:p>
            <a:r>
              <a:rPr lang="en-US" dirty="0"/>
              <a:t>Assist any person willing to start a new chapter (and work for the System council)</a:t>
            </a:r>
          </a:p>
          <a:p>
            <a:r>
              <a:rPr lang="en-US" dirty="0"/>
              <a:t>Might contact again the chairs and tell them of the new ‘remote’ opportunities (which have a small cost, even though also a small impact…)</a:t>
            </a:r>
          </a:p>
          <a:p>
            <a:r>
              <a:rPr lang="en-US" dirty="0"/>
              <a:t>The system council is not so visible, we might try to increase our visibility going social, but we need help from our sponsoring societies.</a:t>
            </a:r>
          </a:p>
          <a:p>
            <a:r>
              <a:rPr lang="en-US" dirty="0"/>
              <a:t>Tried to have recorded videos without success..</a:t>
            </a:r>
          </a:p>
          <a:p>
            <a:r>
              <a:rPr lang="en-US" dirty="0"/>
              <a:t>This is the reason of no specific motions for the </a:t>
            </a:r>
            <a:r>
              <a:rPr lang="en-US" dirty="0" err="1"/>
              <a:t>AdCom</a:t>
            </a:r>
            <a:r>
              <a:rPr lang="en-US" dirty="0"/>
              <a:t>. If </a:t>
            </a:r>
            <a:r>
              <a:rPr lang="en-US"/>
              <a:t>supporting societies </a:t>
            </a:r>
            <a:r>
              <a:rPr lang="en-US" dirty="0"/>
              <a:t>are not willing to produce the videos there is no reason to allocate money!</a:t>
            </a:r>
          </a:p>
        </p:txBody>
      </p:sp>
      <p:sp>
        <p:nvSpPr>
          <p:cNvPr id="4" name="Slide Number Placeholder 3">
            <a:extLst>
              <a:ext uri="{FF2B5EF4-FFF2-40B4-BE49-F238E27FC236}">
                <a16:creationId xmlns:a16="http://schemas.microsoft.com/office/drawing/2014/main" id="{042681B7-BFF7-4234-BAB3-D7C97520A79C}"/>
              </a:ext>
            </a:extLst>
          </p:cNvPr>
          <p:cNvSpPr>
            <a:spLocks noGrp="1"/>
          </p:cNvSpPr>
          <p:nvPr>
            <p:ph type="sldNum" sz="quarter" idx="14"/>
          </p:nvPr>
        </p:nvSpPr>
        <p:spPr/>
        <p:txBody>
          <a:bodyPr/>
          <a:lstStyle/>
          <a:p>
            <a:fld id="{3DD97BEB-BAEF-0344-9D5C-EC73E478698A}" type="slidenum">
              <a:rPr lang="en-US" smtClean="0"/>
              <a:pPr/>
              <a:t>8</a:t>
            </a:fld>
            <a:endParaRPr lang="en-US"/>
          </a:p>
        </p:txBody>
      </p:sp>
      <p:pic>
        <p:nvPicPr>
          <p:cNvPr id="5" name="Audio 4">
            <a:hlinkClick r:id="" action="ppaction://media"/>
            <a:extLst>
              <a:ext uri="{FF2B5EF4-FFF2-40B4-BE49-F238E27FC236}">
                <a16:creationId xmlns:a16="http://schemas.microsoft.com/office/drawing/2014/main" id="{48128C5F-ABDB-0744-AE64-B17A57BB97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67779910"/>
      </p:ext>
    </p:extLst>
  </p:cSld>
  <p:clrMapOvr>
    <a:masterClrMapping/>
  </p:clrMapOvr>
  <mc:AlternateContent xmlns:mc="http://schemas.openxmlformats.org/markup-compatibility/2006">
    <mc:Choice xmlns:p14="http://schemas.microsoft.com/office/powerpoint/2010/main" Requires="p14">
      <p:transition spd="slow" p14:dur="2000" advTm="283984"/>
    </mc:Choice>
    <mc:Fallback>
      <p:transition spd="slow" advTm="28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IEEE SC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EE SC Template" id="{A5B3FA8A-C4AC-46E0-B60A-A521DC20E911}" vid="{5233A342-BF21-46C2-B5B3-60409B8AB43D}"/>
    </a:ext>
  </a:extLst>
</a:theme>
</file>

<file path=docProps/app.xml><?xml version="1.0" encoding="utf-8"?>
<Properties xmlns="http://schemas.openxmlformats.org/officeDocument/2006/extended-properties" xmlns:vt="http://schemas.openxmlformats.org/officeDocument/2006/docPropsVTypes">
  <Template>IEEE Sensors Council Template</Template>
  <TotalTime>1039</TotalTime>
  <Words>492</Words>
  <Application>Microsoft Macintosh PowerPoint</Application>
  <PresentationFormat>On-screen Show (4:3)</PresentationFormat>
  <Paragraphs>112</Paragraphs>
  <Slides>8</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Courier New</vt:lpstr>
      <vt:lpstr>LucidaGrande</vt:lpstr>
      <vt:lpstr>Wingdings</vt:lpstr>
      <vt:lpstr>IEEE SC Template</vt:lpstr>
      <vt:lpstr>IEEE Systems Council Remote Meeting Aug 2020 VP Member Services </vt:lpstr>
      <vt:lpstr>Current Status &amp; Achievements</vt:lpstr>
      <vt:lpstr>Current Status</vt:lpstr>
      <vt:lpstr>Current Status</vt:lpstr>
      <vt:lpstr>Current Status</vt:lpstr>
      <vt:lpstr>Current Status</vt:lpstr>
      <vt:lpstr>Current Status</vt:lpstr>
      <vt:lpstr>Challenges and 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Sensors Council &lt;&lt;Report’s Name&gt;&gt;</dc:title>
  <dc:creator>Brooke Johnson</dc:creator>
  <cp:lastModifiedBy>Microsoft Office User</cp:lastModifiedBy>
  <cp:revision>28</cp:revision>
  <cp:lastPrinted>2020-04-11T09:14:24Z</cp:lastPrinted>
  <dcterms:created xsi:type="dcterms:W3CDTF">2020-02-18T14:58:53Z</dcterms:created>
  <dcterms:modified xsi:type="dcterms:W3CDTF">2020-08-10T16:20:06Z</dcterms:modified>
</cp:coreProperties>
</file>