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2" r:id="rId3"/>
    <p:sldId id="26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ing, Walt D." userId="95feed5c-639c-452b-92ec-f47c973a04ed" providerId="ADAL" clId="{CA69F2C7-BCE3-46AD-B30C-C5B29F24B4AF}"/>
    <pc:docChg chg="undo custSel delSld modSld">
      <pc:chgData name="Downing, Walt D." userId="95feed5c-639c-452b-92ec-f47c973a04ed" providerId="ADAL" clId="{CA69F2C7-BCE3-46AD-B30C-C5B29F24B4AF}" dt="2023-04-19T23:58:08.799" v="750" actId="20577"/>
      <pc:docMkLst>
        <pc:docMk/>
      </pc:docMkLst>
      <pc:sldChg chg="modSp mod">
        <pc:chgData name="Downing, Walt D." userId="95feed5c-639c-452b-92ec-f47c973a04ed" providerId="ADAL" clId="{CA69F2C7-BCE3-46AD-B30C-C5B29F24B4AF}" dt="2023-04-19T23:33:27.332" v="69" actId="20577"/>
        <pc:sldMkLst>
          <pc:docMk/>
          <pc:sldMk cId="2162698060" sldId="257"/>
        </pc:sldMkLst>
        <pc:spChg chg="mod">
          <ac:chgData name="Downing, Walt D." userId="95feed5c-639c-452b-92ec-f47c973a04ed" providerId="ADAL" clId="{CA69F2C7-BCE3-46AD-B30C-C5B29F24B4AF}" dt="2023-04-19T23:33:27.332" v="69" actId="20577"/>
          <ac:spMkLst>
            <pc:docMk/>
            <pc:sldMk cId="2162698060" sldId="257"/>
            <ac:spMk id="2" creationId="{194A131C-F095-48E5-8B44-E138AD540F6F}"/>
          </ac:spMkLst>
        </pc:spChg>
      </pc:sldChg>
      <pc:sldChg chg="modSp mod">
        <pc:chgData name="Downing, Walt D." userId="95feed5c-639c-452b-92ec-f47c973a04ed" providerId="ADAL" clId="{CA69F2C7-BCE3-46AD-B30C-C5B29F24B4AF}" dt="2023-04-19T23:55:03.715" v="483" actId="20577"/>
        <pc:sldMkLst>
          <pc:docMk/>
          <pc:sldMk cId="1073684124" sldId="262"/>
        </pc:sldMkLst>
        <pc:spChg chg="mod">
          <ac:chgData name="Downing, Walt D." userId="95feed5c-639c-452b-92ec-f47c973a04ed" providerId="ADAL" clId="{CA69F2C7-BCE3-46AD-B30C-C5B29F24B4AF}" dt="2023-04-19T23:55:03.715" v="483" actId="20577"/>
          <ac:spMkLst>
            <pc:docMk/>
            <pc:sldMk cId="1073684124" sldId="262"/>
            <ac:spMk id="6" creationId="{AEA58944-5545-4118-979B-D9E64B47EF7E}"/>
          </ac:spMkLst>
        </pc:spChg>
      </pc:sldChg>
      <pc:sldChg chg="del">
        <pc:chgData name="Downing, Walt D." userId="95feed5c-639c-452b-92ec-f47c973a04ed" providerId="ADAL" clId="{CA69F2C7-BCE3-46AD-B30C-C5B29F24B4AF}" dt="2023-04-17T19:42:32.017" v="48" actId="47"/>
        <pc:sldMkLst>
          <pc:docMk/>
          <pc:sldMk cId="522833090" sldId="263"/>
        </pc:sldMkLst>
      </pc:sldChg>
      <pc:sldChg chg="modSp mod">
        <pc:chgData name="Downing, Walt D." userId="95feed5c-639c-452b-92ec-f47c973a04ed" providerId="ADAL" clId="{CA69F2C7-BCE3-46AD-B30C-C5B29F24B4AF}" dt="2023-04-19T23:58:08.799" v="750" actId="20577"/>
        <pc:sldMkLst>
          <pc:docMk/>
          <pc:sldMk cId="1615267116" sldId="264"/>
        </pc:sldMkLst>
        <pc:spChg chg="mod">
          <ac:chgData name="Downing, Walt D." userId="95feed5c-639c-452b-92ec-f47c973a04ed" providerId="ADAL" clId="{CA69F2C7-BCE3-46AD-B30C-C5B29F24B4AF}" dt="2023-04-17T19:42:59.725" v="56" actId="20577"/>
          <ac:spMkLst>
            <pc:docMk/>
            <pc:sldMk cId="1615267116" sldId="264"/>
            <ac:spMk id="4" creationId="{5BAB76B3-D2D7-4587-8C49-BE97BC3F7749}"/>
          </ac:spMkLst>
        </pc:spChg>
        <pc:spChg chg="mod">
          <ac:chgData name="Downing, Walt D." userId="95feed5c-639c-452b-92ec-f47c973a04ed" providerId="ADAL" clId="{CA69F2C7-BCE3-46AD-B30C-C5B29F24B4AF}" dt="2023-04-19T23:58:08.799" v="750" actId="20577"/>
          <ac:spMkLst>
            <pc:docMk/>
            <pc:sldMk cId="1615267116" sldId="264"/>
            <ac:spMk id="6" creationId="{AEA58944-5545-4118-979B-D9E64B47EF7E}"/>
          </ac:spMkLst>
        </pc:spChg>
      </pc:sldChg>
    </pc:docChg>
  </pc:docChgLst>
  <pc:docChgLst>
    <pc:chgData name="Downing, Walt D." userId="95feed5c-639c-452b-92ec-f47c973a04ed" providerId="ADAL" clId="{DF7B3658-B716-4595-8B2E-545B0400058A}"/>
    <pc:docChg chg="modSld">
      <pc:chgData name="Downing, Walt D." userId="95feed5c-639c-452b-92ec-f47c973a04ed" providerId="ADAL" clId="{DF7B3658-B716-4595-8B2E-545B0400058A}" dt="2023-03-19T21:22:07.293" v="884" actId="20577"/>
      <pc:docMkLst>
        <pc:docMk/>
      </pc:docMkLst>
      <pc:sldChg chg="modSp mod">
        <pc:chgData name="Downing, Walt D." userId="95feed5c-639c-452b-92ec-f47c973a04ed" providerId="ADAL" clId="{DF7B3658-B716-4595-8B2E-545B0400058A}" dt="2023-03-19T21:14:28.029" v="64" actId="20577"/>
        <pc:sldMkLst>
          <pc:docMk/>
          <pc:sldMk cId="2162698060" sldId="257"/>
        </pc:sldMkLst>
        <pc:spChg chg="mod">
          <ac:chgData name="Downing, Walt D." userId="95feed5c-639c-452b-92ec-f47c973a04ed" providerId="ADAL" clId="{DF7B3658-B716-4595-8B2E-545B0400058A}" dt="2023-03-19T21:14:28.029" v="64" actId="20577"/>
          <ac:spMkLst>
            <pc:docMk/>
            <pc:sldMk cId="2162698060" sldId="257"/>
            <ac:spMk id="3" creationId="{7E1FB642-C925-470D-A2D9-02A0B8114332}"/>
          </ac:spMkLst>
        </pc:spChg>
      </pc:sldChg>
      <pc:sldChg chg="modSp mod">
        <pc:chgData name="Downing, Walt D." userId="95feed5c-639c-452b-92ec-f47c973a04ed" providerId="ADAL" clId="{DF7B3658-B716-4595-8B2E-545B0400058A}" dt="2023-03-19T21:18:39.582" v="546" actId="20577"/>
        <pc:sldMkLst>
          <pc:docMk/>
          <pc:sldMk cId="1073684124" sldId="262"/>
        </pc:sldMkLst>
        <pc:spChg chg="mod">
          <ac:chgData name="Downing, Walt D." userId="95feed5c-639c-452b-92ec-f47c973a04ed" providerId="ADAL" clId="{DF7B3658-B716-4595-8B2E-545B0400058A}" dt="2023-03-19T21:18:39.582" v="546" actId="20577"/>
          <ac:spMkLst>
            <pc:docMk/>
            <pc:sldMk cId="1073684124" sldId="262"/>
            <ac:spMk id="6" creationId="{AEA58944-5545-4118-979B-D9E64B47EF7E}"/>
          </ac:spMkLst>
        </pc:spChg>
      </pc:sldChg>
      <pc:sldChg chg="modSp mod">
        <pc:chgData name="Downing, Walt D." userId="95feed5c-639c-452b-92ec-f47c973a04ed" providerId="ADAL" clId="{DF7B3658-B716-4595-8B2E-545B0400058A}" dt="2023-03-19T21:17:04.755" v="343" actId="20577"/>
        <pc:sldMkLst>
          <pc:docMk/>
          <pc:sldMk cId="522833090" sldId="263"/>
        </pc:sldMkLst>
        <pc:spChg chg="mod">
          <ac:chgData name="Downing, Walt D." userId="95feed5c-639c-452b-92ec-f47c973a04ed" providerId="ADAL" clId="{DF7B3658-B716-4595-8B2E-545B0400058A}" dt="2023-03-19T21:17:04.755" v="343" actId="20577"/>
          <ac:spMkLst>
            <pc:docMk/>
            <pc:sldMk cId="522833090" sldId="263"/>
            <ac:spMk id="6" creationId="{AEA58944-5545-4118-979B-D9E64B47EF7E}"/>
          </ac:spMkLst>
        </pc:spChg>
      </pc:sldChg>
      <pc:sldChg chg="modSp mod">
        <pc:chgData name="Downing, Walt D." userId="95feed5c-639c-452b-92ec-f47c973a04ed" providerId="ADAL" clId="{DF7B3658-B716-4595-8B2E-545B0400058A}" dt="2023-03-19T21:22:07.293" v="884" actId="20577"/>
        <pc:sldMkLst>
          <pc:docMk/>
          <pc:sldMk cId="1615267116" sldId="264"/>
        </pc:sldMkLst>
        <pc:spChg chg="mod">
          <ac:chgData name="Downing, Walt D." userId="95feed5c-639c-452b-92ec-f47c973a04ed" providerId="ADAL" clId="{DF7B3658-B716-4595-8B2E-545B0400058A}" dt="2023-03-19T21:22:07.293" v="884" actId="20577"/>
          <ac:spMkLst>
            <pc:docMk/>
            <pc:sldMk cId="1615267116" sldId="264"/>
            <ac:spMk id="6" creationId="{AEA58944-5545-4118-979B-D9E64B47EF7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President’s Welcome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Walt Downing</a:t>
            </a:r>
          </a:p>
          <a:p>
            <a:endParaRPr lang="en-US" sz="1300" dirty="0"/>
          </a:p>
          <a:p>
            <a:r>
              <a:rPr lang="en-US" dirty="0"/>
              <a:t>20 April 2023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Some Focal Points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1210295" y="1917955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0C70AC"/>
                </a:solidFill>
              </a:rPr>
              <a:t>Member and Participant Engagement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New Member Societies</a:t>
            </a:r>
          </a:p>
          <a:p>
            <a:pPr lvl="2"/>
            <a:r>
              <a:rPr lang="en-US" sz="2200" dirty="0">
                <a:solidFill>
                  <a:srgbClr val="0C70AC"/>
                </a:solidFill>
              </a:rPr>
              <a:t>Reliability Society</a:t>
            </a:r>
          </a:p>
          <a:p>
            <a:pPr lvl="2"/>
            <a:r>
              <a:rPr lang="en-US" sz="2200" dirty="0">
                <a:solidFill>
                  <a:srgbClr val="0C70AC"/>
                </a:solidFill>
              </a:rPr>
              <a:t>EMC Society (MOU received 4/19/2023 – pending IEEE approval)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Standing Committees, Technical Committees, and </a:t>
            </a:r>
            <a:r>
              <a:rPr lang="en-US" sz="2200" dirty="0" err="1">
                <a:solidFill>
                  <a:srgbClr val="0C70AC"/>
                </a:solidFill>
              </a:rPr>
              <a:t>AdHoc</a:t>
            </a:r>
            <a:r>
              <a:rPr lang="en-US" sz="2200" dirty="0">
                <a:solidFill>
                  <a:srgbClr val="0C70AC"/>
                </a:solidFill>
              </a:rPr>
              <a:t> Committees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New Initiatives</a:t>
            </a:r>
          </a:p>
          <a:p>
            <a:pPr lvl="2"/>
            <a:r>
              <a:rPr lang="en-US" sz="2200" dirty="0">
                <a:solidFill>
                  <a:srgbClr val="0C70AC"/>
                </a:solidFill>
              </a:rPr>
              <a:t>Online Distinguished Lectures</a:t>
            </a:r>
          </a:p>
          <a:p>
            <a:pPr lvl="2"/>
            <a:r>
              <a:rPr lang="en-US" sz="2200" dirty="0">
                <a:solidFill>
                  <a:srgbClr val="0C70AC"/>
                </a:solidFill>
              </a:rPr>
              <a:t>Affinity Group Networking Events (</a:t>
            </a:r>
            <a:r>
              <a:rPr lang="en-US" sz="2200" dirty="0" err="1">
                <a:solidFill>
                  <a:srgbClr val="0C70AC"/>
                </a:solidFill>
              </a:rPr>
              <a:t>WiSE</a:t>
            </a:r>
            <a:r>
              <a:rPr lang="en-US" sz="2200" dirty="0">
                <a:solidFill>
                  <a:srgbClr val="0C70AC"/>
                </a:solidFill>
              </a:rPr>
              <a:t>, YP, LMAG, etc.)</a:t>
            </a:r>
          </a:p>
          <a:p>
            <a:pPr lvl="2"/>
            <a:r>
              <a:rPr lang="en-US" sz="2200" dirty="0">
                <a:solidFill>
                  <a:srgbClr val="0C70AC"/>
                </a:solidFill>
              </a:rPr>
              <a:t>Other?</a:t>
            </a:r>
          </a:p>
          <a:p>
            <a:r>
              <a:rPr lang="en-US" sz="2600" dirty="0">
                <a:solidFill>
                  <a:srgbClr val="0C70AC"/>
                </a:solidFill>
              </a:rPr>
              <a:t>Communications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Update website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Boardable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Newsletter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Social Media</a:t>
            </a:r>
          </a:p>
          <a:p>
            <a:pPr marL="457200" lvl="1" indent="0">
              <a:buNone/>
            </a:pPr>
            <a:endParaRPr lang="en-US" sz="2200" dirty="0">
              <a:solidFill>
                <a:srgbClr val="0C70AC"/>
              </a:solidFill>
            </a:endParaRPr>
          </a:p>
          <a:p>
            <a:pPr lvl="1"/>
            <a:endParaRPr lang="en-US" sz="2200" dirty="0">
              <a:solidFill>
                <a:srgbClr val="0C70AC"/>
              </a:solidFill>
            </a:endParaRPr>
          </a:p>
          <a:p>
            <a:endParaRPr lang="en-US" sz="2600" dirty="0">
              <a:solidFill>
                <a:srgbClr val="0C70AC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07368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Some Focal Points </a:t>
            </a:r>
            <a:r>
              <a:rPr lang="en-US">
                <a:solidFill>
                  <a:srgbClr val="0C70AC"/>
                </a:solidFill>
              </a:rPr>
              <a:t>(Continue</a:t>
            </a:r>
            <a:r>
              <a:rPr lang="en-US" dirty="0">
                <a:solidFill>
                  <a:srgbClr val="0C70AC"/>
                </a:solidFill>
              </a:rPr>
              <a:t>d</a:t>
            </a:r>
            <a:r>
              <a:rPr lang="en-US">
                <a:solidFill>
                  <a:srgbClr val="0C70AC"/>
                </a:solidFill>
              </a:rPr>
              <a:t>)</a:t>
            </a:r>
            <a:endParaRPr lang="en-US" dirty="0">
              <a:solidFill>
                <a:srgbClr val="0C70AC"/>
              </a:solidFill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1210295" y="1917955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0C70AC"/>
                </a:solidFill>
              </a:rPr>
              <a:t>Equity, Diversity, Inclusion and Belonging</a:t>
            </a:r>
          </a:p>
          <a:p>
            <a:pPr lvl="1"/>
            <a:r>
              <a:rPr lang="en-US" sz="2000" dirty="0">
                <a:solidFill>
                  <a:srgbClr val="0C70AC"/>
                </a:solidFill>
              </a:rPr>
              <a:t>Member Society Representatives (AdCom)</a:t>
            </a:r>
          </a:p>
          <a:p>
            <a:pPr lvl="1"/>
            <a:r>
              <a:rPr lang="en-US" sz="2000" dirty="0">
                <a:solidFill>
                  <a:srgbClr val="0C70AC"/>
                </a:solidFill>
              </a:rPr>
              <a:t>Nominations and Appointments (Officers and Committee Chairs)</a:t>
            </a:r>
          </a:p>
          <a:p>
            <a:pPr lvl="1"/>
            <a:r>
              <a:rPr lang="en-US" sz="2000" dirty="0">
                <a:solidFill>
                  <a:srgbClr val="0C70AC"/>
                </a:solidFill>
              </a:rPr>
              <a:t>Publications Editorial Positions</a:t>
            </a:r>
          </a:p>
          <a:p>
            <a:r>
              <a:rPr lang="en-US" sz="2600" dirty="0">
                <a:solidFill>
                  <a:srgbClr val="0C70AC"/>
                </a:solidFill>
              </a:rPr>
              <a:t>Strategic Planning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Strategic Plan:  annual update January 2023.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Succession planning and preparation for Fall elections.</a:t>
            </a:r>
          </a:p>
          <a:p>
            <a:r>
              <a:rPr lang="en-US" sz="2600" dirty="0">
                <a:solidFill>
                  <a:srgbClr val="0C70AC"/>
                </a:solidFill>
              </a:rPr>
              <a:t>Governing Documents Updates</a:t>
            </a:r>
            <a:endParaRPr lang="en-US" sz="2200" dirty="0">
              <a:solidFill>
                <a:srgbClr val="0C70AC"/>
              </a:solidFill>
            </a:endParaRP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Constitution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Bylaws</a:t>
            </a:r>
          </a:p>
          <a:p>
            <a:pPr lvl="1"/>
            <a:r>
              <a:rPr lang="en-US" sz="2200" dirty="0">
                <a:solidFill>
                  <a:srgbClr val="0C70AC"/>
                </a:solidFill>
              </a:rPr>
              <a:t>Handbook of Policies </a:t>
            </a:r>
            <a:r>
              <a:rPr lang="en-US" sz="2200">
                <a:solidFill>
                  <a:srgbClr val="0C70AC"/>
                </a:solidFill>
              </a:rPr>
              <a:t>and Procedures</a:t>
            </a:r>
            <a:endParaRPr lang="en-US" sz="2200" dirty="0">
              <a:solidFill>
                <a:srgbClr val="0C70AC"/>
              </a:solidFill>
            </a:endParaRPr>
          </a:p>
          <a:p>
            <a:pPr lvl="1"/>
            <a:endParaRPr lang="en-US" sz="2000" dirty="0">
              <a:solidFill>
                <a:srgbClr val="0C70AC"/>
              </a:solidFill>
            </a:endParaRPr>
          </a:p>
          <a:p>
            <a:pPr lvl="1"/>
            <a:endParaRPr lang="en-US" sz="2200" dirty="0">
              <a:solidFill>
                <a:srgbClr val="0C70AC"/>
              </a:solidFill>
            </a:endParaRPr>
          </a:p>
          <a:p>
            <a:pPr lvl="1"/>
            <a:endParaRPr lang="en-US" sz="2200" dirty="0">
              <a:solidFill>
                <a:srgbClr val="0C70AC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rgbClr val="0C70AC"/>
              </a:solidFill>
            </a:endParaRPr>
          </a:p>
          <a:p>
            <a:endParaRPr lang="en-US" sz="2600" dirty="0">
              <a:solidFill>
                <a:srgbClr val="0C70AC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61526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11066</TotalTime>
  <Words>129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Downing, Walt D.</cp:lastModifiedBy>
  <cp:revision>38</cp:revision>
  <cp:lastPrinted>2022-04-26T23:04:28Z</cp:lastPrinted>
  <dcterms:created xsi:type="dcterms:W3CDTF">2020-06-23T20:53:44Z</dcterms:created>
  <dcterms:modified xsi:type="dcterms:W3CDTF">2023-04-19T23:58:08Z</dcterms:modified>
</cp:coreProperties>
</file>