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68" r:id="rId3"/>
    <p:sldId id="263" r:id="rId4"/>
    <p:sldId id="262" r:id="rId5"/>
    <p:sldId id="264" r:id="rId6"/>
    <p:sldId id="265" r:id="rId7"/>
    <p:sldId id="26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01C232-D462-49AC-83CA-AAA11B9DBA69}" v="18" dt="2023-04-17T18:50:22.3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ing, Walt D." userId="95feed5c-639c-452b-92ec-f47c973a04ed" providerId="ADAL" clId="{F601C232-D462-49AC-83CA-AAA11B9DBA69}"/>
    <pc:docChg chg="undo custSel addSld delSld modSld">
      <pc:chgData name="Downing, Walt D." userId="95feed5c-639c-452b-92ec-f47c973a04ed" providerId="ADAL" clId="{F601C232-D462-49AC-83CA-AAA11B9DBA69}" dt="2023-04-17T18:50:54.709" v="1137" actId="1076"/>
      <pc:docMkLst>
        <pc:docMk/>
      </pc:docMkLst>
      <pc:sldChg chg="modSp mod">
        <pc:chgData name="Downing, Walt D." userId="95feed5c-639c-452b-92ec-f47c973a04ed" providerId="ADAL" clId="{F601C232-D462-49AC-83CA-AAA11B9DBA69}" dt="2023-04-17T01:22:39.062" v="131" actId="20577"/>
        <pc:sldMkLst>
          <pc:docMk/>
          <pc:sldMk cId="2162698060" sldId="257"/>
        </pc:sldMkLst>
        <pc:spChg chg="mod">
          <ac:chgData name="Downing, Walt D." userId="95feed5c-639c-452b-92ec-f47c973a04ed" providerId="ADAL" clId="{F601C232-D462-49AC-83CA-AAA11B9DBA69}" dt="2023-04-17T01:22:39.062" v="131" actId="20577"/>
          <ac:spMkLst>
            <pc:docMk/>
            <pc:sldMk cId="2162698060" sldId="257"/>
            <ac:spMk id="2" creationId="{194A131C-F095-48E5-8B44-E138AD540F6F}"/>
          </ac:spMkLst>
        </pc:spChg>
        <pc:spChg chg="mod">
          <ac:chgData name="Downing, Walt D." userId="95feed5c-639c-452b-92ec-f47c973a04ed" providerId="ADAL" clId="{F601C232-D462-49AC-83CA-AAA11B9DBA69}" dt="2023-04-17T01:19:03.289" v="75" actId="1076"/>
          <ac:spMkLst>
            <pc:docMk/>
            <pc:sldMk cId="2162698060" sldId="257"/>
            <ac:spMk id="3" creationId="{7E1FB642-C925-470D-A2D9-02A0B8114332}"/>
          </ac:spMkLst>
        </pc:spChg>
      </pc:sldChg>
      <pc:sldChg chg="addSp delSp modSp mod">
        <pc:chgData name="Downing, Walt D." userId="95feed5c-639c-452b-92ec-f47c973a04ed" providerId="ADAL" clId="{F601C232-D462-49AC-83CA-AAA11B9DBA69}" dt="2023-04-17T18:50:54.709" v="1137" actId="1076"/>
        <pc:sldMkLst>
          <pc:docMk/>
          <pc:sldMk cId="1073684124" sldId="262"/>
        </pc:sldMkLst>
        <pc:spChg chg="add del mod">
          <ac:chgData name="Downing, Walt D." userId="95feed5c-639c-452b-92ec-f47c973a04ed" providerId="ADAL" clId="{F601C232-D462-49AC-83CA-AAA11B9DBA69}" dt="2023-04-17T18:49:09.532" v="1094" actId="478"/>
          <ac:spMkLst>
            <pc:docMk/>
            <pc:sldMk cId="1073684124" sldId="262"/>
            <ac:spMk id="2" creationId="{B4A40E87-2F2E-E76A-6E64-2F6784413989}"/>
          </ac:spMkLst>
        </pc:spChg>
        <pc:spChg chg="del">
          <ac:chgData name="Downing, Walt D." userId="95feed5c-639c-452b-92ec-f47c973a04ed" providerId="ADAL" clId="{F601C232-D462-49AC-83CA-AAA11B9DBA69}" dt="2023-04-17T01:33:01.478" v="155" actId="478"/>
          <ac:spMkLst>
            <pc:docMk/>
            <pc:sldMk cId="1073684124" sldId="262"/>
            <ac:spMk id="4" creationId="{5BAB76B3-D2D7-4587-8C49-BE97BC3F7749}"/>
          </ac:spMkLst>
        </pc:spChg>
        <pc:spChg chg="add mod">
          <ac:chgData name="Downing, Walt D." userId="95feed5c-639c-452b-92ec-f47c973a04ed" providerId="ADAL" clId="{F601C232-D462-49AC-83CA-AAA11B9DBA69}" dt="2023-04-17T18:50:02.161" v="1133" actId="1076"/>
          <ac:spMkLst>
            <pc:docMk/>
            <pc:sldMk cId="1073684124" sldId="262"/>
            <ac:spMk id="4" creationId="{868533FE-7CB4-110F-BC39-052B31BCFFE0}"/>
          </ac:spMkLst>
        </pc:spChg>
        <pc:spChg chg="add mod">
          <ac:chgData name="Downing, Walt D." userId="95feed5c-639c-452b-92ec-f47c973a04ed" providerId="ADAL" clId="{F601C232-D462-49AC-83CA-AAA11B9DBA69}" dt="2023-04-17T18:50:38.587" v="1136" actId="1076"/>
          <ac:spMkLst>
            <pc:docMk/>
            <pc:sldMk cId="1073684124" sldId="262"/>
            <ac:spMk id="5" creationId="{C946C660-FA38-CC3E-89FA-1DED3644C639}"/>
          </ac:spMkLst>
        </pc:spChg>
        <pc:spChg chg="del">
          <ac:chgData name="Downing, Walt D." userId="95feed5c-639c-452b-92ec-f47c973a04ed" providerId="ADAL" clId="{F601C232-D462-49AC-83CA-AAA11B9DBA69}" dt="2023-04-17T01:30:50.793" v="143" actId="478"/>
          <ac:spMkLst>
            <pc:docMk/>
            <pc:sldMk cId="1073684124" sldId="262"/>
            <ac:spMk id="6" creationId="{AEA58944-5545-4118-979B-D9E64B47EF7E}"/>
          </ac:spMkLst>
        </pc:spChg>
        <pc:spChg chg="add mod">
          <ac:chgData name="Downing, Walt D." userId="95feed5c-639c-452b-92ec-f47c973a04ed" providerId="ADAL" clId="{F601C232-D462-49AC-83CA-AAA11B9DBA69}" dt="2023-04-17T01:37:30.017" v="172" actId="1076"/>
          <ac:spMkLst>
            <pc:docMk/>
            <pc:sldMk cId="1073684124" sldId="262"/>
            <ac:spMk id="8" creationId="{6FF3341B-0C23-10DD-6F02-CEFB7025D9C1}"/>
          </ac:spMkLst>
        </pc:spChg>
        <pc:picChg chg="add mod">
          <ac:chgData name="Downing, Walt D." userId="95feed5c-639c-452b-92ec-f47c973a04ed" providerId="ADAL" clId="{F601C232-D462-49AC-83CA-AAA11B9DBA69}" dt="2023-04-17T01:33:08.445" v="156" actId="1076"/>
          <ac:picMkLst>
            <pc:docMk/>
            <pc:sldMk cId="1073684124" sldId="262"/>
            <ac:picMk id="3" creationId="{EA9C964B-806D-7D1D-58A8-793F808F674C}"/>
          </ac:picMkLst>
        </pc:picChg>
        <pc:picChg chg="add mod">
          <ac:chgData name="Downing, Walt D." userId="95feed5c-639c-452b-92ec-f47c973a04ed" providerId="ADAL" clId="{F601C232-D462-49AC-83CA-AAA11B9DBA69}" dt="2023-04-17T18:50:54.709" v="1137" actId="1076"/>
          <ac:picMkLst>
            <pc:docMk/>
            <pc:sldMk cId="1073684124" sldId="262"/>
            <ac:picMk id="7" creationId="{FDE54D00-89CE-F30C-3EB1-646C74C2FCED}"/>
          </ac:picMkLst>
        </pc:picChg>
      </pc:sldChg>
      <pc:sldChg chg="addSp delSp modSp mod">
        <pc:chgData name="Downing, Walt D." userId="95feed5c-639c-452b-92ec-f47c973a04ed" providerId="ADAL" clId="{F601C232-D462-49AC-83CA-AAA11B9DBA69}" dt="2023-04-17T01:29:31.798" v="142" actId="1076"/>
        <pc:sldMkLst>
          <pc:docMk/>
          <pc:sldMk cId="522833090" sldId="263"/>
        </pc:sldMkLst>
        <pc:spChg chg="mod">
          <ac:chgData name="Downing, Walt D." userId="95feed5c-639c-452b-92ec-f47c973a04ed" providerId="ADAL" clId="{F601C232-D462-49AC-83CA-AAA11B9DBA69}" dt="2023-04-17T01:22:54.331" v="133" actId="20577"/>
          <ac:spMkLst>
            <pc:docMk/>
            <pc:sldMk cId="522833090" sldId="263"/>
            <ac:spMk id="4" creationId="{5BAB76B3-D2D7-4587-8C49-BE97BC3F7749}"/>
          </ac:spMkLst>
        </pc:spChg>
        <pc:spChg chg="add mod">
          <ac:chgData name="Downing, Walt D." userId="95feed5c-639c-452b-92ec-f47c973a04ed" providerId="ADAL" clId="{F601C232-D462-49AC-83CA-AAA11B9DBA69}" dt="2023-04-17T01:27:51.347" v="136" actId="1076"/>
          <ac:spMkLst>
            <pc:docMk/>
            <pc:sldMk cId="522833090" sldId="263"/>
            <ac:spMk id="5" creationId="{720D018D-C36E-D397-9D9F-77642F514C2E}"/>
          </ac:spMkLst>
        </pc:spChg>
        <pc:spChg chg="del">
          <ac:chgData name="Downing, Walt D." userId="95feed5c-639c-452b-92ec-f47c973a04ed" providerId="ADAL" clId="{F601C232-D462-49AC-83CA-AAA11B9DBA69}" dt="2023-04-17T01:21:33.946" v="77" actId="478"/>
          <ac:spMkLst>
            <pc:docMk/>
            <pc:sldMk cId="522833090" sldId="263"/>
            <ac:spMk id="6" creationId="{AEA58944-5545-4118-979B-D9E64B47EF7E}"/>
          </ac:spMkLst>
        </pc:spChg>
        <pc:picChg chg="add mod">
          <ac:chgData name="Downing, Walt D." userId="95feed5c-639c-452b-92ec-f47c973a04ed" providerId="ADAL" clId="{F601C232-D462-49AC-83CA-AAA11B9DBA69}" dt="2023-04-17T01:27:44.076" v="135" actId="1076"/>
          <ac:picMkLst>
            <pc:docMk/>
            <pc:sldMk cId="522833090" sldId="263"/>
            <ac:picMk id="3" creationId="{5A684E55-A5A2-D14A-A0D3-CA269191DDDE}"/>
          </ac:picMkLst>
        </pc:picChg>
        <pc:picChg chg="add mod">
          <ac:chgData name="Downing, Walt D." userId="95feed5c-639c-452b-92ec-f47c973a04ed" providerId="ADAL" clId="{F601C232-D462-49AC-83CA-AAA11B9DBA69}" dt="2023-04-17T01:29:31.798" v="142" actId="1076"/>
          <ac:picMkLst>
            <pc:docMk/>
            <pc:sldMk cId="522833090" sldId="263"/>
            <ac:picMk id="8" creationId="{2D5B662D-0663-8C4D-C24C-1E6E0EC1580E}"/>
          </ac:picMkLst>
        </pc:picChg>
      </pc:sldChg>
      <pc:sldChg chg="addSp delSp modSp mod">
        <pc:chgData name="Downing, Walt D." userId="95feed5c-639c-452b-92ec-f47c973a04ed" providerId="ADAL" clId="{F601C232-D462-49AC-83CA-AAA11B9DBA69}" dt="2023-04-17T18:50:16.634" v="1134" actId="21"/>
        <pc:sldMkLst>
          <pc:docMk/>
          <pc:sldMk cId="1615267116" sldId="264"/>
        </pc:sldMkLst>
        <pc:spChg chg="add del mod">
          <ac:chgData name="Downing, Walt D." userId="95feed5c-639c-452b-92ec-f47c973a04ed" providerId="ADAL" clId="{F601C232-D462-49AC-83CA-AAA11B9DBA69}" dt="2023-04-17T18:43:46.530" v="987"/>
          <ac:spMkLst>
            <pc:docMk/>
            <pc:sldMk cId="1615267116" sldId="264"/>
            <ac:spMk id="2" creationId="{EABF0602-98A4-3708-41F9-8816992A9A68}"/>
          </ac:spMkLst>
        </pc:spChg>
        <pc:spChg chg="add del mod">
          <ac:chgData name="Downing, Walt D." userId="95feed5c-639c-452b-92ec-f47c973a04ed" providerId="ADAL" clId="{F601C232-D462-49AC-83CA-AAA11B9DBA69}" dt="2023-04-17T01:36:55.851" v="170" actId="478"/>
          <ac:spMkLst>
            <pc:docMk/>
            <pc:sldMk cId="1615267116" sldId="264"/>
            <ac:spMk id="3" creationId="{34164DF2-AD8A-D739-E6ED-8E29FF500DAE}"/>
          </ac:spMkLst>
        </pc:spChg>
        <pc:spChg chg="add del mod">
          <ac:chgData name="Downing, Walt D." userId="95feed5c-639c-452b-92ec-f47c973a04ed" providerId="ADAL" clId="{F601C232-D462-49AC-83CA-AAA11B9DBA69}" dt="2023-04-17T18:50:16.634" v="1134" actId="21"/>
          <ac:spMkLst>
            <pc:docMk/>
            <pc:sldMk cId="1615267116" sldId="264"/>
            <ac:spMk id="3" creationId="{E7F09EEA-A188-D945-04DE-79AD3C697864}"/>
          </ac:spMkLst>
        </pc:spChg>
        <pc:spChg chg="add del mod">
          <ac:chgData name="Downing, Walt D." userId="95feed5c-639c-452b-92ec-f47c973a04ed" providerId="ADAL" clId="{F601C232-D462-49AC-83CA-AAA11B9DBA69}" dt="2023-04-17T18:48:49.135" v="1091" actId="21"/>
          <ac:spMkLst>
            <pc:docMk/>
            <pc:sldMk cId="1615267116" sldId="264"/>
            <ac:spMk id="4" creationId="{113ECCBF-4848-BF02-F313-0ED81DF140C0}"/>
          </ac:spMkLst>
        </pc:spChg>
        <pc:spChg chg="del">
          <ac:chgData name="Downing, Walt D." userId="95feed5c-639c-452b-92ec-f47c973a04ed" providerId="ADAL" clId="{F601C232-D462-49AC-83CA-AAA11B9DBA69}" dt="2023-04-17T01:36:04.469" v="165" actId="478"/>
          <ac:spMkLst>
            <pc:docMk/>
            <pc:sldMk cId="1615267116" sldId="264"/>
            <ac:spMk id="4" creationId="{5BAB76B3-D2D7-4587-8C49-BE97BC3F7749}"/>
          </ac:spMkLst>
        </pc:spChg>
        <pc:spChg chg="del">
          <ac:chgData name="Downing, Walt D." userId="95feed5c-639c-452b-92ec-f47c973a04ed" providerId="ADAL" clId="{F601C232-D462-49AC-83CA-AAA11B9DBA69}" dt="2023-04-17T01:36:00.672" v="164" actId="478"/>
          <ac:spMkLst>
            <pc:docMk/>
            <pc:sldMk cId="1615267116" sldId="264"/>
            <ac:spMk id="6" creationId="{AEA58944-5545-4118-979B-D9E64B47EF7E}"/>
          </ac:spMkLst>
        </pc:spChg>
        <pc:spChg chg="add mod">
          <ac:chgData name="Downing, Walt D." userId="95feed5c-639c-452b-92ec-f47c973a04ed" providerId="ADAL" clId="{F601C232-D462-49AC-83CA-AAA11B9DBA69}" dt="2023-04-17T18:43:13.279" v="982" actId="1076"/>
          <ac:spMkLst>
            <pc:docMk/>
            <pc:sldMk cId="1615267116" sldId="264"/>
            <ac:spMk id="7" creationId="{4D74DB2C-BEE9-8C52-7F88-9A6E3E927337}"/>
          </ac:spMkLst>
        </pc:spChg>
        <pc:spChg chg="add mod">
          <ac:chgData name="Downing, Walt D." userId="95feed5c-639c-452b-92ec-f47c973a04ed" providerId="ADAL" clId="{F601C232-D462-49AC-83CA-AAA11B9DBA69}" dt="2023-04-17T01:48:08.655" v="270" actId="1076"/>
          <ac:spMkLst>
            <pc:docMk/>
            <pc:sldMk cId="1615267116" sldId="264"/>
            <ac:spMk id="8" creationId="{A8A03938-EB87-6698-7F99-CB02ECB69CF3}"/>
          </ac:spMkLst>
        </pc:spChg>
        <pc:spChg chg="add mod">
          <ac:chgData name="Downing, Walt D." userId="95feed5c-639c-452b-92ec-f47c973a04ed" providerId="ADAL" clId="{F601C232-D462-49AC-83CA-AAA11B9DBA69}" dt="2023-04-17T18:42:22.169" v="938" actId="14100"/>
          <ac:spMkLst>
            <pc:docMk/>
            <pc:sldMk cId="1615267116" sldId="264"/>
            <ac:spMk id="10" creationId="{01F9B622-1CDA-6A59-1EA6-EB2AFA3E7010}"/>
          </ac:spMkLst>
        </pc:spChg>
        <pc:spChg chg="add mod">
          <ac:chgData name="Downing, Walt D." userId="95feed5c-639c-452b-92ec-f47c973a04ed" providerId="ADAL" clId="{F601C232-D462-49AC-83CA-AAA11B9DBA69}" dt="2023-04-17T01:49:09.588" v="274" actId="1076"/>
          <ac:spMkLst>
            <pc:docMk/>
            <pc:sldMk cId="1615267116" sldId="264"/>
            <ac:spMk id="11" creationId="{E326F012-A8FC-3169-28AC-C214FBA39B9B}"/>
          </ac:spMkLst>
        </pc:spChg>
        <pc:picChg chg="add del mod">
          <ac:chgData name="Downing, Walt D." userId="95feed5c-639c-452b-92ec-f47c973a04ed" providerId="ADAL" clId="{F601C232-D462-49AC-83CA-AAA11B9DBA69}" dt="2023-04-17T01:46:23.436" v="192" actId="478"/>
          <ac:picMkLst>
            <pc:docMk/>
            <pc:sldMk cId="1615267116" sldId="264"/>
            <ac:picMk id="9" creationId="{94A6B999-3F47-9661-1537-D0DCB6A80C73}"/>
          </ac:picMkLst>
        </pc:picChg>
        <pc:picChg chg="add mod">
          <ac:chgData name="Downing, Walt D." userId="95feed5c-639c-452b-92ec-f47c973a04ed" providerId="ADAL" clId="{F601C232-D462-49AC-83CA-AAA11B9DBA69}" dt="2023-04-17T01:49:19.894" v="276" actId="1076"/>
          <ac:picMkLst>
            <pc:docMk/>
            <pc:sldMk cId="1615267116" sldId="264"/>
            <ac:picMk id="12" creationId="{2FA82D13-3D92-2DD6-A6AD-75C07ACF4DEE}"/>
          </ac:picMkLst>
        </pc:picChg>
      </pc:sldChg>
      <pc:sldChg chg="addSp delSp modSp new mod">
        <pc:chgData name="Downing, Walt D." userId="95feed5c-639c-452b-92ec-f47c973a04ed" providerId="ADAL" clId="{F601C232-D462-49AC-83CA-AAA11B9DBA69}" dt="2023-04-17T18:40:24.118" v="886" actId="20577"/>
        <pc:sldMkLst>
          <pc:docMk/>
          <pc:sldMk cId="3854134209" sldId="265"/>
        </pc:sldMkLst>
        <pc:spChg chg="del">
          <ac:chgData name="Downing, Walt D." userId="95feed5c-639c-452b-92ec-f47c973a04ed" providerId="ADAL" clId="{F601C232-D462-49AC-83CA-AAA11B9DBA69}" dt="2023-04-17T01:54:11.817" v="299" actId="478"/>
          <ac:spMkLst>
            <pc:docMk/>
            <pc:sldMk cId="3854134209" sldId="265"/>
            <ac:spMk id="2" creationId="{23355D5D-3D32-3975-B675-E402B7A1EACA}"/>
          </ac:spMkLst>
        </pc:spChg>
        <pc:spChg chg="del">
          <ac:chgData name="Downing, Walt D." userId="95feed5c-639c-452b-92ec-f47c973a04ed" providerId="ADAL" clId="{F601C232-D462-49AC-83CA-AAA11B9DBA69}" dt="2023-04-17T01:54:15.129" v="300" actId="478"/>
          <ac:spMkLst>
            <pc:docMk/>
            <pc:sldMk cId="3854134209" sldId="265"/>
            <ac:spMk id="3" creationId="{F54D67B3-AB1A-9F26-1802-259AE43FD3E4}"/>
          </ac:spMkLst>
        </pc:spChg>
        <pc:spChg chg="add mod">
          <ac:chgData name="Downing, Walt D." userId="95feed5c-639c-452b-92ec-f47c973a04ed" providerId="ADAL" clId="{F601C232-D462-49AC-83CA-AAA11B9DBA69}" dt="2023-04-17T18:40:24.118" v="886" actId="20577"/>
          <ac:spMkLst>
            <pc:docMk/>
            <pc:sldMk cId="3854134209" sldId="265"/>
            <ac:spMk id="7" creationId="{5B6D375E-E2F7-A070-03AF-F61FE327AF9A}"/>
          </ac:spMkLst>
        </pc:spChg>
        <pc:graphicFrameChg chg="add del mod modGraphic">
          <ac:chgData name="Downing, Walt D." userId="95feed5c-639c-452b-92ec-f47c973a04ed" providerId="ADAL" clId="{F601C232-D462-49AC-83CA-AAA11B9DBA69}" dt="2023-04-17T01:55:00.220" v="303" actId="478"/>
          <ac:graphicFrameMkLst>
            <pc:docMk/>
            <pc:sldMk cId="3854134209" sldId="265"/>
            <ac:graphicFrameMk id="4" creationId="{EF70EE99-D20B-377C-1BC3-A2B7C56A19DE}"/>
          </ac:graphicFrameMkLst>
        </pc:graphicFrameChg>
        <pc:graphicFrameChg chg="add del mod modGraphic">
          <ac:chgData name="Downing, Walt D." userId="95feed5c-639c-452b-92ec-f47c973a04ed" providerId="ADAL" clId="{F601C232-D462-49AC-83CA-AAA11B9DBA69}" dt="2023-04-17T01:58:01.609" v="308" actId="478"/>
          <ac:graphicFrameMkLst>
            <pc:docMk/>
            <pc:sldMk cId="3854134209" sldId="265"/>
            <ac:graphicFrameMk id="5" creationId="{0C1DC15F-FD8B-0804-05CD-2F5AC06886EF}"/>
          </ac:graphicFrameMkLst>
        </pc:graphicFrameChg>
        <pc:graphicFrameChg chg="add mod modGraphic">
          <ac:chgData name="Downing, Walt D." userId="95feed5c-639c-452b-92ec-f47c973a04ed" providerId="ADAL" clId="{F601C232-D462-49AC-83CA-AAA11B9DBA69}" dt="2023-04-17T18:39:30.697" v="824" actId="1076"/>
          <ac:graphicFrameMkLst>
            <pc:docMk/>
            <pc:sldMk cId="3854134209" sldId="265"/>
            <ac:graphicFrameMk id="6" creationId="{71CB6271-CF3C-8455-FEBA-01E35F3CEE3D}"/>
          </ac:graphicFrameMkLst>
        </pc:graphicFrameChg>
      </pc:sldChg>
      <pc:sldChg chg="addSp delSp modSp new del mod">
        <pc:chgData name="Downing, Walt D." userId="95feed5c-639c-452b-92ec-f47c973a04ed" providerId="ADAL" clId="{F601C232-D462-49AC-83CA-AAA11B9DBA69}" dt="2023-04-17T02:08:22.431" v="487" actId="47"/>
        <pc:sldMkLst>
          <pc:docMk/>
          <pc:sldMk cId="1346315336" sldId="266"/>
        </pc:sldMkLst>
        <pc:spChg chg="del">
          <ac:chgData name="Downing, Walt D." userId="95feed5c-639c-452b-92ec-f47c973a04ed" providerId="ADAL" clId="{F601C232-D462-49AC-83CA-AAA11B9DBA69}" dt="2023-04-17T02:01:24.752" v="319" actId="478"/>
          <ac:spMkLst>
            <pc:docMk/>
            <pc:sldMk cId="1346315336" sldId="266"/>
            <ac:spMk id="2" creationId="{D17F4B4B-81C8-BB8B-961C-04095A5F2B53}"/>
          </ac:spMkLst>
        </pc:spChg>
        <pc:spChg chg="del">
          <ac:chgData name="Downing, Walt D." userId="95feed5c-639c-452b-92ec-f47c973a04ed" providerId="ADAL" clId="{F601C232-D462-49AC-83CA-AAA11B9DBA69}" dt="2023-04-17T02:01:21.645" v="318" actId="478"/>
          <ac:spMkLst>
            <pc:docMk/>
            <pc:sldMk cId="1346315336" sldId="266"/>
            <ac:spMk id="3" creationId="{BBFC3BF5-0D22-2708-97A3-89D10D0455ED}"/>
          </ac:spMkLst>
        </pc:spChg>
        <pc:spChg chg="add mod">
          <ac:chgData name="Downing, Walt D." userId="95feed5c-639c-452b-92ec-f47c973a04ed" providerId="ADAL" clId="{F601C232-D462-49AC-83CA-AAA11B9DBA69}" dt="2023-04-17T02:06:25.602" v="393" actId="20577"/>
          <ac:spMkLst>
            <pc:docMk/>
            <pc:sldMk cId="1346315336" sldId="266"/>
            <ac:spMk id="5" creationId="{EB9B1222-D62D-FEDE-F6AA-B999CF48CF3A}"/>
          </ac:spMkLst>
        </pc:spChg>
        <pc:graphicFrameChg chg="add mod modGraphic">
          <ac:chgData name="Downing, Walt D." userId="95feed5c-639c-452b-92ec-f47c973a04ed" providerId="ADAL" clId="{F601C232-D462-49AC-83CA-AAA11B9DBA69}" dt="2023-04-17T02:01:46.507" v="323" actId="14100"/>
          <ac:graphicFrameMkLst>
            <pc:docMk/>
            <pc:sldMk cId="1346315336" sldId="266"/>
            <ac:graphicFrameMk id="4" creationId="{30C48BA7-E5E6-E226-B783-1FEA168931E1}"/>
          </ac:graphicFrameMkLst>
        </pc:graphicFrameChg>
      </pc:sldChg>
      <pc:sldChg chg="delSp modSp new del mod">
        <pc:chgData name="Downing, Walt D." userId="95feed5c-639c-452b-92ec-f47c973a04ed" providerId="ADAL" clId="{F601C232-D462-49AC-83CA-AAA11B9DBA69}" dt="2023-04-17T02:13:57.382" v="639" actId="47"/>
        <pc:sldMkLst>
          <pc:docMk/>
          <pc:sldMk cId="1765969882" sldId="266"/>
        </pc:sldMkLst>
        <pc:spChg chg="del mod">
          <ac:chgData name="Downing, Walt D." userId="95feed5c-639c-452b-92ec-f47c973a04ed" providerId="ADAL" clId="{F601C232-D462-49AC-83CA-AAA11B9DBA69}" dt="2023-04-17T02:13:25.868" v="637" actId="478"/>
          <ac:spMkLst>
            <pc:docMk/>
            <pc:sldMk cId="1765969882" sldId="266"/>
            <ac:spMk id="2" creationId="{8B685310-1552-B9EF-0BA4-82336B5D77D8}"/>
          </ac:spMkLst>
        </pc:spChg>
        <pc:spChg chg="del">
          <ac:chgData name="Downing, Walt D." userId="95feed5c-639c-452b-92ec-f47c973a04ed" providerId="ADAL" clId="{F601C232-D462-49AC-83CA-AAA11B9DBA69}" dt="2023-04-17T02:13:28.954" v="638" actId="478"/>
          <ac:spMkLst>
            <pc:docMk/>
            <pc:sldMk cId="1765969882" sldId="266"/>
            <ac:spMk id="3" creationId="{B1A63BB6-478A-C392-0DE8-D02B1B10252E}"/>
          </ac:spMkLst>
        </pc:spChg>
      </pc:sldChg>
      <pc:sldChg chg="delSp modSp mod">
        <pc:chgData name="Downing, Walt D." userId="95feed5c-639c-452b-92ec-f47c973a04ed" providerId="ADAL" clId="{F601C232-D462-49AC-83CA-AAA11B9DBA69}" dt="2023-04-17T02:17:56.176" v="823" actId="20577"/>
        <pc:sldMkLst>
          <pc:docMk/>
          <pc:sldMk cId="3865469865" sldId="267"/>
        </pc:sldMkLst>
        <pc:spChg chg="mod">
          <ac:chgData name="Downing, Walt D." userId="95feed5c-639c-452b-92ec-f47c973a04ed" providerId="ADAL" clId="{F601C232-D462-49AC-83CA-AAA11B9DBA69}" dt="2023-04-17T02:17:56.176" v="823" actId="20577"/>
          <ac:spMkLst>
            <pc:docMk/>
            <pc:sldMk cId="3865469865" sldId="267"/>
            <ac:spMk id="2" creationId="{194A131C-F095-48E5-8B44-E138AD540F6F}"/>
          </ac:spMkLst>
        </pc:spChg>
        <pc:spChg chg="del">
          <ac:chgData name="Downing, Walt D." userId="95feed5c-639c-452b-92ec-f47c973a04ed" providerId="ADAL" clId="{F601C232-D462-49AC-83CA-AAA11B9DBA69}" dt="2023-04-17T02:14:03.656" v="640" actId="478"/>
          <ac:spMkLst>
            <pc:docMk/>
            <pc:sldMk cId="3865469865" sldId="267"/>
            <ac:spMk id="3" creationId="{7E1FB642-C925-470D-A2D9-02A0B811433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8F0506-C504-48E8-A462-762335E0DB1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DC1A72-195B-4330-8287-A51AECA2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4" y="2249740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>
                <a:solidFill>
                  <a:srgbClr val="0C70AC"/>
                </a:solidFill>
              </a:rPr>
              <a:t>Ice Breaker Exercise</a:t>
            </a:r>
          </a:p>
          <a:p>
            <a:r>
              <a:rPr lang="en-US" sz="3200" dirty="0">
                <a:solidFill>
                  <a:srgbClr val="0C70AC"/>
                </a:solidFill>
              </a:rPr>
              <a:t>Technical Interest Profiles (TIPS)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5" y="3609970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Walt Downing</a:t>
            </a:r>
          </a:p>
          <a:p>
            <a:endParaRPr lang="en-US" sz="1300" dirty="0"/>
          </a:p>
          <a:p>
            <a:r>
              <a:rPr lang="en-US" dirty="0"/>
              <a:t>20 April 2023</a:t>
            </a:r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104290" y="2002220"/>
            <a:ext cx="7766461" cy="31531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>
                <a:solidFill>
                  <a:srgbClr val="0C70AC"/>
                </a:solidFill>
              </a:rPr>
              <a:t>Ice Breaker Exercise</a:t>
            </a:r>
          </a:p>
          <a:p>
            <a:endParaRPr lang="en-US" sz="3200" dirty="0">
              <a:solidFill>
                <a:srgbClr val="0C70AC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3200" dirty="0" err="1">
                <a:solidFill>
                  <a:srgbClr val="0C70AC"/>
                </a:solidFill>
              </a:rPr>
              <a:t>SysC</a:t>
            </a:r>
            <a:r>
              <a:rPr lang="en-US" sz="3200" dirty="0">
                <a:solidFill>
                  <a:srgbClr val="0C70AC"/>
                </a:solidFill>
              </a:rPr>
              <a:t> does not have a TIPS list.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C70AC"/>
                </a:solidFill>
              </a:rPr>
              <a:t>Which TIPS best represent </a:t>
            </a:r>
            <a:r>
              <a:rPr lang="en-US" sz="3200" dirty="0" err="1">
                <a:solidFill>
                  <a:srgbClr val="0C70AC"/>
                </a:solidFill>
              </a:rPr>
              <a:t>SysC</a:t>
            </a:r>
            <a:r>
              <a:rPr lang="en-US" sz="3200" dirty="0">
                <a:solidFill>
                  <a:srgbClr val="0C70AC"/>
                </a:solidFill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solidFill>
                  <a:srgbClr val="0C70AC"/>
                </a:solidFill>
              </a:rPr>
              <a:t>AdHoc</a:t>
            </a:r>
            <a:r>
              <a:rPr lang="en-US" sz="3200" dirty="0">
                <a:solidFill>
                  <a:srgbClr val="0C70AC"/>
                </a:solidFill>
              </a:rPr>
              <a:t> Committee to create the list?</a:t>
            </a:r>
          </a:p>
          <a:p>
            <a:endParaRPr lang="en-US" sz="3600" dirty="0">
              <a:solidFill>
                <a:srgbClr val="0C70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1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Technical Interest Profiles (TIPS)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684E55-A5A2-D14A-A0D3-CA269191D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407" y="1933903"/>
            <a:ext cx="9361503" cy="4647695"/>
          </a:xfrm>
          <a:prstGeom prst="rect">
            <a:avLst/>
          </a:prstGeom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id="{720D018D-C36E-D397-9D9F-77642F514C2E}"/>
              </a:ext>
            </a:extLst>
          </p:cNvPr>
          <p:cNvSpPr/>
          <p:nvPr/>
        </p:nvSpPr>
        <p:spPr>
          <a:xfrm>
            <a:off x="7299435" y="567558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5B662D-0663-8C4D-C24C-1E6E0EC15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9435" y="2978782"/>
            <a:ext cx="4378073" cy="259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3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9C964B-806D-7D1D-58A8-793F808F6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3596"/>
            <a:ext cx="8121363" cy="42328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E54D00-89CE-F30C-3EB1-646C74C2F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0715" y="1483620"/>
            <a:ext cx="7329188" cy="4050550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6FF3341B-0C23-10DD-6F02-CEFB7025D9C1}"/>
              </a:ext>
            </a:extLst>
          </p:cNvPr>
          <p:cNvSpPr/>
          <p:nvPr/>
        </p:nvSpPr>
        <p:spPr>
          <a:xfrm>
            <a:off x="352097" y="504496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8533FE-7CB4-110F-BC39-052B31BCFFE0}"/>
              </a:ext>
            </a:extLst>
          </p:cNvPr>
          <p:cNvSpPr txBox="1"/>
          <p:nvPr/>
        </p:nvSpPr>
        <p:spPr>
          <a:xfrm>
            <a:off x="836729" y="5139848"/>
            <a:ext cx="3083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There are over 400 TIPS.</a:t>
            </a:r>
          </a:p>
          <a:p>
            <a:r>
              <a:rPr lang="en-US" b="1" dirty="0"/>
              <a:t>Lower numbers are the oldest.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46C660-FA38-CC3E-89FA-1DED3644C639}"/>
              </a:ext>
            </a:extLst>
          </p:cNvPr>
          <p:cNvSpPr txBox="1"/>
          <p:nvPr/>
        </p:nvSpPr>
        <p:spPr>
          <a:xfrm>
            <a:off x="7791710" y="3323697"/>
            <a:ext cx="431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Higher numbers were most recently added.</a:t>
            </a:r>
          </a:p>
        </p:txBody>
      </p:sp>
    </p:spTree>
    <p:extLst>
      <p:ext uri="{BB962C8B-B14F-4D97-AF65-F5344CB8AC3E}">
        <p14:creationId xmlns:p14="http://schemas.microsoft.com/office/powerpoint/2010/main" val="1073684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D74DB2C-BEE9-8C52-7F88-9A6E3E927337}"/>
              </a:ext>
            </a:extLst>
          </p:cNvPr>
          <p:cNvSpPr txBox="1"/>
          <p:nvPr/>
        </p:nvSpPr>
        <p:spPr>
          <a:xfrm>
            <a:off x="719958" y="1681655"/>
            <a:ext cx="11582402" cy="4510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2004 - CIRCUITS AND SYSTEMS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2010 - AEROSPACE AND ELECTRONIC SYSTEMS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2028 - SYSTEMS, MAN, AND CYBERNETICS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3002 - ADAPTIVE SYSTEMS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3011 - ATE TEST AND MEASUREMENT SYSTEMS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3020 - CABLE SYSTEMS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3021 - CIRCUITS AND SYSTEMS THEORY, DESIGN, AND IMPLEMENTATION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3023 - COMMUNICATION SYSTEMS INTEGRATION AND MODELING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3030 - COMPUTER AIDED NETWORKS AND SYSTEMS DESIGN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3031 - COMPUTER AIDED CONTROL SYSTEMS DESIGN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3036 - COMPUTER COMMUNICATIONS, SYSTEMS AND PROTOCOLS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3045 - CONTROL OF POWER SYSTEMS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3046 - CONTROL SYSTEMS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A03938-EB87-6698-7F99-CB02ECB69CF3}"/>
              </a:ext>
            </a:extLst>
          </p:cNvPr>
          <p:cNvSpPr txBox="1"/>
          <p:nvPr/>
        </p:nvSpPr>
        <p:spPr>
          <a:xfrm>
            <a:off x="7020909" y="2869324"/>
            <a:ext cx="5875284" cy="2499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4310 - THERAPEUTIC AND DIAGNOSTIC SYSTEMS, DEVICES AND TECHNOLOGIES, AND CLINICAL ENGINEERING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4311 - HEALTHCARE INFORMATION SYSTEMS AND TELEMEDICINE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4313 - TRACKING SYSTEMS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4314 - GUIDANCE SYSTEMS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4315 - NAVIGATION SYSTEMS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4323 - AUTONOMOUS SYSTEMS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1F9B622-1CDA-6A59-1EA6-EB2AFA3E7010}"/>
              </a:ext>
            </a:extLst>
          </p:cNvPr>
          <p:cNvSpPr>
            <a:spLocks noGrp="1"/>
          </p:cNvSpPr>
          <p:nvPr/>
        </p:nvSpPr>
        <p:spPr>
          <a:xfrm>
            <a:off x="627077" y="970067"/>
            <a:ext cx="7881048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There are 77 TIPS Containing “Systems” (Partial List Shown Below)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E326F012-A8FC-3169-28AC-C214FBA39B9B}"/>
              </a:ext>
            </a:extLst>
          </p:cNvPr>
          <p:cNvSpPr/>
          <p:nvPr/>
        </p:nvSpPr>
        <p:spPr>
          <a:xfrm>
            <a:off x="772510" y="58607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FA82D13-3D92-2DD6-A6AD-75C07ACF4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909" y="1790367"/>
            <a:ext cx="518205" cy="99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6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1CB6271-CF3C-8455-FEBA-01E35F3CE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901311"/>
              </p:ext>
            </p:extLst>
          </p:nvPr>
        </p:nvGraphicFramePr>
        <p:xfrm>
          <a:off x="91970" y="2060028"/>
          <a:ext cx="12008060" cy="4151574"/>
        </p:xfrm>
        <a:graphic>
          <a:graphicData uri="http://schemas.openxmlformats.org/drawingml/2006/table">
            <a:tbl>
              <a:tblPr/>
              <a:tblGrid>
                <a:gridCol w="2859480">
                  <a:extLst>
                    <a:ext uri="{9D8B030D-6E8A-4147-A177-3AD203B41FA5}">
                      <a16:colId xmlns:a16="http://schemas.microsoft.com/office/drawing/2014/main" val="767256238"/>
                    </a:ext>
                  </a:extLst>
                </a:gridCol>
                <a:gridCol w="241890">
                  <a:extLst>
                    <a:ext uri="{9D8B030D-6E8A-4147-A177-3AD203B41FA5}">
                      <a16:colId xmlns:a16="http://schemas.microsoft.com/office/drawing/2014/main" val="3817476119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2149460120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2537920200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2278063096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3701313613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3984142812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519860463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899469648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2922318553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1051193820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2130782985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23755049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3134791845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1836003515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1457794728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544714743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871315951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2659725750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1740487576"/>
                    </a:ext>
                  </a:extLst>
                </a:gridCol>
                <a:gridCol w="440583">
                  <a:extLst>
                    <a:ext uri="{9D8B030D-6E8A-4147-A177-3AD203B41FA5}">
                      <a16:colId xmlns:a16="http://schemas.microsoft.com/office/drawing/2014/main" val="1070722985"/>
                    </a:ext>
                  </a:extLst>
                </a:gridCol>
                <a:gridCol w="535613">
                  <a:extLst>
                    <a:ext uri="{9D8B030D-6E8A-4147-A177-3AD203B41FA5}">
                      <a16:colId xmlns:a16="http://schemas.microsoft.com/office/drawing/2014/main" val="1362531936"/>
                    </a:ext>
                  </a:extLst>
                </a:gridCol>
              </a:tblGrid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 Description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 #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AES010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CAS004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COM019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C016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CT008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CS023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IA034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IE013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IT012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IM009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MTT017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PEL035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PSE043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RA024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RL007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SIT030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SMC028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TM014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VT006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0813967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MAN-MACHINE SYSTEMS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885808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CONTROL SOFTWARE, HARDWARE, AND INTERFACES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464853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EMBEDDED CONTROLLERS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541895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INTELLIGENT CONTROL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651057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MICRO/NANO ELECTRO-MECHANICAL SYSTEMS AND ROBOTS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650376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SIMULATION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939964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DESIGN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487178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SIGNAL PROCESSING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893339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ENGINEERING IN MEDICINE AND BIOLOGY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142050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ADAPTIVE SYSTEMS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8757315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ARTIFICIAL NEURAL NETWORKS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8701463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COMMUNICATION SYSTEMS INTEGRATION AND MODELING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567623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SIGNAL PROCESSING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139086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EDUCATIONAL AND PROFESSIONAL DEVELOPMENT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573603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TECHNOLOGY/SYSTEMS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056697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INTERDISCIPLINARY AND NEW ACTIVITIES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618031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INTERNET ARCHITECTURE, TECHNOLOGY APPLICATIONS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702730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KINEMATICS, DYNAMICS, AND CONTROL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3123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780862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MODELING, SIMULATION AND DATABASES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3148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955050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MOTOR DRIVERS &amp; MOTION CONTROL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972729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NEURAL NETWORK APPLICATION AND IMPLEMENTATION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3151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904195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 TIME CONTROL COMPUTING AND SIGNAL PROCESSING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3195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265484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 TIME SYSTEMS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205877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ROBOTICS AND AUTOMATION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3200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673177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SYSTEMS ANALYSIS AND DECISION ANALYSIS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3229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879555"/>
                  </a:ext>
                </a:extLst>
              </a:tr>
              <a:tr h="15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WIRELESS COMMUNICATIONS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3252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2837" marR="2837" marT="28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073695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5B6D375E-E2F7-A070-03AF-F61FE327AF9A}"/>
              </a:ext>
            </a:extLst>
          </p:cNvPr>
          <p:cNvSpPr>
            <a:spLocks noGrp="1"/>
          </p:cNvSpPr>
          <p:nvPr/>
        </p:nvSpPr>
        <p:spPr>
          <a:xfrm>
            <a:off x="311766" y="1253845"/>
            <a:ext cx="11307421" cy="5434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Most Common TIPS of Systems Council Member Societies</a:t>
            </a:r>
          </a:p>
          <a:p>
            <a:r>
              <a:rPr lang="en-US" dirty="0">
                <a:solidFill>
                  <a:srgbClr val="0C70AC"/>
                </a:solidFill>
              </a:rPr>
              <a:t>(Number of TIPS range from 8 to 112)</a:t>
            </a:r>
          </a:p>
        </p:txBody>
      </p:sp>
    </p:spTree>
    <p:extLst>
      <p:ext uri="{BB962C8B-B14F-4D97-AF65-F5344CB8AC3E}">
        <p14:creationId xmlns:p14="http://schemas.microsoft.com/office/powerpoint/2010/main" val="385413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104290" y="2002220"/>
            <a:ext cx="7766461" cy="31531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200" dirty="0">
                <a:solidFill>
                  <a:srgbClr val="0C70AC"/>
                </a:solidFill>
              </a:rPr>
              <a:t>Ice Breaker Exercise</a:t>
            </a:r>
          </a:p>
          <a:p>
            <a:endParaRPr lang="en-US" sz="3200" dirty="0">
              <a:solidFill>
                <a:srgbClr val="0C70AC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3200" dirty="0" err="1">
                <a:solidFill>
                  <a:srgbClr val="0C70AC"/>
                </a:solidFill>
              </a:rPr>
              <a:t>SysC</a:t>
            </a:r>
            <a:r>
              <a:rPr lang="en-US" sz="3200" dirty="0">
                <a:solidFill>
                  <a:srgbClr val="0C70AC"/>
                </a:solidFill>
              </a:rPr>
              <a:t> does not have a TIPS list.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C70AC"/>
                </a:solidFill>
              </a:rPr>
              <a:t>Which TIPS best represent </a:t>
            </a:r>
            <a:r>
              <a:rPr lang="en-US" sz="3200" dirty="0" err="1">
                <a:solidFill>
                  <a:srgbClr val="0C70AC"/>
                </a:solidFill>
              </a:rPr>
              <a:t>SysC</a:t>
            </a:r>
            <a:r>
              <a:rPr lang="en-US" sz="3200" dirty="0">
                <a:solidFill>
                  <a:srgbClr val="0C70AC"/>
                </a:solidFill>
              </a:rPr>
              <a:t>?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solidFill>
                  <a:srgbClr val="0C70AC"/>
                </a:solidFill>
              </a:rPr>
              <a:t>AdHoc</a:t>
            </a:r>
            <a:r>
              <a:rPr lang="en-US" sz="3200" dirty="0">
                <a:solidFill>
                  <a:srgbClr val="0C70AC"/>
                </a:solidFill>
              </a:rPr>
              <a:t> Committee to create the list?</a:t>
            </a:r>
          </a:p>
          <a:p>
            <a:endParaRPr lang="en-US" sz="3600" dirty="0">
              <a:solidFill>
                <a:srgbClr val="0C70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6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11109</TotalTime>
  <Words>596</Words>
  <Application>Microsoft Office PowerPoint</Application>
  <PresentationFormat>Widescreen</PresentationFormat>
  <Paragraphs>306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LucidaGrande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Downing, Walt D.</cp:lastModifiedBy>
  <cp:revision>39</cp:revision>
  <cp:lastPrinted>2022-04-26T23:04:28Z</cp:lastPrinted>
  <dcterms:created xsi:type="dcterms:W3CDTF">2020-06-23T20:53:44Z</dcterms:created>
  <dcterms:modified xsi:type="dcterms:W3CDTF">2023-04-17T18:51:04Z</dcterms:modified>
</cp:coreProperties>
</file>