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handoutMasterIdLst>
    <p:handoutMasterId r:id="rId6"/>
  </p:handoutMasterIdLst>
  <p:sldIdLst>
    <p:sldId id="257" r:id="rId3"/>
    <p:sldId id="259" r:id="rId4"/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35AAB-AF12-9F5F-14AB-AFB133B7D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A1AA5-DF5D-3E2D-D7A0-1BA4F010C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3E9C-16C8-623A-3712-941F027E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1A0A5-CD1C-9CD3-BF2B-08EEB015D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6F729-972A-28F6-AA28-98306633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17EC-4D4A-DAD3-96F7-C344AFBE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7A48-C801-F091-5723-C0D570FA8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9BA19-66F0-8330-74C0-122B8632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A93E-DD90-810C-0DFF-4EAAA16D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F043-E732-AEDE-DDC1-2B40168A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132F5-9F88-38F1-85D2-DCC43864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58855-DDBC-DA59-9965-8F839D5CE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53505-FCA5-C482-E73A-ED1F74CB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91F73-C6AC-E215-6954-1C268DA2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37608-5E7E-D0FE-BCDF-9AC07618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16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4ADC-F900-09B0-866F-6B1E90CD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0EB4-9611-D3F7-5488-FB2CAD648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E78F6-7218-5276-4E2E-13AB8C80B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B8E7C-2C4D-77A7-EC0F-DEE19A91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D658E-670E-F17D-771E-E9701C12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08CBA-96B8-7738-22F4-F03A053F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31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2EF9-4C3F-0F58-D09B-DCD075886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31533-7994-A594-AFB4-CED086BCD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CE96C-2169-F619-25F3-4B63DBF0B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EB217-D3FA-C4C5-1EAC-4EFB23567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2BE78-9731-20A9-8A6D-55D17533B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DF7319-93D5-BD51-8F33-B8AC7E28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C7F11-8C5A-19BE-5F9B-E91197E0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594D5-E0A3-CA16-D5EC-45146033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4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C137-82C1-5FFA-DA04-B08AA991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9F98C-3961-03A6-C58F-AAF85B40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E1FEC-655E-41C7-9D35-407C29F0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B6CB2-F043-2C4E-A660-3BDA3483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onitor">
            <a:extLst>
              <a:ext uri="{FF2B5EF4-FFF2-40B4-BE49-F238E27FC236}">
                <a16:creationId xmlns:a16="http://schemas.microsoft.com/office/drawing/2014/main" id="{8BBB466F-D5E0-8380-FA1E-05F5B1DAD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47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9CB1-3CBA-018E-9F2A-A2CD1B10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AD2A-2E81-BA09-C2B0-3B8D5A878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659C8-46A2-3C16-520D-9D71A04C5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3EB3-13AB-21C4-5BF8-67D7418E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10D25-DA2A-22BB-51B0-4DA2F3A4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1483C-543F-B023-E919-A969C60A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7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8C71-F667-6FDF-33F0-ACD01135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5E165-3894-C9CD-E50D-9179580D4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CCDB6-6FA4-A7D9-B90F-8452AEB8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4733-0226-A8FB-26FA-612D1767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F6D7A-7D64-5511-7FEE-F80FF09C0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66EBF-AC5D-1ACC-7543-D6F22E6D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5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A883-34C7-6841-F1F3-60C1DB66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0F728-2C9E-ED8F-8895-FED5EEE7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AAE6A-5121-7F8E-C89F-BD638D0A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18F11-B61A-AD95-867E-C8C7E21F8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73F77-6453-88F1-C9BA-6B690807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60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FE69A-8075-F53C-2C8B-AA806F233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4D650-996A-CB09-CFA4-989644BE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8DCB2-E006-D097-3C81-E565D63F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A5418-55B1-1F93-8B8C-8B60CC7E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5C69-E1EB-E7DC-D7E0-D6A6886E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8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3B561-F0AB-794F-EB18-D62C53AEC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C787-D7EF-D52D-67B9-5B1BEED6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8288A-2315-3488-52FD-9B228639D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95C-BB7B-4B2B-9623-362B64ED1B8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6E9F-4656-DC14-A0FE-0230947B4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7F4A0-FC07-C103-5D5F-22D96C584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7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nitor&#10;&#10;Description automatically generated">
            <a:extLst>
              <a:ext uri="{FF2B5EF4-FFF2-40B4-BE49-F238E27FC236}">
                <a16:creationId xmlns:a16="http://schemas.microsoft.com/office/drawing/2014/main" id="{6C5FD861-01F2-C436-4D25-D049AD889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Ad Hoc Educational Committee Chair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7345024" cy="2713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Stephen M. Holt</a:t>
            </a:r>
          </a:p>
          <a:p>
            <a:endParaRPr lang="en-US" sz="13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IEEE Systems Council </a:t>
            </a:r>
            <a:r>
              <a:rPr lang="en-US" sz="2400" dirty="0" err="1">
                <a:solidFill>
                  <a:schemeClr val="tx1"/>
                </a:solidFill>
              </a:rPr>
              <a:t>AdCom</a:t>
            </a:r>
            <a:r>
              <a:rPr lang="en-US" sz="2400" dirty="0">
                <a:solidFill>
                  <a:schemeClr val="tx1"/>
                </a:solidFill>
              </a:rPr>
              <a:t> Meeting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20 April 2023</a:t>
            </a:r>
          </a:p>
          <a:p>
            <a:r>
              <a:rPr lang="en-US" sz="2400" dirty="0">
                <a:solidFill>
                  <a:schemeClr val="tx1"/>
                </a:solidFill>
              </a:rPr>
              <a:t>Vancouver, British Columbia, Canada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Main Activities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Summary of major activities by the IEEE SYSC Education Committee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Tutorial earlier uploaded onto our website from Dr. Paul Hershey. Ms. Melissa </a:t>
            </a:r>
            <a:r>
              <a:rPr lang="en-US" sz="2200" dirty="0" err="1"/>
              <a:t>Handa</a:t>
            </a:r>
            <a:r>
              <a:rPr lang="en-US" sz="2200" dirty="0"/>
              <a:t> (of IEEE RC) reported </a:t>
            </a:r>
            <a:r>
              <a:rPr lang="en-US" sz="2200"/>
              <a:t>in September 2022 that </a:t>
            </a:r>
            <a:r>
              <a:rPr lang="en-US" sz="2200" dirty="0"/>
              <a:t>there were 9 orders for Dr. Paul Hershey's tutorial, but they were all from SYSC sponsoring society members so there were no revenues.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Hope to solicit more prospective candidate tutorials from previous IEEE SC conferences for our IEEE Resource Center (RC) educational portal.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We someday hope to offer educational credits (PDHs/CEUs) related to our tutorials.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We need to determine what kind of tutorials we would want on our site over the next few years and continue to request that all SYSC Distinguished Lecturers, </a:t>
            </a:r>
            <a:r>
              <a:rPr lang="en-US" sz="2200" dirty="0" err="1"/>
              <a:t>AdCom</a:t>
            </a:r>
            <a:r>
              <a:rPr lang="en-US" sz="2200" dirty="0"/>
              <a:t> Members, and SYSC Chapter Chairs develop at least one tutorial for our website.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Projects, and Opportunities for Collaboration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Projects, plans and challenges for the future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We need to determine what kind of tutorials we would want on our site over the next few years and continue to request that all SYSC Distinguished Lecturers, </a:t>
            </a:r>
            <a:r>
              <a:rPr lang="en-US" sz="2200" dirty="0" err="1"/>
              <a:t>AdCom</a:t>
            </a:r>
            <a:r>
              <a:rPr lang="en-US" sz="2200" dirty="0"/>
              <a:t> Members, and SYSC Chapter Chairs develop at least one tutorial for our website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We need to work closer with technical committee chairs to have presentations evolve into tutorials that can be posted on our website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We need to work closer with our conference leads to solicit future tutorials to be presented at our conferences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275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Holt, Stephen Michael. (GSFC-443.0)[KBR]</cp:lastModifiedBy>
  <cp:revision>50</cp:revision>
  <cp:lastPrinted>2022-03-31T19:23:03Z</cp:lastPrinted>
  <dcterms:created xsi:type="dcterms:W3CDTF">2020-06-23T20:53:44Z</dcterms:created>
  <dcterms:modified xsi:type="dcterms:W3CDTF">2023-04-13T17:52:27Z</dcterms:modified>
</cp:coreProperties>
</file>