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4"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rice Labeau, Prof." userId="5dc60364-3ff0-4729-ba4b-973690b7ca7a" providerId="ADAL" clId="{75E0C444-FA96-4A21-817D-90F1997B6E63}"/>
    <pc:docChg chg="modSld">
      <pc:chgData name="Fabrice Labeau, Prof." userId="5dc60364-3ff0-4729-ba4b-973690b7ca7a" providerId="ADAL" clId="{75E0C444-FA96-4A21-817D-90F1997B6E63}" dt="2021-03-07T19:40:49.704" v="0" actId="6549"/>
      <pc:docMkLst>
        <pc:docMk/>
      </pc:docMkLst>
      <pc:sldChg chg="modSp mod">
        <pc:chgData name="Fabrice Labeau, Prof." userId="5dc60364-3ff0-4729-ba4b-973690b7ca7a" providerId="ADAL" clId="{75E0C444-FA96-4A21-817D-90F1997B6E63}" dt="2021-03-07T19:40:49.704" v="0" actId="6549"/>
        <pc:sldMkLst>
          <pc:docMk/>
          <pc:sldMk cId="3289255177" sldId="258"/>
        </pc:sldMkLst>
        <pc:spChg chg="mod">
          <ac:chgData name="Fabrice Labeau, Prof." userId="5dc60364-3ff0-4729-ba4b-973690b7ca7a" providerId="ADAL" clId="{75E0C444-FA96-4A21-817D-90F1997B6E63}" dt="2021-03-07T19:40:49.704" v="0" actId="6549"/>
          <ac:spMkLst>
            <pc:docMk/>
            <pc:sldMk cId="3289255177" sldId="258"/>
            <ac:spMk id="6" creationId="{AEA58944-5545-4118-979B-D9E64B47EF7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cgill-my.sharepoint.com/personal/fabrice_labeau_mcgill_ca/Documents/OneDrive%20Online%20Docs/Offline%20Docs/Admin/IEEE%20Systems%20Council/Chapters%20Committee/20210307%20Cumulative%20chapteractivti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[20210307 Cumulative chapteractivties.xlsx]Sheet1!PivotTable3</c:name>
    <c:fmtId val="6"/>
  </c:pivotSource>
  <c:chart>
    <c:autoTitleDeleted val="1"/>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dLbl>
          <c:idx val="0"/>
          <c:showLegendKey val="0"/>
          <c:showVal val="0"/>
          <c:showCatName val="0"/>
          <c:showSerName val="0"/>
          <c:showPercent val="0"/>
          <c:showBubbleSize val="0"/>
          <c:extLst>
            <c:ext xmlns:c15="http://schemas.microsoft.com/office/drawing/2012/chart" uri="{CE6537A1-D6FC-4f65-9D91-7224C49458BB}"/>
          </c:extLst>
        </c:dLbl>
      </c:pivotFmt>
      <c:pivotFmt>
        <c:idx val="4"/>
        <c:dLbl>
          <c:idx val="0"/>
          <c:showLegendKey val="0"/>
          <c:showVal val="0"/>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0"/>
          <c:showBubbleSize val="0"/>
          <c:extLst>
            <c:ext xmlns:c15="http://schemas.microsoft.com/office/drawing/2012/chart" uri="{CE6537A1-D6FC-4f65-9D91-7224C49458BB}"/>
          </c:extLst>
        </c:dLbl>
      </c:pivotFmt>
      <c:pivotFmt>
        <c:idx val="6"/>
        <c:dLbl>
          <c:idx val="0"/>
          <c:showLegendKey val="0"/>
          <c:showVal val="0"/>
          <c:showCatName val="0"/>
          <c:showSerName val="0"/>
          <c:showPercent val="0"/>
          <c:showBubbleSize val="0"/>
          <c:extLst>
            <c:ext xmlns:c15="http://schemas.microsoft.com/office/drawing/2012/chart" uri="{CE6537A1-D6FC-4f65-9D91-7224C49458BB}"/>
          </c:extLst>
        </c:dLbl>
      </c:pivotFmt>
      <c:pivotFmt>
        <c:idx val="7"/>
        <c:dLbl>
          <c:idx val="0"/>
          <c:showLegendKey val="0"/>
          <c:showVal val="0"/>
          <c:showCatName val="0"/>
          <c:showSerName val="0"/>
          <c:showPercent val="0"/>
          <c:showBubbleSize val="0"/>
          <c:extLst>
            <c:ext xmlns:c15="http://schemas.microsoft.com/office/drawing/2012/chart" uri="{CE6537A1-D6FC-4f65-9D91-7224C49458BB}"/>
          </c:extLst>
        </c:dLbl>
      </c:pivotFmt>
      <c:pivotFmt>
        <c:idx val="8"/>
        <c:dLbl>
          <c:idx val="0"/>
          <c:showLegendKey val="0"/>
          <c:showVal val="0"/>
          <c:showCatName val="0"/>
          <c:showSerName val="0"/>
          <c:showPercent val="0"/>
          <c:showBubbleSize val="0"/>
          <c:extLst>
            <c:ext xmlns:c15="http://schemas.microsoft.com/office/drawing/2012/chart" uri="{CE6537A1-D6FC-4f65-9D91-7224C49458BB}"/>
          </c:extLst>
        </c:dLbl>
      </c:pivotFmt>
      <c:pivotFmt>
        <c:idx val="9"/>
        <c:dLbl>
          <c:idx val="0"/>
          <c:showLegendKey val="0"/>
          <c:showVal val="0"/>
          <c:showCatName val="0"/>
          <c:showSerName val="0"/>
          <c:showPercent val="0"/>
          <c:showBubbleSize val="0"/>
          <c:extLst>
            <c:ext xmlns:c15="http://schemas.microsoft.com/office/drawing/2012/chart" uri="{CE6537A1-D6FC-4f65-9D91-7224C49458BB}"/>
          </c:extLst>
        </c:dLbl>
      </c:pivotFmt>
      <c:pivotFmt>
        <c:idx val="10"/>
        <c:dLbl>
          <c:idx val="0"/>
          <c:showLegendKey val="0"/>
          <c:showVal val="0"/>
          <c:showCatName val="0"/>
          <c:showSerName val="0"/>
          <c:showPercent val="0"/>
          <c:showBubbleSize val="0"/>
          <c:extLst>
            <c:ext xmlns:c15="http://schemas.microsoft.com/office/drawing/2012/chart" uri="{CE6537A1-D6FC-4f65-9D91-7224C49458BB}"/>
          </c:extLst>
        </c:dLbl>
      </c:pivotFmt>
      <c:pivotFmt>
        <c:idx val="11"/>
        <c:dLbl>
          <c:idx val="0"/>
          <c:showLegendKey val="0"/>
          <c:showVal val="0"/>
          <c:showCatName val="0"/>
          <c:showSerName val="0"/>
          <c:showPercent val="0"/>
          <c:showBubbleSize val="0"/>
          <c:extLst>
            <c:ext xmlns:c15="http://schemas.microsoft.com/office/drawing/2012/chart" uri="{CE6537A1-D6FC-4f65-9D91-7224C49458BB}"/>
          </c:extLst>
        </c:dLbl>
      </c:pivotFmt>
      <c:pivotFmt>
        <c:idx val="12"/>
        <c:dLbl>
          <c:idx val="0"/>
          <c:showLegendKey val="0"/>
          <c:showVal val="0"/>
          <c:showCatName val="0"/>
          <c:showSerName val="0"/>
          <c:showPercent val="0"/>
          <c:showBubbleSize val="0"/>
          <c:extLst>
            <c:ext xmlns:c15="http://schemas.microsoft.com/office/drawing/2012/chart" uri="{CE6537A1-D6FC-4f65-9D91-7224C49458BB}"/>
          </c:extLst>
        </c:dLbl>
      </c:pivotFmt>
      <c:pivotFmt>
        <c:idx val="13"/>
        <c:dLbl>
          <c:idx val="0"/>
          <c:showLegendKey val="0"/>
          <c:showVal val="1"/>
          <c:showCatName val="0"/>
          <c:showSerName val="0"/>
          <c:showPercent val="0"/>
          <c:showBubbleSize val="0"/>
          <c:extLst>
            <c:ext xmlns:c15="http://schemas.microsoft.com/office/drawing/2012/chart" uri="{CE6537A1-D6FC-4f65-9D91-7224C49458BB}"/>
          </c:extLst>
        </c:dLbl>
      </c:pivotFmt>
      <c:pivotFmt>
        <c:idx val="14"/>
        <c:dLbl>
          <c:idx val="0"/>
          <c:showLegendKey val="0"/>
          <c:showVal val="1"/>
          <c:showCatName val="0"/>
          <c:showSerName val="0"/>
          <c:showPercent val="0"/>
          <c:showBubbleSize val="0"/>
          <c:extLst>
            <c:ext xmlns:c15="http://schemas.microsoft.com/office/drawing/2012/chart" uri="{CE6537A1-D6FC-4f65-9D91-7224C49458BB}"/>
          </c:extLst>
        </c:dLbl>
      </c:pivotFmt>
      <c:pivotFmt>
        <c:idx val="15"/>
        <c:dLbl>
          <c:idx val="0"/>
          <c:showLegendKey val="0"/>
          <c:showVal val="1"/>
          <c:showCatName val="0"/>
          <c:showSerName val="0"/>
          <c:showPercent val="0"/>
          <c:showBubbleSize val="0"/>
          <c:extLst>
            <c:ext xmlns:c15="http://schemas.microsoft.com/office/drawing/2012/chart" uri="{CE6537A1-D6FC-4f65-9D91-7224C49458BB}"/>
          </c:extLst>
        </c:dLbl>
      </c:pivotFmt>
      <c:pivotFmt>
        <c:idx val="16"/>
        <c:dLbl>
          <c:idx val="0"/>
          <c:showLegendKey val="0"/>
          <c:showVal val="1"/>
          <c:showCatName val="0"/>
          <c:showSerName val="0"/>
          <c:showPercent val="0"/>
          <c:showBubbleSize val="0"/>
          <c:extLst>
            <c:ext xmlns:c15="http://schemas.microsoft.com/office/drawing/2012/chart" uri="{CE6537A1-D6FC-4f65-9D91-7224C49458BB}"/>
          </c:extLst>
        </c:dLbl>
      </c:pivotFmt>
      <c:pivotFmt>
        <c:idx val="17"/>
        <c:dLbl>
          <c:idx val="0"/>
          <c:showLegendKey val="0"/>
          <c:showVal val="1"/>
          <c:showCatName val="0"/>
          <c:showSerName val="0"/>
          <c:showPercent val="0"/>
          <c:showBubbleSize val="0"/>
          <c:extLst>
            <c:ext xmlns:c15="http://schemas.microsoft.com/office/drawing/2012/chart" uri="{CE6537A1-D6FC-4f65-9D91-7224C49458BB}"/>
          </c:extLst>
        </c:dLbl>
      </c:pivotFmt>
      <c:pivotFmt>
        <c:idx val="18"/>
        <c:dLbl>
          <c:idx val="0"/>
          <c:showLegendKey val="0"/>
          <c:showVal val="1"/>
          <c:showCatName val="0"/>
          <c:showSerName val="0"/>
          <c:showPercent val="0"/>
          <c:showBubbleSize val="0"/>
          <c:extLst>
            <c:ext xmlns:c15="http://schemas.microsoft.com/office/drawing/2012/chart" uri="{CE6537A1-D6FC-4f65-9D91-7224C49458BB}"/>
          </c:extLst>
        </c:dLbl>
      </c:pivotFmt>
      <c:pivotFmt>
        <c:idx val="19"/>
        <c:dLbl>
          <c:idx val="0"/>
          <c:showLegendKey val="0"/>
          <c:showVal val="1"/>
          <c:showCatName val="0"/>
          <c:showSerName val="0"/>
          <c:showPercent val="0"/>
          <c:showBubbleSize val="0"/>
          <c:extLst>
            <c:ext xmlns:c15="http://schemas.microsoft.com/office/drawing/2012/chart" uri="{CE6537A1-D6FC-4f65-9D91-7224C49458BB}"/>
          </c:extLst>
        </c:dLbl>
      </c:pivotFmt>
      <c:pivotFmt>
        <c:idx val="20"/>
        <c:dLbl>
          <c:idx val="0"/>
          <c:showLegendKey val="0"/>
          <c:showVal val="1"/>
          <c:showCatName val="0"/>
          <c:showSerName val="0"/>
          <c:showPercent val="0"/>
          <c:showBubbleSize val="0"/>
          <c:extLst>
            <c:ext xmlns:c15="http://schemas.microsoft.com/office/drawing/2012/chart" uri="{CE6537A1-D6FC-4f65-9D91-7224C49458BB}"/>
          </c:extLst>
        </c:dLbl>
      </c:pivotFmt>
      <c:pivotFmt>
        <c:idx val="21"/>
        <c:dLbl>
          <c:idx val="0"/>
          <c:showLegendKey val="0"/>
          <c:showVal val="1"/>
          <c:showCatName val="0"/>
          <c:showSerName val="0"/>
          <c:showPercent val="0"/>
          <c:showBubbleSize val="0"/>
          <c:extLst>
            <c:ext xmlns:c15="http://schemas.microsoft.com/office/drawing/2012/chart" uri="{CE6537A1-D6FC-4f65-9D91-7224C49458BB}"/>
          </c:extLst>
        </c:dLbl>
      </c:pivotFmt>
      <c:pivotFmt>
        <c:idx val="22"/>
        <c:dLbl>
          <c:idx val="0"/>
          <c:showLegendKey val="0"/>
          <c:showVal val="1"/>
          <c:showCatName val="0"/>
          <c:showSerName val="0"/>
          <c:showPercent val="0"/>
          <c:showBubbleSize val="0"/>
          <c:extLst>
            <c:ext xmlns:c15="http://schemas.microsoft.com/office/drawing/2012/chart" uri="{CE6537A1-D6FC-4f65-9D91-7224C49458BB}"/>
          </c:extLst>
        </c:dLbl>
      </c:pivotFmt>
      <c:pivotFmt>
        <c:idx val="23"/>
        <c:dLbl>
          <c:idx val="0"/>
          <c:showLegendKey val="0"/>
          <c:showVal val="1"/>
          <c:showCatName val="0"/>
          <c:showSerName val="0"/>
          <c:showPercent val="0"/>
          <c:showBubbleSize val="0"/>
          <c:extLst>
            <c:ext xmlns:c15="http://schemas.microsoft.com/office/drawing/2012/chart" uri="{CE6537A1-D6FC-4f65-9D91-7224C49458BB}"/>
          </c:extLst>
        </c:dLbl>
      </c:pivotFmt>
      <c:pivotFmt>
        <c:idx val="24"/>
        <c:dLbl>
          <c:idx val="0"/>
          <c:showLegendKey val="0"/>
          <c:showVal val="1"/>
          <c:showCatName val="0"/>
          <c:showSerName val="0"/>
          <c:showPercent val="0"/>
          <c:showBubbleSize val="0"/>
          <c:extLst>
            <c:ext xmlns:c15="http://schemas.microsoft.com/office/drawing/2012/chart" uri="{CE6537A1-D6FC-4f65-9D91-7224C49458BB}"/>
          </c:extLst>
        </c:dLbl>
      </c:pivotFmt>
      <c:pivotFmt>
        <c:idx val="25"/>
        <c:dLbl>
          <c:idx val="0"/>
          <c:showLegendKey val="0"/>
          <c:showVal val="1"/>
          <c:showCatName val="0"/>
          <c:showSerName val="0"/>
          <c:showPercent val="0"/>
          <c:showBubbleSize val="0"/>
          <c:extLst>
            <c:ext xmlns:c15="http://schemas.microsoft.com/office/drawing/2012/chart" uri="{CE6537A1-D6FC-4f65-9D91-7224C49458BB}"/>
          </c:extLst>
        </c:dLbl>
      </c:pivotFmt>
      <c:pivotFmt>
        <c:idx val="26"/>
        <c:dLbl>
          <c:idx val="0"/>
          <c:showLegendKey val="0"/>
          <c:showVal val="1"/>
          <c:showCatName val="0"/>
          <c:showSerName val="0"/>
          <c:showPercent val="0"/>
          <c:showBubbleSize val="0"/>
          <c:extLst>
            <c:ext xmlns:c15="http://schemas.microsoft.com/office/drawing/2012/chart" uri="{CE6537A1-D6FC-4f65-9D91-7224C49458BB}"/>
          </c:extLst>
        </c:dLbl>
      </c:pivotFmt>
      <c:pivotFmt>
        <c:idx val="27"/>
        <c:dLbl>
          <c:idx val="0"/>
          <c:showLegendKey val="0"/>
          <c:showVal val="1"/>
          <c:showCatName val="0"/>
          <c:showSerName val="0"/>
          <c:showPercent val="0"/>
          <c:showBubbleSize val="0"/>
          <c:extLst>
            <c:ext xmlns:c15="http://schemas.microsoft.com/office/drawing/2012/chart" uri="{CE6537A1-D6FC-4f65-9D91-7224C49458BB}"/>
          </c:extLst>
        </c:dLbl>
      </c:pivotFmt>
      <c:pivotFmt>
        <c:idx val="28"/>
        <c:dLbl>
          <c:idx val="0"/>
          <c:showLegendKey val="0"/>
          <c:showVal val="1"/>
          <c:showCatName val="0"/>
          <c:showSerName val="0"/>
          <c:showPercent val="0"/>
          <c:showBubbleSize val="0"/>
          <c:extLst>
            <c:ext xmlns:c15="http://schemas.microsoft.com/office/drawing/2012/chart" uri="{CE6537A1-D6FC-4f65-9D91-7224C49458BB}"/>
          </c:extLst>
        </c:dLbl>
      </c:pivotFmt>
      <c:pivotFmt>
        <c:idx val="29"/>
        <c:dLbl>
          <c:idx val="0"/>
          <c:showLegendKey val="0"/>
          <c:showVal val="1"/>
          <c:showCatName val="0"/>
          <c:showSerName val="0"/>
          <c:showPercent val="0"/>
          <c:showBubbleSize val="0"/>
          <c:extLst>
            <c:ext xmlns:c15="http://schemas.microsoft.com/office/drawing/2012/chart" uri="{CE6537A1-D6FC-4f65-9D91-7224C49458BB}"/>
          </c:extLst>
        </c:dLbl>
      </c:pivotFmt>
      <c:pivotFmt>
        <c:idx val="30"/>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pPr>
            <a:solidFill>
              <a:schemeClr val="accent1"/>
            </a:solidFill>
            <a:ln w="9525">
              <a:solidFill>
                <a:schemeClr val="accent1"/>
              </a:solidFill>
            </a:ln>
            <a:effectLst/>
          </c:spPr>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Sheet1!$B$3:$B$4</c:f>
              <c:strCache>
                <c:ptCount val="1"/>
                <c:pt idx="0">
                  <c:v>R10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7"/>
                <c:pt idx="0">
                  <c:v>2015</c:v>
                </c:pt>
                <c:pt idx="1">
                  <c:v>2016</c:v>
                </c:pt>
                <c:pt idx="2">
                  <c:v>2017</c:v>
                </c:pt>
                <c:pt idx="3">
                  <c:v>2018</c:v>
                </c:pt>
                <c:pt idx="4">
                  <c:v>2019</c:v>
                </c:pt>
                <c:pt idx="5">
                  <c:v>2020</c:v>
                </c:pt>
                <c:pt idx="6">
                  <c:v>2021</c:v>
                </c:pt>
              </c:strCache>
            </c:strRef>
          </c:cat>
          <c:val>
            <c:numRef>
              <c:f>Sheet1!$B$5:$B$12</c:f>
              <c:numCache>
                <c:formatCode>General</c:formatCode>
                <c:ptCount val="7"/>
                <c:pt idx="0">
                  <c:v>11</c:v>
                </c:pt>
                <c:pt idx="1">
                  <c:v>6</c:v>
                </c:pt>
                <c:pt idx="2">
                  <c:v>11</c:v>
                </c:pt>
                <c:pt idx="3">
                  <c:v>3</c:v>
                </c:pt>
                <c:pt idx="4">
                  <c:v>16</c:v>
                </c:pt>
                <c:pt idx="5">
                  <c:v>22</c:v>
                </c:pt>
              </c:numCache>
            </c:numRef>
          </c:val>
          <c:extLst>
            <c:ext xmlns:c16="http://schemas.microsoft.com/office/drawing/2014/chart" uri="{C3380CC4-5D6E-409C-BE32-E72D297353CC}">
              <c16:uniqueId val="{00000000-ED0B-4F89-9021-C0D51CACF65C}"/>
            </c:ext>
          </c:extLst>
        </c:ser>
        <c:ser>
          <c:idx val="1"/>
          <c:order val="1"/>
          <c:tx>
            <c:strRef>
              <c:f>Sheet1!$C$3:$C$4</c:f>
              <c:strCache>
                <c:ptCount val="1"/>
                <c:pt idx="0">
                  <c:v>R1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7"/>
                <c:pt idx="0">
                  <c:v>2015</c:v>
                </c:pt>
                <c:pt idx="1">
                  <c:v>2016</c:v>
                </c:pt>
                <c:pt idx="2">
                  <c:v>2017</c:v>
                </c:pt>
                <c:pt idx="3">
                  <c:v>2018</c:v>
                </c:pt>
                <c:pt idx="4">
                  <c:v>2019</c:v>
                </c:pt>
                <c:pt idx="5">
                  <c:v>2020</c:v>
                </c:pt>
                <c:pt idx="6">
                  <c:v>2021</c:v>
                </c:pt>
              </c:strCache>
            </c:strRef>
          </c:cat>
          <c:val>
            <c:numRef>
              <c:f>Sheet1!$C$5:$C$12</c:f>
              <c:numCache>
                <c:formatCode>General</c:formatCode>
                <c:ptCount val="7"/>
                <c:pt idx="2">
                  <c:v>6</c:v>
                </c:pt>
                <c:pt idx="3">
                  <c:v>4</c:v>
                </c:pt>
                <c:pt idx="4">
                  <c:v>2</c:v>
                </c:pt>
                <c:pt idx="5">
                  <c:v>3</c:v>
                </c:pt>
              </c:numCache>
            </c:numRef>
          </c:val>
          <c:extLst>
            <c:ext xmlns:c16="http://schemas.microsoft.com/office/drawing/2014/chart" uri="{C3380CC4-5D6E-409C-BE32-E72D297353CC}">
              <c16:uniqueId val="{00000001-ED0B-4F89-9021-C0D51CACF65C}"/>
            </c:ext>
          </c:extLst>
        </c:ser>
        <c:ser>
          <c:idx val="2"/>
          <c:order val="2"/>
          <c:tx>
            <c:strRef>
              <c:f>Sheet1!$D$3:$D$4</c:f>
              <c:strCache>
                <c:ptCount val="1"/>
                <c:pt idx="0">
                  <c:v>R2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7"/>
                <c:pt idx="0">
                  <c:v>2015</c:v>
                </c:pt>
                <c:pt idx="1">
                  <c:v>2016</c:v>
                </c:pt>
                <c:pt idx="2">
                  <c:v>2017</c:v>
                </c:pt>
                <c:pt idx="3">
                  <c:v>2018</c:v>
                </c:pt>
                <c:pt idx="4">
                  <c:v>2019</c:v>
                </c:pt>
                <c:pt idx="5">
                  <c:v>2020</c:v>
                </c:pt>
                <c:pt idx="6">
                  <c:v>2021</c:v>
                </c:pt>
              </c:strCache>
            </c:strRef>
          </c:cat>
          <c:val>
            <c:numRef>
              <c:f>Sheet1!$D$5:$D$12</c:f>
              <c:numCache>
                <c:formatCode>General</c:formatCode>
                <c:ptCount val="7"/>
                <c:pt idx="2">
                  <c:v>1</c:v>
                </c:pt>
              </c:numCache>
            </c:numRef>
          </c:val>
          <c:extLst>
            <c:ext xmlns:c16="http://schemas.microsoft.com/office/drawing/2014/chart" uri="{C3380CC4-5D6E-409C-BE32-E72D297353CC}">
              <c16:uniqueId val="{00000002-ED0B-4F89-9021-C0D51CACF65C}"/>
            </c:ext>
          </c:extLst>
        </c:ser>
        <c:ser>
          <c:idx val="3"/>
          <c:order val="3"/>
          <c:tx>
            <c:strRef>
              <c:f>Sheet1!$E$3:$E$4</c:f>
              <c:strCache>
                <c:ptCount val="1"/>
                <c:pt idx="0">
                  <c:v>R5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7"/>
                <c:pt idx="0">
                  <c:v>2015</c:v>
                </c:pt>
                <c:pt idx="1">
                  <c:v>2016</c:v>
                </c:pt>
                <c:pt idx="2">
                  <c:v>2017</c:v>
                </c:pt>
                <c:pt idx="3">
                  <c:v>2018</c:v>
                </c:pt>
                <c:pt idx="4">
                  <c:v>2019</c:v>
                </c:pt>
                <c:pt idx="5">
                  <c:v>2020</c:v>
                </c:pt>
                <c:pt idx="6">
                  <c:v>2021</c:v>
                </c:pt>
              </c:strCache>
            </c:strRef>
          </c:cat>
          <c:val>
            <c:numRef>
              <c:f>Sheet1!$E$5:$E$12</c:f>
              <c:numCache>
                <c:formatCode>General</c:formatCode>
                <c:ptCount val="7"/>
                <c:pt idx="3">
                  <c:v>2</c:v>
                </c:pt>
                <c:pt idx="4">
                  <c:v>6</c:v>
                </c:pt>
                <c:pt idx="5">
                  <c:v>12</c:v>
                </c:pt>
                <c:pt idx="6">
                  <c:v>1</c:v>
                </c:pt>
              </c:numCache>
            </c:numRef>
          </c:val>
          <c:extLst>
            <c:ext xmlns:c16="http://schemas.microsoft.com/office/drawing/2014/chart" uri="{C3380CC4-5D6E-409C-BE32-E72D297353CC}">
              <c16:uniqueId val="{00000003-ED0B-4F89-9021-C0D51CACF65C}"/>
            </c:ext>
          </c:extLst>
        </c:ser>
        <c:ser>
          <c:idx val="4"/>
          <c:order val="4"/>
          <c:tx>
            <c:strRef>
              <c:f>Sheet1!$F$3:$F$4</c:f>
              <c:strCache>
                <c:ptCount val="1"/>
                <c:pt idx="0">
                  <c:v>R6</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7"/>
                <c:pt idx="0">
                  <c:v>2015</c:v>
                </c:pt>
                <c:pt idx="1">
                  <c:v>2016</c:v>
                </c:pt>
                <c:pt idx="2">
                  <c:v>2017</c:v>
                </c:pt>
                <c:pt idx="3">
                  <c:v>2018</c:v>
                </c:pt>
                <c:pt idx="4">
                  <c:v>2019</c:v>
                </c:pt>
                <c:pt idx="5">
                  <c:v>2020</c:v>
                </c:pt>
                <c:pt idx="6">
                  <c:v>2021</c:v>
                </c:pt>
              </c:strCache>
            </c:strRef>
          </c:cat>
          <c:val>
            <c:numRef>
              <c:f>Sheet1!$F$5:$F$12</c:f>
              <c:numCache>
                <c:formatCode>General</c:formatCode>
                <c:ptCount val="7"/>
                <c:pt idx="0">
                  <c:v>3</c:v>
                </c:pt>
                <c:pt idx="1">
                  <c:v>5</c:v>
                </c:pt>
                <c:pt idx="2">
                  <c:v>5</c:v>
                </c:pt>
                <c:pt idx="3">
                  <c:v>5</c:v>
                </c:pt>
                <c:pt idx="4">
                  <c:v>4</c:v>
                </c:pt>
                <c:pt idx="5">
                  <c:v>4</c:v>
                </c:pt>
              </c:numCache>
            </c:numRef>
          </c:val>
          <c:extLst>
            <c:ext xmlns:c16="http://schemas.microsoft.com/office/drawing/2014/chart" uri="{C3380CC4-5D6E-409C-BE32-E72D297353CC}">
              <c16:uniqueId val="{00000004-ED0B-4F89-9021-C0D51CACF65C}"/>
            </c:ext>
          </c:extLst>
        </c:ser>
        <c:ser>
          <c:idx val="5"/>
          <c:order val="5"/>
          <c:tx>
            <c:strRef>
              <c:f>Sheet1!$G$3:$G$4</c:f>
              <c:strCache>
                <c:ptCount val="1"/>
                <c:pt idx="0">
                  <c:v>R7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7"/>
                <c:pt idx="0">
                  <c:v>2015</c:v>
                </c:pt>
                <c:pt idx="1">
                  <c:v>2016</c:v>
                </c:pt>
                <c:pt idx="2">
                  <c:v>2017</c:v>
                </c:pt>
                <c:pt idx="3">
                  <c:v>2018</c:v>
                </c:pt>
                <c:pt idx="4">
                  <c:v>2019</c:v>
                </c:pt>
                <c:pt idx="5">
                  <c:v>2020</c:v>
                </c:pt>
                <c:pt idx="6">
                  <c:v>2021</c:v>
                </c:pt>
              </c:strCache>
            </c:strRef>
          </c:cat>
          <c:val>
            <c:numRef>
              <c:f>Sheet1!$G$5:$G$12</c:f>
              <c:numCache>
                <c:formatCode>General</c:formatCode>
                <c:ptCount val="7"/>
                <c:pt idx="0">
                  <c:v>2</c:v>
                </c:pt>
                <c:pt idx="1">
                  <c:v>2</c:v>
                </c:pt>
                <c:pt idx="2">
                  <c:v>4</c:v>
                </c:pt>
                <c:pt idx="3">
                  <c:v>3</c:v>
                </c:pt>
                <c:pt idx="4">
                  <c:v>2</c:v>
                </c:pt>
                <c:pt idx="5">
                  <c:v>2</c:v>
                </c:pt>
              </c:numCache>
            </c:numRef>
          </c:val>
          <c:extLst>
            <c:ext xmlns:c16="http://schemas.microsoft.com/office/drawing/2014/chart" uri="{C3380CC4-5D6E-409C-BE32-E72D297353CC}">
              <c16:uniqueId val="{00000005-ED0B-4F89-9021-C0D51CACF65C}"/>
            </c:ext>
          </c:extLst>
        </c:ser>
        <c:ser>
          <c:idx val="6"/>
          <c:order val="6"/>
          <c:tx>
            <c:strRef>
              <c:f>Sheet1!$H$3:$H$4</c:f>
              <c:strCache>
                <c:ptCount val="1"/>
                <c:pt idx="0">
                  <c:v>R8</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7"/>
                <c:pt idx="0">
                  <c:v>2015</c:v>
                </c:pt>
                <c:pt idx="1">
                  <c:v>2016</c:v>
                </c:pt>
                <c:pt idx="2">
                  <c:v>2017</c:v>
                </c:pt>
                <c:pt idx="3">
                  <c:v>2018</c:v>
                </c:pt>
                <c:pt idx="4">
                  <c:v>2019</c:v>
                </c:pt>
                <c:pt idx="5">
                  <c:v>2020</c:v>
                </c:pt>
                <c:pt idx="6">
                  <c:v>2021</c:v>
                </c:pt>
              </c:strCache>
            </c:strRef>
          </c:cat>
          <c:val>
            <c:numRef>
              <c:f>Sheet1!$H$5:$H$12</c:f>
              <c:numCache>
                <c:formatCode>General</c:formatCode>
                <c:ptCount val="7"/>
                <c:pt idx="0">
                  <c:v>5</c:v>
                </c:pt>
                <c:pt idx="1">
                  <c:v>4</c:v>
                </c:pt>
                <c:pt idx="2">
                  <c:v>2</c:v>
                </c:pt>
                <c:pt idx="3">
                  <c:v>5</c:v>
                </c:pt>
                <c:pt idx="4">
                  <c:v>19</c:v>
                </c:pt>
                <c:pt idx="5">
                  <c:v>19</c:v>
                </c:pt>
                <c:pt idx="6">
                  <c:v>2</c:v>
                </c:pt>
              </c:numCache>
            </c:numRef>
          </c:val>
          <c:extLst>
            <c:ext xmlns:c16="http://schemas.microsoft.com/office/drawing/2014/chart" uri="{C3380CC4-5D6E-409C-BE32-E72D297353CC}">
              <c16:uniqueId val="{00000006-ED0B-4F89-9021-C0D51CACF65C}"/>
            </c:ext>
          </c:extLst>
        </c:ser>
        <c:ser>
          <c:idx val="7"/>
          <c:order val="7"/>
          <c:tx>
            <c:strRef>
              <c:f>Sheet1!$I$3:$I$4</c:f>
              <c:strCache>
                <c:ptCount val="1"/>
                <c:pt idx="0">
                  <c:v>R9</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7"/>
                <c:pt idx="0">
                  <c:v>2015</c:v>
                </c:pt>
                <c:pt idx="1">
                  <c:v>2016</c:v>
                </c:pt>
                <c:pt idx="2">
                  <c:v>2017</c:v>
                </c:pt>
                <c:pt idx="3">
                  <c:v>2018</c:v>
                </c:pt>
                <c:pt idx="4">
                  <c:v>2019</c:v>
                </c:pt>
                <c:pt idx="5">
                  <c:v>2020</c:v>
                </c:pt>
                <c:pt idx="6">
                  <c:v>2021</c:v>
                </c:pt>
              </c:strCache>
            </c:strRef>
          </c:cat>
          <c:val>
            <c:numRef>
              <c:f>Sheet1!$I$5:$I$12</c:f>
              <c:numCache>
                <c:formatCode>General</c:formatCode>
                <c:ptCount val="7"/>
                <c:pt idx="2">
                  <c:v>2</c:v>
                </c:pt>
                <c:pt idx="3">
                  <c:v>7</c:v>
                </c:pt>
                <c:pt idx="4">
                  <c:v>2</c:v>
                </c:pt>
                <c:pt idx="5">
                  <c:v>7</c:v>
                </c:pt>
              </c:numCache>
            </c:numRef>
          </c:val>
          <c:extLst>
            <c:ext xmlns:c16="http://schemas.microsoft.com/office/drawing/2014/chart" uri="{C3380CC4-5D6E-409C-BE32-E72D297353CC}">
              <c16:uniqueId val="{00000007-ED0B-4F89-9021-C0D51CACF65C}"/>
            </c:ext>
          </c:extLst>
        </c:ser>
        <c:dLbls>
          <c:showLegendKey val="0"/>
          <c:showVal val="1"/>
          <c:showCatName val="0"/>
          <c:showSerName val="0"/>
          <c:showPercent val="0"/>
          <c:showBubbleSize val="0"/>
        </c:dLbls>
        <c:gapWidth val="150"/>
        <c:overlap val="100"/>
        <c:axId val="1459215647"/>
        <c:axId val="1111589135"/>
      </c:barChart>
      <c:catAx>
        <c:axId val="1459215647"/>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11589135"/>
        <c:crosses val="autoZero"/>
        <c:auto val="1"/>
        <c:lblAlgn val="ctr"/>
        <c:lblOffset val="100"/>
        <c:noMultiLvlLbl val="0"/>
      </c:catAx>
      <c:valAx>
        <c:axId val="11115891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CA" sz="1600"/>
                  <a:t>Number of chapter events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59215647"/>
        <c:crosses val="autoZero"/>
        <c:crossBetween val="between"/>
      </c:valAx>
      <c:spPr>
        <a:noFill/>
        <a:ln>
          <a:noFill/>
        </a:ln>
        <a:effectLst/>
      </c:spPr>
    </c:plotArea>
    <c:legend>
      <c:legendPos val="t"/>
      <c:layout>
        <c:manualLayout>
          <c:xMode val="edge"/>
          <c:yMode val="edge"/>
          <c:x val="0.12051445247525937"/>
          <c:y val="0.25100862392200973"/>
          <c:w val="0.45384925045173335"/>
          <c:h val="8.054233220847394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B0E9F-E19C-49B8-8365-27B4E01F8B5A}" type="datetimeFigureOut">
              <a:rPr lang="en-CA" smtClean="0"/>
              <a:t>2021-03-16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4575C-3408-4278-9ADB-689AA7A956B9}" type="slidenum">
              <a:rPr lang="en-CA" smtClean="0"/>
              <a:t>‹#›</a:t>
            </a:fld>
            <a:endParaRPr lang="en-CA"/>
          </a:p>
        </p:txBody>
      </p:sp>
    </p:spTree>
    <p:extLst>
      <p:ext uri="{BB962C8B-B14F-4D97-AF65-F5344CB8AC3E}">
        <p14:creationId xmlns:p14="http://schemas.microsoft.com/office/powerpoint/2010/main" val="356662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3" name="Picture 2" descr="A close up of a necklace&#10;&#10;Description automatically generated">
            <a:extLst>
              <a:ext uri="{FF2B5EF4-FFF2-40B4-BE49-F238E27FC236}">
                <a16:creationId xmlns:a16="http://schemas.microsoft.com/office/drawing/2014/main" id="{D527BE5E-9AE9-4705-804D-F5F5DB7650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Slide Number Placeholder 1">
            <a:extLst>
              <a:ext uri="{FF2B5EF4-FFF2-40B4-BE49-F238E27FC236}">
                <a16:creationId xmlns:a16="http://schemas.microsoft.com/office/drawing/2014/main" id="{66EC716D-060E-4BD3-9A51-951E33BC8C62}"/>
              </a:ext>
            </a:extLst>
          </p:cNvPr>
          <p:cNvSpPr>
            <a:spLocks noGrp="1"/>
          </p:cNvSpPr>
          <p:nvPr>
            <p:ph type="sldNum" sz="quarter" idx="10"/>
          </p:nvPr>
        </p:nvSpPr>
        <p:spPr/>
        <p:txBody>
          <a:bodyPr/>
          <a:lstStyle/>
          <a:p>
            <a:fld id="{38574A3A-0CC6-4E1E-9670-45E14C5BAC3F}" type="slidenum">
              <a:rPr lang="en-CA" smtClean="0"/>
              <a:t>‹#›</a:t>
            </a:fld>
            <a:endParaRPr lang="en-CA"/>
          </a:p>
        </p:txBody>
      </p:sp>
    </p:spTree>
    <p:extLst>
      <p:ext uri="{BB962C8B-B14F-4D97-AF65-F5344CB8AC3E}">
        <p14:creationId xmlns:p14="http://schemas.microsoft.com/office/powerpoint/2010/main" val="37601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22B62-6E67-46C9-8E60-C1731F3CD34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4221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D438B-C15B-41D3-8458-2B874E10B2D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74196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95EE3-4E38-4936-865C-73445294F21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00263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8" name="Picture 7" descr="A picture containing monitor&#10;&#10;Description automatically generated">
            <a:extLst>
              <a:ext uri="{FF2B5EF4-FFF2-40B4-BE49-F238E27FC236}">
                <a16:creationId xmlns:a16="http://schemas.microsoft.com/office/drawing/2014/main" id="{F7C15606-C310-40E6-B245-C56476D46D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14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DB23E7-1B83-4E93-869F-93536C0F391D}"/>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099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5985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D3BB-E229-4CFF-8881-519668E28F9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911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F3931A-5804-4D91-8B12-F62020876F5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57042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FE5ACB-3737-465C-9046-2B615FBB246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18778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CBCC8A-E3F9-47FE-9412-1451A74E2C7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52101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A0A3305-DBD3-419B-9ADD-486F2F381A3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03350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9C3614-C6F7-418D-93A1-479FC2D3F1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008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E8495-3FBC-4322-A034-048B13E88BC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7724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 up of a necklace&#10;&#10;Description automatically generated">
            <a:extLst>
              <a:ext uri="{FF2B5EF4-FFF2-40B4-BE49-F238E27FC236}">
                <a16:creationId xmlns:a16="http://schemas.microsoft.com/office/drawing/2014/main" id="{43253E22-6A49-444C-A7B6-5406DD36CD2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Slide Number Placeholder 1">
            <a:extLst>
              <a:ext uri="{FF2B5EF4-FFF2-40B4-BE49-F238E27FC236}">
                <a16:creationId xmlns:a16="http://schemas.microsoft.com/office/drawing/2014/main" id="{1FD6AC7D-FB5C-4588-A7E1-DDFC441AFE98}"/>
              </a:ext>
            </a:extLst>
          </p:cNvPr>
          <p:cNvSpPr>
            <a:spLocks noGrp="1"/>
          </p:cNvSpPr>
          <p:nvPr>
            <p:ph type="sldNum" sz="quarter" idx="4"/>
          </p:nvPr>
        </p:nvSpPr>
        <p:spPr>
          <a:xfrm>
            <a:off x="9448800" y="649244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74A3A-0CC6-4E1E-9670-45E14C5BAC3F}" type="slidenum">
              <a:rPr lang="en-CA" smtClean="0"/>
              <a:t>‹#›</a:t>
            </a:fld>
            <a:endParaRPr lang="en-CA"/>
          </a:p>
        </p:txBody>
      </p:sp>
    </p:spTree>
    <p:extLst>
      <p:ext uri="{BB962C8B-B14F-4D97-AF65-F5344CB8AC3E}">
        <p14:creationId xmlns:p14="http://schemas.microsoft.com/office/powerpoint/2010/main" val="365165106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mga.ieee.org/resources-operations/formations-petitions#technical" TargetMode="External"/><Relationship Id="rId2" Type="http://schemas.openxmlformats.org/officeDocument/2006/relationships/hyperlink" Target="https://mga.ieee.org/resources-operations/geographic-unit/chapters/how-to-create-a-new-ieee-chapter"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nvSpPr>
        <p:spPr>
          <a:xfrm>
            <a:off x="4542176" y="1689724"/>
            <a:ext cx="6881887" cy="998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r>
              <a:rPr lang="en-US" sz="3600" dirty="0">
                <a:solidFill>
                  <a:srgbClr val="0C70AC"/>
                </a:solidFill>
              </a:rPr>
              <a:t>IEEE Systems Council</a:t>
            </a:r>
            <a:br>
              <a:rPr lang="en-US" sz="3600" dirty="0">
                <a:solidFill>
                  <a:srgbClr val="0C70AC"/>
                </a:solidFill>
              </a:rPr>
            </a:br>
            <a:r>
              <a:rPr lang="en-US" sz="3200" dirty="0">
                <a:solidFill>
                  <a:srgbClr val="0C70AC"/>
                </a:solidFill>
              </a:rPr>
              <a:t>Chapters Committee Report	</a:t>
            </a:r>
            <a:endParaRPr lang="en-US" sz="3600" dirty="0">
              <a:solidFill>
                <a:srgbClr val="0C70AC"/>
              </a:solidFill>
            </a:endParaRPr>
          </a:p>
        </p:txBody>
      </p:sp>
      <p:sp>
        <p:nvSpPr>
          <p:cNvPr id="3" name="Subtitle 2">
            <a:extLst>
              <a:ext uri="{FF2B5EF4-FFF2-40B4-BE49-F238E27FC236}">
                <a16:creationId xmlns:a16="http://schemas.microsoft.com/office/drawing/2014/main" id="{7E1FB642-C925-470D-A2D9-02A0B8114332}"/>
              </a:ext>
            </a:extLst>
          </p:cNvPr>
          <p:cNvSpPr>
            <a:spLocks noGrp="1"/>
          </p:cNvSpPr>
          <p:nvPr/>
        </p:nvSpPr>
        <p:spPr>
          <a:xfrm>
            <a:off x="4542176" y="2895266"/>
            <a:ext cx="6881887" cy="145376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Fabrice Labeau</a:t>
            </a:r>
          </a:p>
          <a:p>
            <a:endParaRPr lang="en-US" sz="1300" dirty="0"/>
          </a:p>
          <a:p>
            <a:r>
              <a:rPr lang="en-US" dirty="0"/>
              <a:t>March 26, 2021</a:t>
            </a:r>
          </a:p>
          <a:p>
            <a:r>
              <a:rPr lang="en-US" dirty="0"/>
              <a:t>Spring </a:t>
            </a:r>
            <a:r>
              <a:rPr lang="en-US" dirty="0" err="1"/>
              <a:t>AdCom</a:t>
            </a:r>
            <a:r>
              <a:rPr lang="en-US"/>
              <a:t> Meeting, Virtual </a:t>
            </a:r>
            <a:endParaRPr lang="en-US" dirty="0"/>
          </a:p>
        </p:txBody>
      </p:sp>
      <p:pic>
        <p:nvPicPr>
          <p:cNvPr id="5" name="Audio 4">
            <a:hlinkClick r:id="" action="ppaction://media"/>
            <a:extLst>
              <a:ext uri="{FF2B5EF4-FFF2-40B4-BE49-F238E27FC236}">
                <a16:creationId xmlns:a16="http://schemas.microsoft.com/office/drawing/2014/main" id="{0FEB9C81-831A-4694-8B12-584EC5EC6D8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6" name="TextBox 5">
            <a:extLst>
              <a:ext uri="{FF2B5EF4-FFF2-40B4-BE49-F238E27FC236}">
                <a16:creationId xmlns:a16="http://schemas.microsoft.com/office/drawing/2014/main" id="{85336E04-67AE-4E15-94C6-1432610CD4F4}"/>
              </a:ext>
            </a:extLst>
          </p:cNvPr>
          <p:cNvSpPr txBox="1"/>
          <p:nvPr/>
        </p:nvSpPr>
        <p:spPr>
          <a:xfrm>
            <a:off x="4088573" y="5210265"/>
            <a:ext cx="3894546" cy="646331"/>
          </a:xfrm>
          <a:prstGeom prst="rect">
            <a:avLst/>
          </a:prstGeom>
          <a:noFill/>
        </p:spPr>
        <p:txBody>
          <a:bodyPr wrap="square" rtlCol="0">
            <a:spAutoFit/>
          </a:bodyPr>
          <a:lstStyle/>
          <a:p>
            <a:r>
              <a:rPr lang="en-CA" i="1" dirty="0"/>
              <a:t>This Presentation contains a narration, accessible by playing the slideshow</a:t>
            </a:r>
          </a:p>
        </p:txBody>
      </p:sp>
    </p:spTree>
    <p:extLst>
      <p:ext uri="{BB962C8B-B14F-4D97-AF65-F5344CB8AC3E}">
        <p14:creationId xmlns:p14="http://schemas.microsoft.com/office/powerpoint/2010/main" val="2162698060"/>
      </p:ext>
    </p:extLst>
  </p:cSld>
  <p:clrMapOvr>
    <a:masterClrMapping/>
  </p:clrMapOvr>
  <mc:AlternateContent xmlns:mc="http://schemas.openxmlformats.org/markup-compatibility/2006" xmlns:p14="http://schemas.microsoft.com/office/powerpoint/2010/main">
    <mc:Choice Requires="p14">
      <p:transition spd="slow" p14:dur="2000" advTm="8926"/>
    </mc:Choice>
    <mc:Fallback xmlns="">
      <p:transition spd="slow" advTm="89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E0658-112E-4148-A9D6-0C7E846801FC}"/>
              </a:ext>
            </a:extLst>
          </p:cNvPr>
          <p:cNvSpPr>
            <a:spLocks noGrp="1"/>
          </p:cNvSpPr>
          <p:nvPr>
            <p:ph type="title"/>
          </p:nvPr>
        </p:nvSpPr>
        <p:spPr>
          <a:xfrm>
            <a:off x="838200" y="639763"/>
            <a:ext cx="10515600" cy="1006475"/>
          </a:xfrm>
        </p:spPr>
        <p:txBody>
          <a:bodyPr/>
          <a:lstStyle/>
          <a:p>
            <a:r>
              <a:rPr lang="en-CA" dirty="0"/>
              <a:t>Potential Sections for chapter creation:</a:t>
            </a:r>
          </a:p>
        </p:txBody>
      </p:sp>
      <p:sp>
        <p:nvSpPr>
          <p:cNvPr id="3" name="Content Placeholder 2">
            <a:extLst>
              <a:ext uri="{FF2B5EF4-FFF2-40B4-BE49-F238E27FC236}">
                <a16:creationId xmlns:a16="http://schemas.microsoft.com/office/drawing/2014/main" id="{09301E20-0C90-4097-A845-873D61C0D195}"/>
              </a:ext>
            </a:extLst>
          </p:cNvPr>
          <p:cNvSpPr>
            <a:spLocks noGrp="1"/>
          </p:cNvSpPr>
          <p:nvPr>
            <p:ph idx="1"/>
          </p:nvPr>
        </p:nvSpPr>
        <p:spPr/>
        <p:txBody>
          <a:bodyPr/>
          <a:lstStyle/>
          <a:p>
            <a:r>
              <a:rPr lang="en-CA" dirty="0"/>
              <a:t>12 members are needed in a section to form a chapter; </a:t>
            </a:r>
          </a:p>
          <a:p>
            <a:r>
              <a:rPr lang="en-CA" dirty="0"/>
              <a:t>Usually 20 is a much more comfortable number to ensure sustained vitality</a:t>
            </a:r>
          </a:p>
          <a:p>
            <a:r>
              <a:rPr lang="en-CA" dirty="0"/>
              <a:t>From March 1, 2021 list of council participants, the following slides show the sections where we have the largest number of participants of relevant grade (IEEE Graduate student member or higher)</a:t>
            </a:r>
          </a:p>
          <a:p>
            <a:pPr lvl="1"/>
            <a:r>
              <a:rPr lang="en-CA" dirty="0"/>
              <a:t>113 sections have ore than 20 relevant participants!</a:t>
            </a:r>
          </a:p>
          <a:p>
            <a:pPr lvl="1"/>
            <a:r>
              <a:rPr lang="en-CA" dirty="0"/>
              <a:t>Even considering larger numbers (50+ participants), there is potential for 70+ chapters to be created</a:t>
            </a:r>
          </a:p>
          <a:p>
            <a:r>
              <a:rPr lang="en-CA" dirty="0"/>
              <a:t>These sections should be targeted first for chapter formation</a:t>
            </a:r>
          </a:p>
          <a:p>
            <a:endParaRPr lang="en-CA" dirty="0"/>
          </a:p>
        </p:txBody>
      </p:sp>
      <p:sp>
        <p:nvSpPr>
          <p:cNvPr id="4" name="Slide Number Placeholder 3">
            <a:extLst>
              <a:ext uri="{FF2B5EF4-FFF2-40B4-BE49-F238E27FC236}">
                <a16:creationId xmlns:a16="http://schemas.microsoft.com/office/drawing/2014/main" id="{7E720375-5A36-4811-BC3A-6FF3028CA59C}"/>
              </a:ext>
            </a:extLst>
          </p:cNvPr>
          <p:cNvSpPr>
            <a:spLocks noGrp="1"/>
          </p:cNvSpPr>
          <p:nvPr>
            <p:ph type="sldNum" sz="quarter" idx="12"/>
          </p:nvPr>
        </p:nvSpPr>
        <p:spPr/>
        <p:txBody>
          <a:bodyPr/>
          <a:lstStyle/>
          <a:p>
            <a:fld id="{DEAABB4B-B7FE-4F54-9EF3-4A934A90687F}" type="slidenum">
              <a:rPr lang="en-US" smtClean="0"/>
              <a:t>10</a:t>
            </a:fld>
            <a:endParaRPr lang="en-US"/>
          </a:p>
        </p:txBody>
      </p:sp>
    </p:spTree>
    <p:extLst>
      <p:ext uri="{BB962C8B-B14F-4D97-AF65-F5344CB8AC3E}">
        <p14:creationId xmlns:p14="http://schemas.microsoft.com/office/powerpoint/2010/main" val="211013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BC78-A401-4F35-9CB3-81692809A808}"/>
              </a:ext>
            </a:extLst>
          </p:cNvPr>
          <p:cNvSpPr>
            <a:spLocks noGrp="1"/>
          </p:cNvSpPr>
          <p:nvPr>
            <p:ph type="title"/>
          </p:nvPr>
        </p:nvSpPr>
        <p:spPr>
          <a:xfrm>
            <a:off x="838200" y="681037"/>
            <a:ext cx="10515600" cy="1009651"/>
          </a:xfrm>
        </p:spPr>
        <p:txBody>
          <a:bodyPr/>
          <a:lstStyle/>
          <a:p>
            <a:r>
              <a:rPr lang="en-CA" dirty="0"/>
              <a:t>Sections with potential for chapter: Region 1</a:t>
            </a:r>
          </a:p>
        </p:txBody>
      </p:sp>
      <p:graphicFrame>
        <p:nvGraphicFramePr>
          <p:cNvPr id="5" name="Content Placeholder 4">
            <a:extLst>
              <a:ext uri="{FF2B5EF4-FFF2-40B4-BE49-F238E27FC236}">
                <a16:creationId xmlns:a16="http://schemas.microsoft.com/office/drawing/2014/main" id="{01C1F5C5-0A23-4613-9B21-FB989B4C3BC0}"/>
              </a:ext>
            </a:extLst>
          </p:cNvPr>
          <p:cNvGraphicFramePr>
            <a:graphicFrameLocks noGrp="1"/>
          </p:cNvGraphicFramePr>
          <p:nvPr>
            <p:ph idx="1"/>
            <p:extLst>
              <p:ext uri="{D42A27DB-BD31-4B8C-83A1-F6EECF244321}">
                <p14:modId xmlns:p14="http://schemas.microsoft.com/office/powerpoint/2010/main" val="3467585514"/>
              </p:ext>
            </p:extLst>
          </p:nvPr>
        </p:nvGraphicFramePr>
        <p:xfrm>
          <a:off x="1341120" y="2103120"/>
          <a:ext cx="6189980" cy="3053715"/>
        </p:xfrm>
        <a:graphic>
          <a:graphicData uri="http://schemas.openxmlformats.org/drawingml/2006/table">
            <a:tbl>
              <a:tblPr>
                <a:tableStyleId>{B301B821-A1FF-4177-AEE7-76D212191A09}</a:tableStyleId>
              </a:tblPr>
              <a:tblGrid>
                <a:gridCol w="5313523">
                  <a:extLst>
                    <a:ext uri="{9D8B030D-6E8A-4147-A177-3AD203B41FA5}">
                      <a16:colId xmlns:a16="http://schemas.microsoft.com/office/drawing/2014/main" val="404427828"/>
                    </a:ext>
                  </a:extLst>
                </a:gridCol>
                <a:gridCol w="876457">
                  <a:extLst>
                    <a:ext uri="{9D8B030D-6E8A-4147-A177-3AD203B41FA5}">
                      <a16:colId xmlns:a16="http://schemas.microsoft.com/office/drawing/2014/main" val="2422449904"/>
                    </a:ext>
                  </a:extLst>
                </a:gridCol>
              </a:tblGrid>
              <a:tr h="352130">
                <a:tc>
                  <a:txBody>
                    <a:bodyPr/>
                    <a:lstStyle/>
                    <a:p>
                      <a:pPr algn="l" fontAlgn="b"/>
                      <a:r>
                        <a:rPr lang="en-CA" sz="2800" u="none" strike="noStrike">
                          <a:effectLst/>
                        </a:rPr>
                        <a:t>Boston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153</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04292380"/>
                  </a:ext>
                </a:extLst>
              </a:tr>
              <a:tr h="352130">
                <a:tc>
                  <a:txBody>
                    <a:bodyPr/>
                    <a:lstStyle/>
                    <a:p>
                      <a:pPr algn="l" fontAlgn="b"/>
                      <a:r>
                        <a:rPr lang="en-CA" sz="2800" u="none" strike="noStrike">
                          <a:effectLst/>
                        </a:rPr>
                        <a:t>New York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66</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16792371"/>
                  </a:ext>
                </a:extLst>
              </a:tr>
              <a:tr h="352130">
                <a:tc>
                  <a:txBody>
                    <a:bodyPr/>
                    <a:lstStyle/>
                    <a:p>
                      <a:pPr algn="l" fontAlgn="b"/>
                      <a:r>
                        <a:rPr lang="en-CA" sz="2800" u="none" strike="noStrike">
                          <a:effectLst/>
                        </a:rPr>
                        <a:t>North Jersey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44</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58367802"/>
                  </a:ext>
                </a:extLst>
              </a:tr>
              <a:tr h="352130">
                <a:tc>
                  <a:txBody>
                    <a:bodyPr/>
                    <a:lstStyle/>
                    <a:p>
                      <a:pPr algn="l" fontAlgn="b"/>
                      <a:r>
                        <a:rPr lang="en-CA" sz="2800" u="none" strike="noStrike">
                          <a:effectLst/>
                        </a:rPr>
                        <a:t>Princeton/Central Jersey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34</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15155432"/>
                  </a:ext>
                </a:extLst>
              </a:tr>
              <a:tr h="352130">
                <a:tc>
                  <a:txBody>
                    <a:bodyPr/>
                    <a:lstStyle/>
                    <a:p>
                      <a:pPr algn="l" fontAlgn="b"/>
                      <a:r>
                        <a:rPr lang="en-CA" sz="2800" i="1" u="none" strike="noStrike" dirty="0">
                          <a:effectLst/>
                        </a:rPr>
                        <a:t>Long Island Section</a:t>
                      </a:r>
                      <a:endParaRPr lang="en-CA" sz="2800" b="0" i="1" u="none" strike="noStrike" dirty="0">
                        <a:solidFill>
                          <a:srgbClr val="000000"/>
                        </a:solidFill>
                        <a:effectLst/>
                        <a:latin typeface="Arial" panose="020B0604020202020204" pitchFamily="34" charset="0"/>
                      </a:endParaRPr>
                    </a:p>
                  </a:txBody>
                  <a:tcPr marL="9525" marR="9525" marT="9525" marB="0" anchor="b">
                    <a:solidFill>
                      <a:schemeClr val="bg2">
                        <a:lumMod val="75000"/>
                      </a:schemeClr>
                    </a:solidFill>
                  </a:tcPr>
                </a:tc>
                <a:tc>
                  <a:txBody>
                    <a:bodyPr/>
                    <a:lstStyle/>
                    <a:p>
                      <a:pPr algn="r" fontAlgn="b"/>
                      <a:r>
                        <a:rPr lang="en-CA" sz="2800" i="1" u="none" strike="noStrike" dirty="0">
                          <a:effectLst/>
                        </a:rPr>
                        <a:t>34</a:t>
                      </a:r>
                      <a:endParaRPr lang="en-CA" sz="2800" b="0" i="1" u="none" strike="noStrike" dirty="0">
                        <a:solidFill>
                          <a:srgbClr val="000000"/>
                        </a:solidFill>
                        <a:effectLst/>
                        <a:latin typeface="Arial" panose="020B0604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173990813"/>
                  </a:ext>
                </a:extLst>
              </a:tr>
              <a:tr h="352130">
                <a:tc>
                  <a:txBody>
                    <a:bodyPr/>
                    <a:lstStyle/>
                    <a:p>
                      <a:pPr algn="l" fontAlgn="b"/>
                      <a:r>
                        <a:rPr lang="en-CA" sz="2800" u="none" strike="noStrike" dirty="0">
                          <a:effectLst/>
                        </a:rPr>
                        <a:t>New Hampshire Section</a:t>
                      </a:r>
                      <a:endParaRPr lang="en-CA" sz="2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dirty="0">
                          <a:effectLst/>
                        </a:rPr>
                        <a:t>24</a:t>
                      </a:r>
                      <a:endParaRPr lang="en-CA" sz="2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52148965"/>
                  </a:ext>
                </a:extLst>
              </a:tr>
              <a:tr h="352130">
                <a:tc>
                  <a:txBody>
                    <a:bodyPr/>
                    <a:lstStyle/>
                    <a:p>
                      <a:pPr algn="l" fontAlgn="b"/>
                      <a:r>
                        <a:rPr lang="en-CA" sz="2800" u="none" strike="noStrike" dirty="0">
                          <a:effectLst/>
                        </a:rPr>
                        <a:t>Connecticut Section</a:t>
                      </a:r>
                      <a:endParaRPr lang="en-CA" sz="2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dirty="0">
                          <a:effectLst/>
                        </a:rPr>
                        <a:t>23</a:t>
                      </a:r>
                      <a:endParaRPr lang="en-CA" sz="2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3435781"/>
                  </a:ext>
                </a:extLst>
              </a:tr>
            </a:tbl>
          </a:graphicData>
        </a:graphic>
      </p:graphicFrame>
      <p:sp>
        <p:nvSpPr>
          <p:cNvPr id="4" name="Slide Number Placeholder 3">
            <a:extLst>
              <a:ext uri="{FF2B5EF4-FFF2-40B4-BE49-F238E27FC236}">
                <a16:creationId xmlns:a16="http://schemas.microsoft.com/office/drawing/2014/main" id="{B8681661-D703-4FB6-A6BC-CE41B25828A0}"/>
              </a:ext>
            </a:extLst>
          </p:cNvPr>
          <p:cNvSpPr>
            <a:spLocks noGrp="1"/>
          </p:cNvSpPr>
          <p:nvPr>
            <p:ph type="sldNum" sz="quarter" idx="12"/>
          </p:nvPr>
        </p:nvSpPr>
        <p:spPr/>
        <p:txBody>
          <a:bodyPr/>
          <a:lstStyle/>
          <a:p>
            <a:fld id="{DEAABB4B-B7FE-4F54-9EF3-4A934A90687F}" type="slidenum">
              <a:rPr lang="en-US" smtClean="0"/>
              <a:t>11</a:t>
            </a:fld>
            <a:endParaRPr lang="en-US"/>
          </a:p>
        </p:txBody>
      </p:sp>
      <p:sp>
        <p:nvSpPr>
          <p:cNvPr id="6" name="TextBox 5">
            <a:extLst>
              <a:ext uri="{FF2B5EF4-FFF2-40B4-BE49-F238E27FC236}">
                <a16:creationId xmlns:a16="http://schemas.microsoft.com/office/drawing/2014/main" id="{0E92D8B1-B824-46CF-AC36-34D5D6BEDEEB}"/>
              </a:ext>
            </a:extLst>
          </p:cNvPr>
          <p:cNvSpPr txBox="1"/>
          <p:nvPr/>
        </p:nvSpPr>
        <p:spPr>
          <a:xfrm>
            <a:off x="4362993" y="5987018"/>
            <a:ext cx="5416733" cy="369332"/>
          </a:xfrm>
          <a:prstGeom prst="rect">
            <a:avLst/>
          </a:prstGeom>
          <a:noFill/>
        </p:spPr>
        <p:txBody>
          <a:bodyPr wrap="square" rtlCol="0">
            <a:spAutoFit/>
          </a:bodyPr>
          <a:lstStyle/>
          <a:p>
            <a:r>
              <a:rPr lang="en-CA" dirty="0"/>
              <a:t>Greyed out sections already have a chapter formed </a:t>
            </a:r>
          </a:p>
        </p:txBody>
      </p:sp>
    </p:spTree>
    <p:extLst>
      <p:ext uri="{BB962C8B-B14F-4D97-AF65-F5344CB8AC3E}">
        <p14:creationId xmlns:p14="http://schemas.microsoft.com/office/powerpoint/2010/main" val="41882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BC78-A401-4F35-9CB3-81692809A808}"/>
              </a:ext>
            </a:extLst>
          </p:cNvPr>
          <p:cNvSpPr>
            <a:spLocks noGrp="1"/>
          </p:cNvSpPr>
          <p:nvPr>
            <p:ph type="title"/>
          </p:nvPr>
        </p:nvSpPr>
        <p:spPr>
          <a:xfrm>
            <a:off x="838200" y="681037"/>
            <a:ext cx="10515600" cy="1009651"/>
          </a:xfrm>
        </p:spPr>
        <p:txBody>
          <a:bodyPr/>
          <a:lstStyle/>
          <a:p>
            <a:r>
              <a:rPr lang="en-CA" dirty="0"/>
              <a:t>Sections with potential for chapter: Region 2</a:t>
            </a:r>
          </a:p>
        </p:txBody>
      </p:sp>
      <p:sp>
        <p:nvSpPr>
          <p:cNvPr id="4" name="Slide Number Placeholder 3">
            <a:extLst>
              <a:ext uri="{FF2B5EF4-FFF2-40B4-BE49-F238E27FC236}">
                <a16:creationId xmlns:a16="http://schemas.microsoft.com/office/drawing/2014/main" id="{B8681661-D703-4FB6-A6BC-CE41B25828A0}"/>
              </a:ext>
            </a:extLst>
          </p:cNvPr>
          <p:cNvSpPr>
            <a:spLocks noGrp="1"/>
          </p:cNvSpPr>
          <p:nvPr>
            <p:ph type="sldNum" sz="quarter" idx="12"/>
          </p:nvPr>
        </p:nvSpPr>
        <p:spPr/>
        <p:txBody>
          <a:bodyPr/>
          <a:lstStyle/>
          <a:p>
            <a:fld id="{DEAABB4B-B7FE-4F54-9EF3-4A934A90687F}" type="slidenum">
              <a:rPr lang="en-US" smtClean="0"/>
              <a:t>12</a:t>
            </a:fld>
            <a:endParaRPr lang="en-US"/>
          </a:p>
        </p:txBody>
      </p:sp>
      <p:graphicFrame>
        <p:nvGraphicFramePr>
          <p:cNvPr id="8" name="Content Placeholder 4">
            <a:extLst>
              <a:ext uri="{FF2B5EF4-FFF2-40B4-BE49-F238E27FC236}">
                <a16:creationId xmlns:a16="http://schemas.microsoft.com/office/drawing/2014/main" id="{BF83E63D-F16C-4F13-9CFD-725B62166F73}"/>
              </a:ext>
            </a:extLst>
          </p:cNvPr>
          <p:cNvGraphicFramePr>
            <a:graphicFrameLocks/>
          </p:cNvGraphicFramePr>
          <p:nvPr>
            <p:extLst>
              <p:ext uri="{D42A27DB-BD31-4B8C-83A1-F6EECF244321}">
                <p14:modId xmlns:p14="http://schemas.microsoft.com/office/powerpoint/2010/main" val="3112052555"/>
              </p:ext>
            </p:extLst>
          </p:nvPr>
        </p:nvGraphicFramePr>
        <p:xfrm>
          <a:off x="1341120" y="2103120"/>
          <a:ext cx="6189980" cy="3053715"/>
        </p:xfrm>
        <a:graphic>
          <a:graphicData uri="http://schemas.openxmlformats.org/drawingml/2006/table">
            <a:tbl>
              <a:tblPr>
                <a:tableStyleId>{B301B821-A1FF-4177-AEE7-76D212191A09}</a:tableStyleId>
              </a:tblPr>
              <a:tblGrid>
                <a:gridCol w="5313523">
                  <a:extLst>
                    <a:ext uri="{9D8B030D-6E8A-4147-A177-3AD203B41FA5}">
                      <a16:colId xmlns:a16="http://schemas.microsoft.com/office/drawing/2014/main" val="404427828"/>
                    </a:ext>
                  </a:extLst>
                </a:gridCol>
                <a:gridCol w="876457">
                  <a:extLst>
                    <a:ext uri="{9D8B030D-6E8A-4147-A177-3AD203B41FA5}">
                      <a16:colId xmlns:a16="http://schemas.microsoft.com/office/drawing/2014/main" val="2422449904"/>
                    </a:ext>
                  </a:extLst>
                </a:gridCol>
              </a:tblGrid>
              <a:tr h="352130">
                <a:tc>
                  <a:txBody>
                    <a:bodyPr/>
                    <a:lstStyle/>
                    <a:p>
                      <a:pPr algn="l" fontAlgn="b"/>
                      <a:r>
                        <a:rPr lang="en-CA" sz="2800" u="none" strike="noStrike" dirty="0">
                          <a:effectLst/>
                        </a:rPr>
                        <a:t>Northern Virginia Section</a:t>
                      </a:r>
                      <a:endParaRPr lang="en-CA" sz="2800" b="0" i="0" u="none" strike="noStrike" dirty="0">
                        <a:solidFill>
                          <a:srgbClr val="000000"/>
                        </a:solidFill>
                        <a:effectLst/>
                        <a:latin typeface="Arial" panose="020B0604020202020204" pitchFamily="34" charset="0"/>
                      </a:endParaRPr>
                    </a:p>
                  </a:txBody>
                  <a:tcPr marL="9525" marR="9525" marT="9525" marB="0" anchor="b">
                    <a:solidFill>
                      <a:schemeClr val="bg2">
                        <a:lumMod val="75000"/>
                      </a:schemeClr>
                    </a:solidFill>
                  </a:tcPr>
                </a:tc>
                <a:tc>
                  <a:txBody>
                    <a:bodyPr/>
                    <a:lstStyle/>
                    <a:p>
                      <a:pPr algn="r" fontAlgn="b"/>
                      <a:r>
                        <a:rPr lang="en-CA" sz="2800" u="none" strike="noStrike" dirty="0">
                          <a:effectLst/>
                        </a:rPr>
                        <a:t>123</a:t>
                      </a:r>
                      <a:endParaRPr lang="en-CA" sz="2800" b="0" i="0" u="none" strike="noStrike" dirty="0">
                        <a:solidFill>
                          <a:srgbClr val="000000"/>
                        </a:solidFill>
                        <a:effectLst/>
                        <a:latin typeface="Arial" panose="020B0604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4204292380"/>
                  </a:ext>
                </a:extLst>
              </a:tr>
              <a:tr h="352130">
                <a:tc>
                  <a:txBody>
                    <a:bodyPr/>
                    <a:lstStyle/>
                    <a:p>
                      <a:pPr algn="l" fontAlgn="b"/>
                      <a:r>
                        <a:rPr lang="en-CA" sz="2800" u="none" strike="noStrike">
                          <a:effectLst/>
                        </a:rPr>
                        <a:t>Washington Section</a:t>
                      </a:r>
                      <a:endParaRPr lang="en-CA" sz="2800" b="0" i="0" u="none" strike="noStrike">
                        <a:solidFill>
                          <a:srgbClr val="000000"/>
                        </a:solidFill>
                        <a:effectLst/>
                        <a:latin typeface="Arial" panose="020B0604020202020204" pitchFamily="34" charset="0"/>
                      </a:endParaRPr>
                    </a:p>
                  </a:txBody>
                  <a:tcPr marL="9525" marR="9525" marT="9525" marB="0" anchor="b">
                    <a:solidFill>
                      <a:schemeClr val="bg2">
                        <a:lumMod val="75000"/>
                      </a:schemeClr>
                    </a:solidFill>
                  </a:tcPr>
                </a:tc>
                <a:tc>
                  <a:txBody>
                    <a:bodyPr/>
                    <a:lstStyle/>
                    <a:p>
                      <a:pPr algn="r" fontAlgn="b"/>
                      <a:r>
                        <a:rPr lang="en-CA" sz="2800" u="none" strike="noStrike" dirty="0">
                          <a:effectLst/>
                        </a:rPr>
                        <a:t>88</a:t>
                      </a:r>
                      <a:endParaRPr lang="en-CA" sz="2800" b="0" i="0" u="none" strike="noStrike" dirty="0">
                        <a:solidFill>
                          <a:srgbClr val="000000"/>
                        </a:solidFill>
                        <a:effectLst/>
                        <a:latin typeface="Arial" panose="020B0604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3616792371"/>
                  </a:ext>
                </a:extLst>
              </a:tr>
              <a:tr h="352130">
                <a:tc>
                  <a:txBody>
                    <a:bodyPr/>
                    <a:lstStyle/>
                    <a:p>
                      <a:pPr algn="l" fontAlgn="b"/>
                      <a:r>
                        <a:rPr lang="en-CA" sz="2800" u="none" strike="noStrike">
                          <a:effectLst/>
                        </a:rPr>
                        <a:t>Philadelphia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71</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58367802"/>
                  </a:ext>
                </a:extLst>
              </a:tr>
              <a:tr h="352130">
                <a:tc>
                  <a:txBody>
                    <a:bodyPr/>
                    <a:lstStyle/>
                    <a:p>
                      <a:pPr algn="l" fontAlgn="b"/>
                      <a:r>
                        <a:rPr lang="en-CA" sz="2800" u="none" strike="noStrike" dirty="0">
                          <a:effectLst/>
                        </a:rPr>
                        <a:t>Baltimore Section</a:t>
                      </a:r>
                      <a:endParaRPr lang="en-CA" sz="2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70</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15155432"/>
                  </a:ext>
                </a:extLst>
              </a:tr>
              <a:tr h="352130">
                <a:tc>
                  <a:txBody>
                    <a:bodyPr/>
                    <a:lstStyle/>
                    <a:p>
                      <a:pPr algn="l" fontAlgn="b"/>
                      <a:r>
                        <a:rPr lang="en-CA" sz="2800" u="none" strike="noStrike">
                          <a:effectLst/>
                        </a:rPr>
                        <a:t>Pittsburgh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39</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73990813"/>
                  </a:ext>
                </a:extLst>
              </a:tr>
              <a:tr h="352130">
                <a:tc>
                  <a:txBody>
                    <a:bodyPr/>
                    <a:lstStyle/>
                    <a:p>
                      <a:pPr algn="l" fontAlgn="b"/>
                      <a:r>
                        <a:rPr lang="en-CA" sz="2800" u="none" strike="noStrike">
                          <a:effectLst/>
                        </a:rPr>
                        <a:t>Cincinnati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25</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52148965"/>
                  </a:ext>
                </a:extLst>
              </a:tr>
              <a:tr h="352130">
                <a:tc>
                  <a:txBody>
                    <a:bodyPr/>
                    <a:lstStyle/>
                    <a:p>
                      <a:pPr algn="l" fontAlgn="b"/>
                      <a:r>
                        <a:rPr lang="en-CA" sz="2800" u="none" strike="noStrike">
                          <a:effectLst/>
                        </a:rPr>
                        <a:t>Cleveland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dirty="0">
                          <a:effectLst/>
                        </a:rPr>
                        <a:t>22</a:t>
                      </a:r>
                      <a:endParaRPr lang="en-CA" sz="2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3435781"/>
                  </a:ext>
                </a:extLst>
              </a:tr>
            </a:tbl>
          </a:graphicData>
        </a:graphic>
      </p:graphicFrame>
      <p:sp>
        <p:nvSpPr>
          <p:cNvPr id="10" name="TextBox 9">
            <a:extLst>
              <a:ext uri="{FF2B5EF4-FFF2-40B4-BE49-F238E27FC236}">
                <a16:creationId xmlns:a16="http://schemas.microsoft.com/office/drawing/2014/main" id="{CA82BA3F-91C3-4358-8539-B34E94F55DF6}"/>
              </a:ext>
            </a:extLst>
          </p:cNvPr>
          <p:cNvSpPr txBox="1"/>
          <p:nvPr/>
        </p:nvSpPr>
        <p:spPr>
          <a:xfrm>
            <a:off x="4362993" y="5987018"/>
            <a:ext cx="5416733" cy="369332"/>
          </a:xfrm>
          <a:prstGeom prst="rect">
            <a:avLst/>
          </a:prstGeom>
          <a:noFill/>
        </p:spPr>
        <p:txBody>
          <a:bodyPr wrap="square" rtlCol="0">
            <a:spAutoFit/>
          </a:bodyPr>
          <a:lstStyle/>
          <a:p>
            <a:r>
              <a:rPr lang="en-CA" dirty="0"/>
              <a:t>Greyed out sections already have a chapter formed </a:t>
            </a:r>
          </a:p>
        </p:txBody>
      </p:sp>
    </p:spTree>
    <p:extLst>
      <p:ext uri="{BB962C8B-B14F-4D97-AF65-F5344CB8AC3E}">
        <p14:creationId xmlns:p14="http://schemas.microsoft.com/office/powerpoint/2010/main" val="1270561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BC78-A401-4F35-9CB3-81692809A808}"/>
              </a:ext>
            </a:extLst>
          </p:cNvPr>
          <p:cNvSpPr>
            <a:spLocks noGrp="1"/>
          </p:cNvSpPr>
          <p:nvPr>
            <p:ph type="title"/>
          </p:nvPr>
        </p:nvSpPr>
        <p:spPr>
          <a:xfrm>
            <a:off x="838200" y="681037"/>
            <a:ext cx="10515600" cy="1009651"/>
          </a:xfrm>
        </p:spPr>
        <p:txBody>
          <a:bodyPr/>
          <a:lstStyle/>
          <a:p>
            <a:r>
              <a:rPr lang="en-CA" dirty="0"/>
              <a:t>Sections with potential for chapter: Region 3</a:t>
            </a:r>
          </a:p>
        </p:txBody>
      </p:sp>
      <p:sp>
        <p:nvSpPr>
          <p:cNvPr id="4" name="Slide Number Placeholder 3">
            <a:extLst>
              <a:ext uri="{FF2B5EF4-FFF2-40B4-BE49-F238E27FC236}">
                <a16:creationId xmlns:a16="http://schemas.microsoft.com/office/drawing/2014/main" id="{B8681661-D703-4FB6-A6BC-CE41B25828A0}"/>
              </a:ext>
            </a:extLst>
          </p:cNvPr>
          <p:cNvSpPr>
            <a:spLocks noGrp="1"/>
          </p:cNvSpPr>
          <p:nvPr>
            <p:ph type="sldNum" sz="quarter" idx="12"/>
          </p:nvPr>
        </p:nvSpPr>
        <p:spPr/>
        <p:txBody>
          <a:bodyPr/>
          <a:lstStyle/>
          <a:p>
            <a:fld id="{DEAABB4B-B7FE-4F54-9EF3-4A934A90687F}" type="slidenum">
              <a:rPr lang="en-US" smtClean="0"/>
              <a:t>13</a:t>
            </a:fld>
            <a:endParaRPr lang="en-US"/>
          </a:p>
        </p:txBody>
      </p:sp>
      <p:graphicFrame>
        <p:nvGraphicFramePr>
          <p:cNvPr id="8" name="Content Placeholder 4">
            <a:extLst>
              <a:ext uri="{FF2B5EF4-FFF2-40B4-BE49-F238E27FC236}">
                <a16:creationId xmlns:a16="http://schemas.microsoft.com/office/drawing/2014/main" id="{BF83E63D-F16C-4F13-9CFD-725B62166F73}"/>
              </a:ext>
            </a:extLst>
          </p:cNvPr>
          <p:cNvGraphicFramePr>
            <a:graphicFrameLocks/>
          </p:cNvGraphicFramePr>
          <p:nvPr>
            <p:extLst>
              <p:ext uri="{D42A27DB-BD31-4B8C-83A1-F6EECF244321}">
                <p14:modId xmlns:p14="http://schemas.microsoft.com/office/powerpoint/2010/main" val="2136490574"/>
              </p:ext>
            </p:extLst>
          </p:nvPr>
        </p:nvGraphicFramePr>
        <p:xfrm>
          <a:off x="1341120" y="2103120"/>
          <a:ext cx="6189980" cy="2617470"/>
        </p:xfrm>
        <a:graphic>
          <a:graphicData uri="http://schemas.openxmlformats.org/drawingml/2006/table">
            <a:tbl>
              <a:tblPr>
                <a:tableStyleId>{B301B821-A1FF-4177-AEE7-76D212191A09}</a:tableStyleId>
              </a:tblPr>
              <a:tblGrid>
                <a:gridCol w="5313523">
                  <a:extLst>
                    <a:ext uri="{9D8B030D-6E8A-4147-A177-3AD203B41FA5}">
                      <a16:colId xmlns:a16="http://schemas.microsoft.com/office/drawing/2014/main" val="404427828"/>
                    </a:ext>
                  </a:extLst>
                </a:gridCol>
                <a:gridCol w="876457">
                  <a:extLst>
                    <a:ext uri="{9D8B030D-6E8A-4147-A177-3AD203B41FA5}">
                      <a16:colId xmlns:a16="http://schemas.microsoft.com/office/drawing/2014/main" val="2422449904"/>
                    </a:ext>
                  </a:extLst>
                </a:gridCol>
              </a:tblGrid>
              <a:tr h="352130">
                <a:tc>
                  <a:txBody>
                    <a:bodyPr/>
                    <a:lstStyle/>
                    <a:p>
                      <a:pPr algn="l" fontAlgn="b"/>
                      <a:r>
                        <a:rPr lang="en-CA" sz="2800" u="none" strike="noStrike">
                          <a:effectLst/>
                        </a:rPr>
                        <a:t>Atlanta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71</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04292380"/>
                  </a:ext>
                </a:extLst>
              </a:tr>
              <a:tr h="352130">
                <a:tc>
                  <a:txBody>
                    <a:bodyPr/>
                    <a:lstStyle/>
                    <a:p>
                      <a:pPr algn="l" fontAlgn="b"/>
                      <a:r>
                        <a:rPr lang="en-CA" sz="2800" u="none" strike="noStrike">
                          <a:effectLst/>
                        </a:rPr>
                        <a:t>Eastern North Carolina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39</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16792371"/>
                  </a:ext>
                </a:extLst>
              </a:tr>
              <a:tr h="352130">
                <a:tc>
                  <a:txBody>
                    <a:bodyPr/>
                    <a:lstStyle/>
                    <a:p>
                      <a:pPr algn="l" fontAlgn="b"/>
                      <a:r>
                        <a:rPr lang="en-CA" sz="2800" u="none" strike="noStrike" dirty="0">
                          <a:effectLst/>
                        </a:rPr>
                        <a:t>Florida West Coast Section</a:t>
                      </a:r>
                      <a:endParaRPr lang="en-CA" sz="2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30</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58367802"/>
                  </a:ext>
                </a:extLst>
              </a:tr>
              <a:tr h="352130">
                <a:tc>
                  <a:txBody>
                    <a:bodyPr/>
                    <a:lstStyle/>
                    <a:p>
                      <a:pPr algn="l" fontAlgn="b"/>
                      <a:r>
                        <a:rPr lang="en-CA" sz="2800" u="none" strike="noStrike">
                          <a:effectLst/>
                        </a:rPr>
                        <a:t>Huntsville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27</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15155432"/>
                  </a:ext>
                </a:extLst>
              </a:tr>
              <a:tr h="352130">
                <a:tc>
                  <a:txBody>
                    <a:bodyPr/>
                    <a:lstStyle/>
                    <a:p>
                      <a:pPr algn="l" fontAlgn="b"/>
                      <a:r>
                        <a:rPr lang="en-CA" sz="2800" u="none" strike="noStrike">
                          <a:effectLst/>
                        </a:rPr>
                        <a:t>Orlando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26</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73990813"/>
                  </a:ext>
                </a:extLst>
              </a:tr>
              <a:tr h="352130">
                <a:tc>
                  <a:txBody>
                    <a:bodyPr/>
                    <a:lstStyle/>
                    <a:p>
                      <a:pPr algn="l" fontAlgn="b"/>
                      <a:r>
                        <a:rPr lang="en-CA" sz="2800" u="none" strike="noStrike">
                          <a:effectLst/>
                        </a:rPr>
                        <a:t>Central Virginia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dirty="0">
                          <a:effectLst/>
                        </a:rPr>
                        <a:t>24</a:t>
                      </a:r>
                      <a:endParaRPr lang="en-CA" sz="2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52148965"/>
                  </a:ext>
                </a:extLst>
              </a:tr>
            </a:tbl>
          </a:graphicData>
        </a:graphic>
      </p:graphicFrame>
    </p:spTree>
    <p:extLst>
      <p:ext uri="{BB962C8B-B14F-4D97-AF65-F5344CB8AC3E}">
        <p14:creationId xmlns:p14="http://schemas.microsoft.com/office/powerpoint/2010/main" val="359919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BC78-A401-4F35-9CB3-81692809A808}"/>
              </a:ext>
            </a:extLst>
          </p:cNvPr>
          <p:cNvSpPr>
            <a:spLocks noGrp="1"/>
          </p:cNvSpPr>
          <p:nvPr>
            <p:ph type="title"/>
          </p:nvPr>
        </p:nvSpPr>
        <p:spPr>
          <a:xfrm>
            <a:off x="838200" y="681037"/>
            <a:ext cx="10515600" cy="1009651"/>
          </a:xfrm>
        </p:spPr>
        <p:txBody>
          <a:bodyPr/>
          <a:lstStyle/>
          <a:p>
            <a:r>
              <a:rPr lang="en-CA" dirty="0"/>
              <a:t>Sections with potential for chapter: Region 4</a:t>
            </a:r>
          </a:p>
        </p:txBody>
      </p:sp>
      <p:sp>
        <p:nvSpPr>
          <p:cNvPr id="4" name="Slide Number Placeholder 3">
            <a:extLst>
              <a:ext uri="{FF2B5EF4-FFF2-40B4-BE49-F238E27FC236}">
                <a16:creationId xmlns:a16="http://schemas.microsoft.com/office/drawing/2014/main" id="{B8681661-D703-4FB6-A6BC-CE41B25828A0}"/>
              </a:ext>
            </a:extLst>
          </p:cNvPr>
          <p:cNvSpPr>
            <a:spLocks noGrp="1"/>
          </p:cNvSpPr>
          <p:nvPr>
            <p:ph type="sldNum" sz="quarter" idx="12"/>
          </p:nvPr>
        </p:nvSpPr>
        <p:spPr/>
        <p:txBody>
          <a:bodyPr/>
          <a:lstStyle/>
          <a:p>
            <a:fld id="{DEAABB4B-B7FE-4F54-9EF3-4A934A90687F}" type="slidenum">
              <a:rPr lang="en-US" smtClean="0"/>
              <a:t>14</a:t>
            </a:fld>
            <a:endParaRPr lang="en-US"/>
          </a:p>
        </p:txBody>
      </p:sp>
      <p:graphicFrame>
        <p:nvGraphicFramePr>
          <p:cNvPr id="8" name="Content Placeholder 4">
            <a:extLst>
              <a:ext uri="{FF2B5EF4-FFF2-40B4-BE49-F238E27FC236}">
                <a16:creationId xmlns:a16="http://schemas.microsoft.com/office/drawing/2014/main" id="{BF83E63D-F16C-4F13-9CFD-725B62166F73}"/>
              </a:ext>
            </a:extLst>
          </p:cNvPr>
          <p:cNvGraphicFramePr>
            <a:graphicFrameLocks/>
          </p:cNvGraphicFramePr>
          <p:nvPr>
            <p:extLst>
              <p:ext uri="{D42A27DB-BD31-4B8C-83A1-F6EECF244321}">
                <p14:modId xmlns:p14="http://schemas.microsoft.com/office/powerpoint/2010/main" val="3991872184"/>
              </p:ext>
            </p:extLst>
          </p:nvPr>
        </p:nvGraphicFramePr>
        <p:xfrm>
          <a:off x="1341120" y="2103120"/>
          <a:ext cx="6189980" cy="2181225"/>
        </p:xfrm>
        <a:graphic>
          <a:graphicData uri="http://schemas.openxmlformats.org/drawingml/2006/table">
            <a:tbl>
              <a:tblPr>
                <a:tableStyleId>{B301B821-A1FF-4177-AEE7-76D212191A09}</a:tableStyleId>
              </a:tblPr>
              <a:tblGrid>
                <a:gridCol w="5313523">
                  <a:extLst>
                    <a:ext uri="{9D8B030D-6E8A-4147-A177-3AD203B41FA5}">
                      <a16:colId xmlns:a16="http://schemas.microsoft.com/office/drawing/2014/main" val="404427828"/>
                    </a:ext>
                  </a:extLst>
                </a:gridCol>
                <a:gridCol w="876457">
                  <a:extLst>
                    <a:ext uri="{9D8B030D-6E8A-4147-A177-3AD203B41FA5}">
                      <a16:colId xmlns:a16="http://schemas.microsoft.com/office/drawing/2014/main" val="2422449904"/>
                    </a:ext>
                  </a:extLst>
                </a:gridCol>
              </a:tblGrid>
              <a:tr h="352130">
                <a:tc>
                  <a:txBody>
                    <a:bodyPr/>
                    <a:lstStyle/>
                    <a:p>
                      <a:pPr algn="l" fontAlgn="b"/>
                      <a:r>
                        <a:rPr lang="en-CA" sz="2800" b="0" i="0" u="none" strike="noStrike">
                          <a:solidFill>
                            <a:srgbClr val="000000"/>
                          </a:solidFill>
                          <a:effectLst/>
                          <a:latin typeface="Arial" panose="020B0604020202020204" pitchFamily="34" charset="0"/>
                        </a:rPr>
                        <a:t>Southeastern Michigan Section</a:t>
                      </a:r>
                    </a:p>
                  </a:txBody>
                  <a:tcPr marL="9525" marR="9525" marT="9525" marB="0" anchor="b"/>
                </a:tc>
                <a:tc>
                  <a:txBody>
                    <a:bodyPr/>
                    <a:lstStyle/>
                    <a:p>
                      <a:pPr algn="r" fontAlgn="b"/>
                      <a:r>
                        <a:rPr lang="en-CA" sz="2800" b="0" i="0" u="none" strike="noStrike">
                          <a:solidFill>
                            <a:srgbClr val="000000"/>
                          </a:solidFill>
                          <a:effectLst/>
                          <a:latin typeface="Arial" panose="020B0604020202020204" pitchFamily="34" charset="0"/>
                        </a:rPr>
                        <a:t>86</a:t>
                      </a:r>
                    </a:p>
                  </a:txBody>
                  <a:tcPr marL="9525" marR="9525" marT="9525" marB="0" anchor="b"/>
                </a:tc>
                <a:extLst>
                  <a:ext uri="{0D108BD9-81ED-4DB2-BD59-A6C34878D82A}">
                    <a16:rowId xmlns:a16="http://schemas.microsoft.com/office/drawing/2014/main" val="4204292380"/>
                  </a:ext>
                </a:extLst>
              </a:tr>
              <a:tr h="352130">
                <a:tc>
                  <a:txBody>
                    <a:bodyPr/>
                    <a:lstStyle/>
                    <a:p>
                      <a:pPr algn="l" fontAlgn="b"/>
                      <a:r>
                        <a:rPr lang="en-CA" sz="2800" b="0" i="0" u="none" strike="noStrike">
                          <a:solidFill>
                            <a:srgbClr val="000000"/>
                          </a:solidFill>
                          <a:effectLst/>
                          <a:latin typeface="Arial" panose="020B0604020202020204" pitchFamily="34" charset="0"/>
                        </a:rPr>
                        <a:t>Chicago Section</a:t>
                      </a:r>
                    </a:p>
                  </a:txBody>
                  <a:tcPr marL="9525" marR="9525" marT="9525" marB="0" anchor="b"/>
                </a:tc>
                <a:tc>
                  <a:txBody>
                    <a:bodyPr/>
                    <a:lstStyle/>
                    <a:p>
                      <a:pPr algn="r" fontAlgn="b"/>
                      <a:r>
                        <a:rPr lang="en-CA" sz="2800" b="0" i="0" u="none" strike="noStrike">
                          <a:solidFill>
                            <a:srgbClr val="000000"/>
                          </a:solidFill>
                          <a:effectLst/>
                          <a:latin typeface="Arial" panose="020B0604020202020204" pitchFamily="34" charset="0"/>
                        </a:rPr>
                        <a:t>73</a:t>
                      </a:r>
                    </a:p>
                  </a:txBody>
                  <a:tcPr marL="9525" marR="9525" marT="9525" marB="0" anchor="b"/>
                </a:tc>
                <a:extLst>
                  <a:ext uri="{0D108BD9-81ED-4DB2-BD59-A6C34878D82A}">
                    <a16:rowId xmlns:a16="http://schemas.microsoft.com/office/drawing/2014/main" val="3616792371"/>
                  </a:ext>
                </a:extLst>
              </a:tr>
              <a:tr h="352130">
                <a:tc>
                  <a:txBody>
                    <a:bodyPr/>
                    <a:lstStyle/>
                    <a:p>
                      <a:pPr algn="l" fontAlgn="b"/>
                      <a:r>
                        <a:rPr lang="en-CA" sz="2800" b="0" i="0" u="none" strike="noStrike">
                          <a:solidFill>
                            <a:srgbClr val="000000"/>
                          </a:solidFill>
                          <a:effectLst/>
                          <a:latin typeface="Arial" panose="020B0604020202020204" pitchFamily="34" charset="0"/>
                        </a:rPr>
                        <a:t>Twin Cities Section</a:t>
                      </a:r>
                    </a:p>
                  </a:txBody>
                  <a:tcPr marL="9525" marR="9525" marT="9525" marB="0" anchor="b"/>
                </a:tc>
                <a:tc>
                  <a:txBody>
                    <a:bodyPr/>
                    <a:lstStyle/>
                    <a:p>
                      <a:pPr algn="r" fontAlgn="b"/>
                      <a:r>
                        <a:rPr lang="en-CA" sz="2800" b="0" i="0" u="none" strike="noStrike">
                          <a:solidFill>
                            <a:srgbClr val="000000"/>
                          </a:solidFill>
                          <a:effectLst/>
                          <a:latin typeface="Arial" panose="020B0604020202020204" pitchFamily="34" charset="0"/>
                        </a:rPr>
                        <a:t>58</a:t>
                      </a:r>
                    </a:p>
                  </a:txBody>
                  <a:tcPr marL="9525" marR="9525" marT="9525" marB="0" anchor="b"/>
                </a:tc>
                <a:extLst>
                  <a:ext uri="{0D108BD9-81ED-4DB2-BD59-A6C34878D82A}">
                    <a16:rowId xmlns:a16="http://schemas.microsoft.com/office/drawing/2014/main" val="558367802"/>
                  </a:ext>
                </a:extLst>
              </a:tr>
              <a:tr h="352130">
                <a:tc>
                  <a:txBody>
                    <a:bodyPr/>
                    <a:lstStyle/>
                    <a:p>
                      <a:pPr algn="l" fontAlgn="b"/>
                      <a:r>
                        <a:rPr lang="en-CA" sz="2800" b="0" i="0" u="none" strike="noStrike">
                          <a:solidFill>
                            <a:srgbClr val="000000"/>
                          </a:solidFill>
                          <a:effectLst/>
                          <a:latin typeface="Arial" panose="020B0604020202020204" pitchFamily="34" charset="0"/>
                        </a:rPr>
                        <a:t>Central Indiana Section</a:t>
                      </a:r>
                    </a:p>
                  </a:txBody>
                  <a:tcPr marL="9525" marR="9525" marT="9525" marB="0" anchor="b"/>
                </a:tc>
                <a:tc>
                  <a:txBody>
                    <a:bodyPr/>
                    <a:lstStyle/>
                    <a:p>
                      <a:pPr algn="r" fontAlgn="b"/>
                      <a:r>
                        <a:rPr lang="en-CA" sz="2800" b="0" i="0" u="none" strike="noStrike">
                          <a:solidFill>
                            <a:srgbClr val="000000"/>
                          </a:solidFill>
                          <a:effectLst/>
                          <a:latin typeface="Arial" panose="020B0604020202020204" pitchFamily="34" charset="0"/>
                        </a:rPr>
                        <a:t>35</a:t>
                      </a:r>
                    </a:p>
                  </a:txBody>
                  <a:tcPr marL="9525" marR="9525" marT="9525" marB="0" anchor="b"/>
                </a:tc>
                <a:extLst>
                  <a:ext uri="{0D108BD9-81ED-4DB2-BD59-A6C34878D82A}">
                    <a16:rowId xmlns:a16="http://schemas.microsoft.com/office/drawing/2014/main" val="2515155432"/>
                  </a:ext>
                </a:extLst>
              </a:tr>
              <a:tr h="352130">
                <a:tc>
                  <a:txBody>
                    <a:bodyPr/>
                    <a:lstStyle/>
                    <a:p>
                      <a:pPr algn="l" fontAlgn="b"/>
                      <a:r>
                        <a:rPr lang="en-CA" sz="2800" b="0" i="0" u="none" strike="noStrike" dirty="0">
                          <a:solidFill>
                            <a:srgbClr val="000000"/>
                          </a:solidFill>
                          <a:effectLst/>
                          <a:latin typeface="Arial" panose="020B0604020202020204" pitchFamily="34" charset="0"/>
                        </a:rPr>
                        <a:t>Milwaukee Section</a:t>
                      </a:r>
                    </a:p>
                  </a:txBody>
                  <a:tcPr marL="9525" marR="9525" marT="9525" marB="0" anchor="b"/>
                </a:tc>
                <a:tc>
                  <a:txBody>
                    <a:bodyPr/>
                    <a:lstStyle/>
                    <a:p>
                      <a:pPr algn="r" fontAlgn="b"/>
                      <a:r>
                        <a:rPr lang="en-CA" sz="2800" b="0" i="0" u="none" strike="noStrike" dirty="0">
                          <a:solidFill>
                            <a:srgbClr val="000000"/>
                          </a:solidFill>
                          <a:effectLst/>
                          <a:latin typeface="Arial" panose="020B0604020202020204" pitchFamily="34" charset="0"/>
                        </a:rPr>
                        <a:t>29</a:t>
                      </a:r>
                    </a:p>
                  </a:txBody>
                  <a:tcPr marL="9525" marR="9525" marT="9525" marB="0" anchor="b"/>
                </a:tc>
                <a:extLst>
                  <a:ext uri="{0D108BD9-81ED-4DB2-BD59-A6C34878D82A}">
                    <a16:rowId xmlns:a16="http://schemas.microsoft.com/office/drawing/2014/main" val="1173990813"/>
                  </a:ext>
                </a:extLst>
              </a:tr>
            </a:tbl>
          </a:graphicData>
        </a:graphic>
      </p:graphicFrame>
    </p:spTree>
    <p:extLst>
      <p:ext uri="{BB962C8B-B14F-4D97-AF65-F5344CB8AC3E}">
        <p14:creationId xmlns:p14="http://schemas.microsoft.com/office/powerpoint/2010/main" val="1577103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BC78-A401-4F35-9CB3-81692809A808}"/>
              </a:ext>
            </a:extLst>
          </p:cNvPr>
          <p:cNvSpPr>
            <a:spLocks noGrp="1"/>
          </p:cNvSpPr>
          <p:nvPr>
            <p:ph type="title"/>
          </p:nvPr>
        </p:nvSpPr>
        <p:spPr>
          <a:xfrm>
            <a:off x="838200" y="681037"/>
            <a:ext cx="10515600" cy="1009651"/>
          </a:xfrm>
        </p:spPr>
        <p:txBody>
          <a:bodyPr/>
          <a:lstStyle/>
          <a:p>
            <a:r>
              <a:rPr lang="en-CA" dirty="0"/>
              <a:t>Sections with potential for chapter: Region 5</a:t>
            </a:r>
          </a:p>
        </p:txBody>
      </p:sp>
      <p:sp>
        <p:nvSpPr>
          <p:cNvPr id="4" name="Slide Number Placeholder 3">
            <a:extLst>
              <a:ext uri="{FF2B5EF4-FFF2-40B4-BE49-F238E27FC236}">
                <a16:creationId xmlns:a16="http://schemas.microsoft.com/office/drawing/2014/main" id="{B8681661-D703-4FB6-A6BC-CE41B25828A0}"/>
              </a:ext>
            </a:extLst>
          </p:cNvPr>
          <p:cNvSpPr>
            <a:spLocks noGrp="1"/>
          </p:cNvSpPr>
          <p:nvPr>
            <p:ph type="sldNum" sz="quarter" idx="12"/>
          </p:nvPr>
        </p:nvSpPr>
        <p:spPr/>
        <p:txBody>
          <a:bodyPr/>
          <a:lstStyle/>
          <a:p>
            <a:fld id="{DEAABB4B-B7FE-4F54-9EF3-4A934A90687F}" type="slidenum">
              <a:rPr lang="en-US" smtClean="0"/>
              <a:t>15</a:t>
            </a:fld>
            <a:endParaRPr lang="en-US"/>
          </a:p>
        </p:txBody>
      </p:sp>
      <p:graphicFrame>
        <p:nvGraphicFramePr>
          <p:cNvPr id="8" name="Content Placeholder 4">
            <a:extLst>
              <a:ext uri="{FF2B5EF4-FFF2-40B4-BE49-F238E27FC236}">
                <a16:creationId xmlns:a16="http://schemas.microsoft.com/office/drawing/2014/main" id="{BF83E63D-F16C-4F13-9CFD-725B62166F73}"/>
              </a:ext>
            </a:extLst>
          </p:cNvPr>
          <p:cNvGraphicFramePr>
            <a:graphicFrameLocks/>
          </p:cNvGraphicFramePr>
          <p:nvPr>
            <p:extLst>
              <p:ext uri="{D42A27DB-BD31-4B8C-83A1-F6EECF244321}">
                <p14:modId xmlns:p14="http://schemas.microsoft.com/office/powerpoint/2010/main" val="147670401"/>
              </p:ext>
            </p:extLst>
          </p:nvPr>
        </p:nvGraphicFramePr>
        <p:xfrm>
          <a:off x="1341120" y="2103120"/>
          <a:ext cx="6189980" cy="3489960"/>
        </p:xfrm>
        <a:graphic>
          <a:graphicData uri="http://schemas.openxmlformats.org/drawingml/2006/table">
            <a:tbl>
              <a:tblPr>
                <a:tableStyleId>{B301B821-A1FF-4177-AEE7-76D212191A09}</a:tableStyleId>
              </a:tblPr>
              <a:tblGrid>
                <a:gridCol w="5313523">
                  <a:extLst>
                    <a:ext uri="{9D8B030D-6E8A-4147-A177-3AD203B41FA5}">
                      <a16:colId xmlns:a16="http://schemas.microsoft.com/office/drawing/2014/main" val="404427828"/>
                    </a:ext>
                  </a:extLst>
                </a:gridCol>
                <a:gridCol w="876457">
                  <a:extLst>
                    <a:ext uri="{9D8B030D-6E8A-4147-A177-3AD203B41FA5}">
                      <a16:colId xmlns:a16="http://schemas.microsoft.com/office/drawing/2014/main" val="2422449904"/>
                    </a:ext>
                  </a:extLst>
                </a:gridCol>
              </a:tblGrid>
              <a:tr h="352130">
                <a:tc>
                  <a:txBody>
                    <a:bodyPr/>
                    <a:lstStyle/>
                    <a:p>
                      <a:pPr algn="l" fontAlgn="b"/>
                      <a:r>
                        <a:rPr lang="en-CA" sz="2800" b="0" i="0" u="none" strike="noStrike">
                          <a:solidFill>
                            <a:srgbClr val="000000"/>
                          </a:solidFill>
                          <a:effectLst/>
                          <a:latin typeface="Arial" panose="020B0604020202020204" pitchFamily="34" charset="0"/>
                        </a:rPr>
                        <a:t>Central Texas Section</a:t>
                      </a:r>
                    </a:p>
                  </a:txBody>
                  <a:tcPr marL="9525" marR="9525" marT="9525" marB="0" anchor="b"/>
                </a:tc>
                <a:tc>
                  <a:txBody>
                    <a:bodyPr/>
                    <a:lstStyle/>
                    <a:p>
                      <a:pPr algn="r" fontAlgn="b"/>
                      <a:r>
                        <a:rPr lang="en-CA" sz="2800" b="0" i="0" u="none" strike="noStrike">
                          <a:solidFill>
                            <a:srgbClr val="000000"/>
                          </a:solidFill>
                          <a:effectLst/>
                          <a:latin typeface="Arial" panose="020B0604020202020204" pitchFamily="34" charset="0"/>
                        </a:rPr>
                        <a:t>73</a:t>
                      </a:r>
                    </a:p>
                  </a:txBody>
                  <a:tcPr marL="9525" marR="9525" marT="9525" marB="0" anchor="b"/>
                </a:tc>
                <a:extLst>
                  <a:ext uri="{0D108BD9-81ED-4DB2-BD59-A6C34878D82A}">
                    <a16:rowId xmlns:a16="http://schemas.microsoft.com/office/drawing/2014/main" val="4204292380"/>
                  </a:ext>
                </a:extLst>
              </a:tr>
              <a:tr h="352130">
                <a:tc>
                  <a:txBody>
                    <a:bodyPr/>
                    <a:lstStyle/>
                    <a:p>
                      <a:pPr algn="l" fontAlgn="b"/>
                      <a:r>
                        <a:rPr lang="en-CA" sz="2800" b="0" i="0" u="none" strike="noStrike">
                          <a:solidFill>
                            <a:srgbClr val="000000"/>
                          </a:solidFill>
                          <a:effectLst/>
                          <a:latin typeface="Arial" panose="020B0604020202020204" pitchFamily="34" charset="0"/>
                        </a:rPr>
                        <a:t>Dallas Section</a:t>
                      </a:r>
                    </a:p>
                  </a:txBody>
                  <a:tcPr marL="9525" marR="9525" marT="9525" marB="0" anchor="b"/>
                </a:tc>
                <a:tc>
                  <a:txBody>
                    <a:bodyPr/>
                    <a:lstStyle/>
                    <a:p>
                      <a:pPr algn="r" fontAlgn="b"/>
                      <a:r>
                        <a:rPr lang="en-CA" sz="2800" b="0" i="0" u="none" strike="noStrike">
                          <a:solidFill>
                            <a:srgbClr val="000000"/>
                          </a:solidFill>
                          <a:effectLst/>
                          <a:latin typeface="Arial" panose="020B0604020202020204" pitchFamily="34" charset="0"/>
                        </a:rPr>
                        <a:t>71</a:t>
                      </a:r>
                    </a:p>
                  </a:txBody>
                  <a:tcPr marL="9525" marR="9525" marT="9525" marB="0" anchor="b"/>
                </a:tc>
                <a:extLst>
                  <a:ext uri="{0D108BD9-81ED-4DB2-BD59-A6C34878D82A}">
                    <a16:rowId xmlns:a16="http://schemas.microsoft.com/office/drawing/2014/main" val="3616792371"/>
                  </a:ext>
                </a:extLst>
              </a:tr>
              <a:tr h="352130">
                <a:tc>
                  <a:txBody>
                    <a:bodyPr/>
                    <a:lstStyle/>
                    <a:p>
                      <a:pPr algn="l" fontAlgn="b"/>
                      <a:r>
                        <a:rPr lang="en-CA" sz="2800" b="0" i="0" u="none" strike="noStrike">
                          <a:solidFill>
                            <a:srgbClr val="000000"/>
                          </a:solidFill>
                          <a:effectLst/>
                          <a:latin typeface="Arial" panose="020B0604020202020204" pitchFamily="34" charset="0"/>
                        </a:rPr>
                        <a:t>Houston Section</a:t>
                      </a:r>
                    </a:p>
                  </a:txBody>
                  <a:tcPr marL="9525" marR="9525" marT="9525" marB="0" anchor="b"/>
                </a:tc>
                <a:tc>
                  <a:txBody>
                    <a:bodyPr/>
                    <a:lstStyle/>
                    <a:p>
                      <a:pPr algn="r" fontAlgn="b"/>
                      <a:r>
                        <a:rPr lang="en-CA" sz="2800" b="0" i="0" u="none" strike="noStrike">
                          <a:solidFill>
                            <a:srgbClr val="000000"/>
                          </a:solidFill>
                          <a:effectLst/>
                          <a:latin typeface="Arial" panose="020B0604020202020204" pitchFamily="34" charset="0"/>
                        </a:rPr>
                        <a:t>63</a:t>
                      </a:r>
                    </a:p>
                  </a:txBody>
                  <a:tcPr marL="9525" marR="9525" marT="9525" marB="0" anchor="b"/>
                </a:tc>
                <a:extLst>
                  <a:ext uri="{0D108BD9-81ED-4DB2-BD59-A6C34878D82A}">
                    <a16:rowId xmlns:a16="http://schemas.microsoft.com/office/drawing/2014/main" val="558367802"/>
                  </a:ext>
                </a:extLst>
              </a:tr>
              <a:tr h="352130">
                <a:tc>
                  <a:txBody>
                    <a:bodyPr/>
                    <a:lstStyle/>
                    <a:p>
                      <a:pPr algn="l" fontAlgn="b"/>
                      <a:r>
                        <a:rPr lang="en-CA" sz="2800" b="0" i="0" u="none" strike="noStrike">
                          <a:solidFill>
                            <a:srgbClr val="000000"/>
                          </a:solidFill>
                          <a:effectLst/>
                          <a:latin typeface="Arial" panose="020B0604020202020204" pitchFamily="34" charset="0"/>
                        </a:rPr>
                        <a:t>Denver Section</a:t>
                      </a:r>
                    </a:p>
                  </a:txBody>
                  <a:tcPr marL="9525" marR="9525" marT="9525" marB="0" anchor="b"/>
                </a:tc>
                <a:tc>
                  <a:txBody>
                    <a:bodyPr/>
                    <a:lstStyle/>
                    <a:p>
                      <a:pPr algn="r" fontAlgn="b"/>
                      <a:r>
                        <a:rPr lang="en-CA" sz="2800" b="0" i="0" u="none" strike="noStrike">
                          <a:solidFill>
                            <a:srgbClr val="000000"/>
                          </a:solidFill>
                          <a:effectLst/>
                          <a:latin typeface="Arial" panose="020B0604020202020204" pitchFamily="34" charset="0"/>
                        </a:rPr>
                        <a:t>62</a:t>
                      </a:r>
                    </a:p>
                  </a:txBody>
                  <a:tcPr marL="9525" marR="9525" marT="9525" marB="0" anchor="b"/>
                </a:tc>
                <a:extLst>
                  <a:ext uri="{0D108BD9-81ED-4DB2-BD59-A6C34878D82A}">
                    <a16:rowId xmlns:a16="http://schemas.microsoft.com/office/drawing/2014/main" val="2515155432"/>
                  </a:ext>
                </a:extLst>
              </a:tr>
              <a:tr h="352130">
                <a:tc>
                  <a:txBody>
                    <a:bodyPr/>
                    <a:lstStyle/>
                    <a:p>
                      <a:pPr algn="l" fontAlgn="b"/>
                      <a:r>
                        <a:rPr lang="en-CA" sz="2800" b="0" i="0" u="none" strike="noStrike">
                          <a:solidFill>
                            <a:srgbClr val="000000"/>
                          </a:solidFill>
                          <a:effectLst/>
                          <a:latin typeface="Arial" panose="020B0604020202020204" pitchFamily="34" charset="0"/>
                        </a:rPr>
                        <a:t>Fort Worth Section</a:t>
                      </a:r>
                    </a:p>
                  </a:txBody>
                  <a:tcPr marL="9525" marR="9525" marT="9525" marB="0" anchor="b"/>
                </a:tc>
                <a:tc>
                  <a:txBody>
                    <a:bodyPr/>
                    <a:lstStyle/>
                    <a:p>
                      <a:pPr algn="r" fontAlgn="b"/>
                      <a:r>
                        <a:rPr lang="en-CA" sz="2800" b="0" i="0" u="none" strike="noStrike">
                          <a:solidFill>
                            <a:srgbClr val="000000"/>
                          </a:solidFill>
                          <a:effectLst/>
                          <a:latin typeface="Arial" panose="020B0604020202020204" pitchFamily="34" charset="0"/>
                        </a:rPr>
                        <a:t>28</a:t>
                      </a:r>
                    </a:p>
                  </a:txBody>
                  <a:tcPr marL="9525" marR="9525" marT="9525" marB="0" anchor="b"/>
                </a:tc>
                <a:extLst>
                  <a:ext uri="{0D108BD9-81ED-4DB2-BD59-A6C34878D82A}">
                    <a16:rowId xmlns:a16="http://schemas.microsoft.com/office/drawing/2014/main" val="1173990813"/>
                  </a:ext>
                </a:extLst>
              </a:tr>
              <a:tr h="352130">
                <a:tc>
                  <a:txBody>
                    <a:bodyPr/>
                    <a:lstStyle/>
                    <a:p>
                      <a:pPr algn="l" fontAlgn="b"/>
                      <a:r>
                        <a:rPr lang="en-CA" sz="2800" b="0" i="0" u="none" strike="noStrike" dirty="0">
                          <a:solidFill>
                            <a:srgbClr val="000000"/>
                          </a:solidFill>
                          <a:effectLst/>
                          <a:latin typeface="Arial" panose="020B0604020202020204" pitchFamily="34" charset="0"/>
                        </a:rPr>
                        <a:t>Saint Louis Section</a:t>
                      </a:r>
                    </a:p>
                  </a:txBody>
                  <a:tcPr marL="9525" marR="9525" marT="9525" marB="0" anchor="b"/>
                </a:tc>
                <a:tc>
                  <a:txBody>
                    <a:bodyPr/>
                    <a:lstStyle/>
                    <a:p>
                      <a:pPr algn="r" fontAlgn="b"/>
                      <a:r>
                        <a:rPr lang="en-CA" sz="2800" b="0" i="0" u="none" strike="noStrike">
                          <a:solidFill>
                            <a:srgbClr val="000000"/>
                          </a:solidFill>
                          <a:effectLst/>
                          <a:latin typeface="Arial" panose="020B0604020202020204" pitchFamily="34" charset="0"/>
                        </a:rPr>
                        <a:t>24</a:t>
                      </a:r>
                    </a:p>
                  </a:txBody>
                  <a:tcPr marL="9525" marR="9525" marT="9525" marB="0" anchor="b"/>
                </a:tc>
                <a:extLst>
                  <a:ext uri="{0D108BD9-81ED-4DB2-BD59-A6C34878D82A}">
                    <a16:rowId xmlns:a16="http://schemas.microsoft.com/office/drawing/2014/main" val="742776713"/>
                  </a:ext>
                </a:extLst>
              </a:tr>
              <a:tr h="352130">
                <a:tc>
                  <a:txBody>
                    <a:bodyPr/>
                    <a:lstStyle/>
                    <a:p>
                      <a:pPr algn="l" fontAlgn="b"/>
                      <a:r>
                        <a:rPr lang="en-CA" sz="2800" b="0" i="0" u="none" strike="noStrike">
                          <a:solidFill>
                            <a:srgbClr val="000000"/>
                          </a:solidFill>
                          <a:effectLst/>
                          <a:latin typeface="Arial" panose="020B0604020202020204" pitchFamily="34" charset="0"/>
                        </a:rPr>
                        <a:t>Lone Star Section</a:t>
                      </a:r>
                    </a:p>
                  </a:txBody>
                  <a:tcPr marL="9525" marR="9525" marT="9525" marB="0" anchor="b"/>
                </a:tc>
                <a:tc>
                  <a:txBody>
                    <a:bodyPr/>
                    <a:lstStyle/>
                    <a:p>
                      <a:pPr algn="r" fontAlgn="b"/>
                      <a:r>
                        <a:rPr lang="en-CA" sz="2800" b="0" i="0" u="none" strike="noStrike">
                          <a:solidFill>
                            <a:srgbClr val="000000"/>
                          </a:solidFill>
                          <a:effectLst/>
                          <a:latin typeface="Arial" panose="020B0604020202020204" pitchFamily="34" charset="0"/>
                        </a:rPr>
                        <a:t>24</a:t>
                      </a:r>
                    </a:p>
                  </a:txBody>
                  <a:tcPr marL="9525" marR="9525" marT="9525" marB="0" anchor="b"/>
                </a:tc>
                <a:extLst>
                  <a:ext uri="{0D108BD9-81ED-4DB2-BD59-A6C34878D82A}">
                    <a16:rowId xmlns:a16="http://schemas.microsoft.com/office/drawing/2014/main" val="209679978"/>
                  </a:ext>
                </a:extLst>
              </a:tr>
              <a:tr h="352130">
                <a:tc>
                  <a:txBody>
                    <a:bodyPr/>
                    <a:lstStyle/>
                    <a:p>
                      <a:pPr algn="l" fontAlgn="b"/>
                      <a:r>
                        <a:rPr lang="en-CA" sz="2800" b="0" i="0" u="none" strike="noStrike" dirty="0">
                          <a:solidFill>
                            <a:srgbClr val="000000"/>
                          </a:solidFill>
                          <a:effectLst/>
                          <a:latin typeface="Arial" panose="020B0604020202020204" pitchFamily="34" charset="0"/>
                        </a:rPr>
                        <a:t>Galveston Bay Section</a:t>
                      </a:r>
                    </a:p>
                  </a:txBody>
                  <a:tcPr marL="9525" marR="9525" marT="9525" marB="0" anchor="b">
                    <a:solidFill>
                      <a:schemeClr val="bg2">
                        <a:lumMod val="75000"/>
                      </a:schemeClr>
                    </a:solidFill>
                  </a:tcPr>
                </a:tc>
                <a:tc>
                  <a:txBody>
                    <a:bodyPr/>
                    <a:lstStyle/>
                    <a:p>
                      <a:pPr algn="r" fontAlgn="b"/>
                      <a:r>
                        <a:rPr lang="en-CA" sz="2800" b="0" i="0" u="none" strike="noStrike" dirty="0">
                          <a:solidFill>
                            <a:srgbClr val="000000"/>
                          </a:solidFill>
                          <a:effectLst/>
                          <a:latin typeface="Arial" panose="020B0604020202020204" pitchFamily="34" charset="0"/>
                        </a:rPr>
                        <a:t>22</a:t>
                      </a:r>
                    </a:p>
                  </a:txBody>
                  <a:tcPr marL="9525" marR="9525" marT="9525" marB="0" anchor="b">
                    <a:solidFill>
                      <a:schemeClr val="bg2">
                        <a:lumMod val="75000"/>
                      </a:schemeClr>
                    </a:solidFill>
                  </a:tcPr>
                </a:tc>
                <a:extLst>
                  <a:ext uri="{0D108BD9-81ED-4DB2-BD59-A6C34878D82A}">
                    <a16:rowId xmlns:a16="http://schemas.microsoft.com/office/drawing/2014/main" val="1365692994"/>
                  </a:ext>
                </a:extLst>
              </a:tr>
            </a:tbl>
          </a:graphicData>
        </a:graphic>
      </p:graphicFrame>
      <p:sp>
        <p:nvSpPr>
          <p:cNvPr id="5" name="TextBox 4">
            <a:extLst>
              <a:ext uri="{FF2B5EF4-FFF2-40B4-BE49-F238E27FC236}">
                <a16:creationId xmlns:a16="http://schemas.microsoft.com/office/drawing/2014/main" id="{B036EB6E-D6DD-4963-BF7A-D4CE984B6BEA}"/>
              </a:ext>
            </a:extLst>
          </p:cNvPr>
          <p:cNvSpPr txBox="1"/>
          <p:nvPr/>
        </p:nvSpPr>
        <p:spPr>
          <a:xfrm>
            <a:off x="4362993" y="5987018"/>
            <a:ext cx="5416733" cy="369332"/>
          </a:xfrm>
          <a:prstGeom prst="rect">
            <a:avLst/>
          </a:prstGeom>
          <a:noFill/>
        </p:spPr>
        <p:txBody>
          <a:bodyPr wrap="square" rtlCol="0">
            <a:spAutoFit/>
          </a:bodyPr>
          <a:lstStyle/>
          <a:p>
            <a:r>
              <a:rPr lang="en-CA" dirty="0"/>
              <a:t>Greyed out sections already have a chapter formed </a:t>
            </a:r>
          </a:p>
        </p:txBody>
      </p:sp>
    </p:spTree>
    <p:extLst>
      <p:ext uri="{BB962C8B-B14F-4D97-AF65-F5344CB8AC3E}">
        <p14:creationId xmlns:p14="http://schemas.microsoft.com/office/powerpoint/2010/main" val="2248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BC78-A401-4F35-9CB3-81692809A808}"/>
              </a:ext>
            </a:extLst>
          </p:cNvPr>
          <p:cNvSpPr>
            <a:spLocks noGrp="1"/>
          </p:cNvSpPr>
          <p:nvPr>
            <p:ph type="title"/>
          </p:nvPr>
        </p:nvSpPr>
        <p:spPr>
          <a:xfrm>
            <a:off x="838200" y="681037"/>
            <a:ext cx="10515600" cy="1009651"/>
          </a:xfrm>
        </p:spPr>
        <p:txBody>
          <a:bodyPr/>
          <a:lstStyle/>
          <a:p>
            <a:r>
              <a:rPr lang="en-CA" dirty="0"/>
              <a:t>Sections with potential for chapter: Region 6</a:t>
            </a:r>
          </a:p>
        </p:txBody>
      </p:sp>
      <p:sp>
        <p:nvSpPr>
          <p:cNvPr id="4" name="Slide Number Placeholder 3">
            <a:extLst>
              <a:ext uri="{FF2B5EF4-FFF2-40B4-BE49-F238E27FC236}">
                <a16:creationId xmlns:a16="http://schemas.microsoft.com/office/drawing/2014/main" id="{B8681661-D703-4FB6-A6BC-CE41B25828A0}"/>
              </a:ext>
            </a:extLst>
          </p:cNvPr>
          <p:cNvSpPr>
            <a:spLocks noGrp="1"/>
          </p:cNvSpPr>
          <p:nvPr>
            <p:ph type="sldNum" sz="quarter" idx="12"/>
          </p:nvPr>
        </p:nvSpPr>
        <p:spPr/>
        <p:txBody>
          <a:bodyPr/>
          <a:lstStyle/>
          <a:p>
            <a:fld id="{DEAABB4B-B7FE-4F54-9EF3-4A934A90687F}" type="slidenum">
              <a:rPr lang="en-US" smtClean="0"/>
              <a:t>16</a:t>
            </a:fld>
            <a:endParaRPr lang="en-US"/>
          </a:p>
        </p:txBody>
      </p:sp>
      <p:graphicFrame>
        <p:nvGraphicFramePr>
          <p:cNvPr id="3" name="Table 2">
            <a:extLst>
              <a:ext uri="{FF2B5EF4-FFF2-40B4-BE49-F238E27FC236}">
                <a16:creationId xmlns:a16="http://schemas.microsoft.com/office/drawing/2014/main" id="{96E03FE7-C033-49C0-9CEE-0D8C8F7724B4}"/>
              </a:ext>
            </a:extLst>
          </p:cNvPr>
          <p:cNvGraphicFramePr>
            <a:graphicFrameLocks noGrp="1"/>
          </p:cNvGraphicFramePr>
          <p:nvPr>
            <p:extLst>
              <p:ext uri="{D42A27DB-BD31-4B8C-83A1-F6EECF244321}">
                <p14:modId xmlns:p14="http://schemas.microsoft.com/office/powerpoint/2010/main" val="1059843510"/>
              </p:ext>
            </p:extLst>
          </p:nvPr>
        </p:nvGraphicFramePr>
        <p:xfrm>
          <a:off x="1310640" y="1690688"/>
          <a:ext cx="6692900" cy="4086225"/>
        </p:xfrm>
        <a:graphic>
          <a:graphicData uri="http://schemas.openxmlformats.org/drawingml/2006/table">
            <a:tbl>
              <a:tblPr>
                <a:tableStyleId>{FABFCF23-3B69-468F-B69F-88F6DE6A72F2}</a:tableStyleId>
              </a:tblPr>
              <a:tblGrid>
                <a:gridCol w="5745233">
                  <a:extLst>
                    <a:ext uri="{9D8B030D-6E8A-4147-A177-3AD203B41FA5}">
                      <a16:colId xmlns:a16="http://schemas.microsoft.com/office/drawing/2014/main" val="2981309592"/>
                    </a:ext>
                  </a:extLst>
                </a:gridCol>
                <a:gridCol w="947667">
                  <a:extLst>
                    <a:ext uri="{9D8B030D-6E8A-4147-A177-3AD203B41FA5}">
                      <a16:colId xmlns:a16="http://schemas.microsoft.com/office/drawing/2014/main" val="1772609359"/>
                    </a:ext>
                  </a:extLst>
                </a:gridCol>
              </a:tblGrid>
              <a:tr h="161925">
                <a:tc>
                  <a:txBody>
                    <a:bodyPr/>
                    <a:lstStyle/>
                    <a:p>
                      <a:pPr algn="l" fontAlgn="b"/>
                      <a:r>
                        <a:rPr lang="en-CA" sz="2000" u="none" strike="noStrike">
                          <a:effectLst/>
                        </a:rPr>
                        <a:t>Santa Clara Valley Section</a:t>
                      </a:r>
                      <a:endParaRPr lang="en-CA"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000" u="none" strike="noStrike">
                          <a:effectLst/>
                        </a:rPr>
                        <a:t>192</a:t>
                      </a:r>
                      <a:endParaRPr lang="en-CA" sz="2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90580475"/>
                  </a:ext>
                </a:extLst>
              </a:tr>
              <a:tr h="161925">
                <a:tc>
                  <a:txBody>
                    <a:bodyPr/>
                    <a:lstStyle/>
                    <a:p>
                      <a:pPr algn="l" fontAlgn="b"/>
                      <a:r>
                        <a:rPr lang="en-CA" sz="2000" u="none" strike="noStrike">
                          <a:effectLst/>
                        </a:rPr>
                        <a:t>San Diego Section</a:t>
                      </a:r>
                      <a:endParaRPr lang="en-CA"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000" u="none" strike="noStrike">
                          <a:effectLst/>
                        </a:rPr>
                        <a:t>97</a:t>
                      </a:r>
                      <a:endParaRPr lang="en-CA" sz="2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95779278"/>
                  </a:ext>
                </a:extLst>
              </a:tr>
              <a:tr h="161925">
                <a:tc>
                  <a:txBody>
                    <a:bodyPr/>
                    <a:lstStyle/>
                    <a:p>
                      <a:pPr algn="l" fontAlgn="b"/>
                      <a:r>
                        <a:rPr lang="en-CA" sz="2000" u="none" strike="noStrike">
                          <a:effectLst/>
                        </a:rPr>
                        <a:t>Seattle Section</a:t>
                      </a:r>
                      <a:endParaRPr lang="en-CA"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000" u="none" strike="noStrike">
                          <a:effectLst/>
                        </a:rPr>
                        <a:t>88</a:t>
                      </a:r>
                      <a:endParaRPr lang="en-CA" sz="2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39584952"/>
                  </a:ext>
                </a:extLst>
              </a:tr>
              <a:tr h="161925">
                <a:tc>
                  <a:txBody>
                    <a:bodyPr/>
                    <a:lstStyle/>
                    <a:p>
                      <a:pPr algn="l" fontAlgn="b"/>
                      <a:r>
                        <a:rPr lang="en-CA" sz="2000" u="none" strike="noStrike">
                          <a:effectLst/>
                        </a:rPr>
                        <a:t>Oakland-East Bay Section</a:t>
                      </a:r>
                      <a:endParaRPr lang="en-CA"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000" u="none" strike="noStrike">
                          <a:effectLst/>
                        </a:rPr>
                        <a:t>70</a:t>
                      </a:r>
                      <a:endParaRPr lang="en-CA" sz="2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99440545"/>
                  </a:ext>
                </a:extLst>
              </a:tr>
              <a:tr h="161925">
                <a:tc>
                  <a:txBody>
                    <a:bodyPr/>
                    <a:lstStyle/>
                    <a:p>
                      <a:pPr algn="l" fontAlgn="b"/>
                      <a:r>
                        <a:rPr lang="en-CA" sz="2000" u="none" strike="noStrike">
                          <a:effectLst/>
                        </a:rPr>
                        <a:t>Oregon Section</a:t>
                      </a:r>
                      <a:endParaRPr lang="en-CA"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000" u="none" strike="noStrike">
                          <a:effectLst/>
                        </a:rPr>
                        <a:t>55</a:t>
                      </a:r>
                      <a:endParaRPr lang="en-CA" sz="2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51652174"/>
                  </a:ext>
                </a:extLst>
              </a:tr>
              <a:tr h="161925">
                <a:tc>
                  <a:txBody>
                    <a:bodyPr/>
                    <a:lstStyle/>
                    <a:p>
                      <a:pPr algn="l" fontAlgn="b"/>
                      <a:r>
                        <a:rPr lang="en-CA" sz="2000" u="none" strike="noStrike" dirty="0">
                          <a:effectLst/>
                        </a:rPr>
                        <a:t>Coastal Los Angeles Section</a:t>
                      </a:r>
                      <a:endParaRPr lang="en-CA" sz="2000" b="0" i="0" u="none" strike="noStrike" dirty="0">
                        <a:solidFill>
                          <a:srgbClr val="000000"/>
                        </a:solidFill>
                        <a:effectLst/>
                        <a:latin typeface="Arial" panose="020B0604020202020204" pitchFamily="34" charset="0"/>
                      </a:endParaRPr>
                    </a:p>
                  </a:txBody>
                  <a:tcPr marL="9525" marR="9525" marT="9525" marB="0" anchor="b">
                    <a:solidFill>
                      <a:schemeClr val="bg2">
                        <a:lumMod val="75000"/>
                      </a:schemeClr>
                    </a:solidFill>
                  </a:tcPr>
                </a:tc>
                <a:tc>
                  <a:txBody>
                    <a:bodyPr/>
                    <a:lstStyle/>
                    <a:p>
                      <a:pPr algn="r" fontAlgn="b"/>
                      <a:r>
                        <a:rPr lang="en-CA" sz="2000" u="none" strike="noStrike" dirty="0">
                          <a:effectLst/>
                        </a:rPr>
                        <a:t>54</a:t>
                      </a:r>
                      <a:endParaRPr lang="en-CA" sz="2000" b="0" i="0" u="none" strike="noStrike" dirty="0">
                        <a:solidFill>
                          <a:srgbClr val="000000"/>
                        </a:solidFill>
                        <a:effectLst/>
                        <a:latin typeface="Arial" panose="020B0604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221775309"/>
                  </a:ext>
                </a:extLst>
              </a:tr>
              <a:tr h="161925">
                <a:tc>
                  <a:txBody>
                    <a:bodyPr/>
                    <a:lstStyle/>
                    <a:p>
                      <a:pPr algn="l" fontAlgn="b"/>
                      <a:r>
                        <a:rPr lang="en-CA" sz="2000" u="none" strike="noStrike">
                          <a:effectLst/>
                        </a:rPr>
                        <a:t>Orange County Section</a:t>
                      </a:r>
                      <a:endParaRPr lang="en-CA"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000" u="none" strike="noStrike">
                          <a:effectLst/>
                        </a:rPr>
                        <a:t>54</a:t>
                      </a:r>
                      <a:endParaRPr lang="en-CA" sz="2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695493655"/>
                  </a:ext>
                </a:extLst>
              </a:tr>
              <a:tr h="161925">
                <a:tc>
                  <a:txBody>
                    <a:bodyPr/>
                    <a:lstStyle/>
                    <a:p>
                      <a:pPr algn="l" fontAlgn="b"/>
                      <a:r>
                        <a:rPr lang="en-CA" sz="2000" u="none" strike="noStrike">
                          <a:effectLst/>
                        </a:rPr>
                        <a:t>Phoenix Section</a:t>
                      </a:r>
                      <a:endParaRPr lang="en-CA"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000" u="none" strike="noStrike">
                          <a:effectLst/>
                        </a:rPr>
                        <a:t>43</a:t>
                      </a:r>
                      <a:endParaRPr lang="en-CA" sz="2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3070843"/>
                  </a:ext>
                </a:extLst>
              </a:tr>
              <a:tr h="161925">
                <a:tc>
                  <a:txBody>
                    <a:bodyPr/>
                    <a:lstStyle/>
                    <a:p>
                      <a:pPr algn="l" fontAlgn="b"/>
                      <a:r>
                        <a:rPr lang="en-CA" sz="2000" u="none" strike="noStrike">
                          <a:effectLst/>
                        </a:rPr>
                        <a:t>Metropolitan Los Angeles Section</a:t>
                      </a:r>
                      <a:endParaRPr lang="en-CA"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000" u="none" strike="noStrike">
                          <a:effectLst/>
                        </a:rPr>
                        <a:t>36</a:t>
                      </a:r>
                      <a:endParaRPr lang="en-CA" sz="2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63755594"/>
                  </a:ext>
                </a:extLst>
              </a:tr>
              <a:tr h="161925">
                <a:tc>
                  <a:txBody>
                    <a:bodyPr/>
                    <a:lstStyle/>
                    <a:p>
                      <a:pPr algn="l" fontAlgn="b"/>
                      <a:r>
                        <a:rPr lang="en-CA" sz="2000" u="none" strike="noStrike">
                          <a:effectLst/>
                        </a:rPr>
                        <a:t>San Francisco Section</a:t>
                      </a:r>
                      <a:endParaRPr lang="en-CA"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000" u="none" strike="noStrike">
                          <a:effectLst/>
                        </a:rPr>
                        <a:t>29</a:t>
                      </a:r>
                      <a:endParaRPr lang="en-CA" sz="2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84987796"/>
                  </a:ext>
                </a:extLst>
              </a:tr>
              <a:tr h="161925">
                <a:tc>
                  <a:txBody>
                    <a:bodyPr/>
                    <a:lstStyle/>
                    <a:p>
                      <a:pPr algn="l" fontAlgn="b"/>
                      <a:r>
                        <a:rPr lang="en-CA" sz="2000" u="none" strike="noStrike">
                          <a:effectLst/>
                        </a:rPr>
                        <a:t>Tucson Section</a:t>
                      </a:r>
                      <a:endParaRPr lang="en-CA"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000" u="none" strike="noStrike">
                          <a:effectLst/>
                        </a:rPr>
                        <a:t>25</a:t>
                      </a:r>
                      <a:endParaRPr lang="en-CA" sz="2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17340911"/>
                  </a:ext>
                </a:extLst>
              </a:tr>
              <a:tr h="161925">
                <a:tc>
                  <a:txBody>
                    <a:bodyPr/>
                    <a:lstStyle/>
                    <a:p>
                      <a:pPr algn="l" fontAlgn="b"/>
                      <a:r>
                        <a:rPr lang="en-CA" sz="2000" u="none" strike="noStrike">
                          <a:effectLst/>
                        </a:rPr>
                        <a:t>Foothill Section</a:t>
                      </a:r>
                      <a:endParaRPr lang="en-CA"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000" u="none" strike="noStrike">
                          <a:effectLst/>
                        </a:rPr>
                        <a:t>23</a:t>
                      </a:r>
                      <a:endParaRPr lang="en-CA" sz="2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73234750"/>
                  </a:ext>
                </a:extLst>
              </a:tr>
              <a:tr h="161925">
                <a:tc>
                  <a:txBody>
                    <a:bodyPr/>
                    <a:lstStyle/>
                    <a:p>
                      <a:pPr algn="l" fontAlgn="b"/>
                      <a:r>
                        <a:rPr lang="en-CA" sz="2000" u="none" strike="noStrike">
                          <a:effectLst/>
                        </a:rPr>
                        <a:t>Sacramento Valley Section</a:t>
                      </a:r>
                      <a:endParaRPr lang="en-CA" sz="2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000" u="none" strike="noStrike" dirty="0">
                          <a:effectLst/>
                        </a:rPr>
                        <a:t>22</a:t>
                      </a:r>
                      <a:endParaRPr lang="en-CA"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2342940"/>
                  </a:ext>
                </a:extLst>
              </a:tr>
            </a:tbl>
          </a:graphicData>
        </a:graphic>
      </p:graphicFrame>
      <p:sp>
        <p:nvSpPr>
          <p:cNvPr id="6" name="TextBox 5">
            <a:extLst>
              <a:ext uri="{FF2B5EF4-FFF2-40B4-BE49-F238E27FC236}">
                <a16:creationId xmlns:a16="http://schemas.microsoft.com/office/drawing/2014/main" id="{7B0BAB33-5B54-4EB8-962E-49645CF663F1}"/>
              </a:ext>
            </a:extLst>
          </p:cNvPr>
          <p:cNvSpPr txBox="1"/>
          <p:nvPr/>
        </p:nvSpPr>
        <p:spPr>
          <a:xfrm>
            <a:off x="4362993" y="5987018"/>
            <a:ext cx="5416733" cy="369332"/>
          </a:xfrm>
          <a:prstGeom prst="rect">
            <a:avLst/>
          </a:prstGeom>
          <a:noFill/>
        </p:spPr>
        <p:txBody>
          <a:bodyPr wrap="square" rtlCol="0">
            <a:spAutoFit/>
          </a:bodyPr>
          <a:lstStyle/>
          <a:p>
            <a:r>
              <a:rPr lang="en-CA" dirty="0"/>
              <a:t>Greyed out sections already have a chapter formed </a:t>
            </a:r>
          </a:p>
        </p:txBody>
      </p:sp>
    </p:spTree>
    <p:extLst>
      <p:ext uri="{BB962C8B-B14F-4D97-AF65-F5344CB8AC3E}">
        <p14:creationId xmlns:p14="http://schemas.microsoft.com/office/powerpoint/2010/main" val="2554870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BC78-A401-4F35-9CB3-81692809A808}"/>
              </a:ext>
            </a:extLst>
          </p:cNvPr>
          <p:cNvSpPr>
            <a:spLocks noGrp="1"/>
          </p:cNvSpPr>
          <p:nvPr>
            <p:ph type="title"/>
          </p:nvPr>
        </p:nvSpPr>
        <p:spPr>
          <a:xfrm>
            <a:off x="838200" y="681037"/>
            <a:ext cx="10515600" cy="1009651"/>
          </a:xfrm>
        </p:spPr>
        <p:txBody>
          <a:bodyPr/>
          <a:lstStyle/>
          <a:p>
            <a:r>
              <a:rPr lang="en-CA" dirty="0"/>
              <a:t>Sections with potential for chapter: Region 7</a:t>
            </a:r>
          </a:p>
        </p:txBody>
      </p:sp>
      <p:sp>
        <p:nvSpPr>
          <p:cNvPr id="4" name="Slide Number Placeholder 3">
            <a:extLst>
              <a:ext uri="{FF2B5EF4-FFF2-40B4-BE49-F238E27FC236}">
                <a16:creationId xmlns:a16="http://schemas.microsoft.com/office/drawing/2014/main" id="{B8681661-D703-4FB6-A6BC-CE41B25828A0}"/>
              </a:ext>
            </a:extLst>
          </p:cNvPr>
          <p:cNvSpPr>
            <a:spLocks noGrp="1"/>
          </p:cNvSpPr>
          <p:nvPr>
            <p:ph type="sldNum" sz="quarter" idx="12"/>
          </p:nvPr>
        </p:nvSpPr>
        <p:spPr/>
        <p:txBody>
          <a:bodyPr/>
          <a:lstStyle/>
          <a:p>
            <a:fld id="{DEAABB4B-B7FE-4F54-9EF3-4A934A90687F}" type="slidenum">
              <a:rPr lang="en-US" smtClean="0"/>
              <a:t>17</a:t>
            </a:fld>
            <a:endParaRPr lang="en-US"/>
          </a:p>
        </p:txBody>
      </p:sp>
      <p:graphicFrame>
        <p:nvGraphicFramePr>
          <p:cNvPr id="5" name="Table 4">
            <a:extLst>
              <a:ext uri="{FF2B5EF4-FFF2-40B4-BE49-F238E27FC236}">
                <a16:creationId xmlns:a16="http://schemas.microsoft.com/office/drawing/2014/main" id="{06D473A5-7E32-4FBD-955C-B8C4C5E5FA6B}"/>
              </a:ext>
            </a:extLst>
          </p:cNvPr>
          <p:cNvGraphicFramePr>
            <a:graphicFrameLocks noGrp="1"/>
          </p:cNvGraphicFramePr>
          <p:nvPr>
            <p:extLst>
              <p:ext uri="{D42A27DB-BD31-4B8C-83A1-F6EECF244321}">
                <p14:modId xmlns:p14="http://schemas.microsoft.com/office/powerpoint/2010/main" val="4003559785"/>
              </p:ext>
            </p:extLst>
          </p:nvPr>
        </p:nvGraphicFramePr>
        <p:xfrm>
          <a:off x="2020186" y="2254102"/>
          <a:ext cx="7382894" cy="2181225"/>
        </p:xfrm>
        <a:graphic>
          <a:graphicData uri="http://schemas.openxmlformats.org/drawingml/2006/table">
            <a:tbl>
              <a:tblPr>
                <a:tableStyleId>{FABFCF23-3B69-468F-B69F-88F6DE6A72F2}</a:tableStyleId>
              </a:tblPr>
              <a:tblGrid>
                <a:gridCol w="6337529">
                  <a:extLst>
                    <a:ext uri="{9D8B030D-6E8A-4147-A177-3AD203B41FA5}">
                      <a16:colId xmlns:a16="http://schemas.microsoft.com/office/drawing/2014/main" val="3195504327"/>
                    </a:ext>
                  </a:extLst>
                </a:gridCol>
                <a:gridCol w="1045365">
                  <a:extLst>
                    <a:ext uri="{9D8B030D-6E8A-4147-A177-3AD203B41FA5}">
                      <a16:colId xmlns:a16="http://schemas.microsoft.com/office/drawing/2014/main" val="2129565471"/>
                    </a:ext>
                  </a:extLst>
                </a:gridCol>
              </a:tblGrid>
              <a:tr h="410400">
                <a:tc>
                  <a:txBody>
                    <a:bodyPr/>
                    <a:lstStyle/>
                    <a:p>
                      <a:pPr algn="l" fontAlgn="b"/>
                      <a:r>
                        <a:rPr lang="en-CA" sz="2800" u="none" strike="noStrike" dirty="0">
                          <a:effectLst/>
                        </a:rPr>
                        <a:t>Toronto Section</a:t>
                      </a:r>
                      <a:endParaRPr lang="en-CA" sz="2800" b="0" i="0" u="none" strike="noStrike" dirty="0">
                        <a:solidFill>
                          <a:srgbClr val="000000"/>
                        </a:solidFill>
                        <a:effectLst/>
                        <a:latin typeface="Arial" panose="020B0604020202020204" pitchFamily="34" charset="0"/>
                      </a:endParaRPr>
                    </a:p>
                  </a:txBody>
                  <a:tcPr marL="9525" marR="9525" marT="9525" marB="0" anchor="b">
                    <a:solidFill>
                      <a:schemeClr val="bg2">
                        <a:lumMod val="75000"/>
                      </a:schemeClr>
                    </a:solidFill>
                  </a:tcPr>
                </a:tc>
                <a:tc>
                  <a:txBody>
                    <a:bodyPr/>
                    <a:lstStyle/>
                    <a:p>
                      <a:pPr algn="r" fontAlgn="b"/>
                      <a:r>
                        <a:rPr lang="en-CA" sz="2800" u="none" strike="noStrike" dirty="0">
                          <a:effectLst/>
                        </a:rPr>
                        <a:t>88</a:t>
                      </a:r>
                      <a:endParaRPr lang="en-CA" sz="2800" b="0" i="0" u="none" strike="noStrike" dirty="0">
                        <a:solidFill>
                          <a:srgbClr val="000000"/>
                        </a:solidFill>
                        <a:effectLst/>
                        <a:latin typeface="Arial" panose="020B0604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3652642590"/>
                  </a:ext>
                </a:extLst>
              </a:tr>
              <a:tr h="410400">
                <a:tc>
                  <a:txBody>
                    <a:bodyPr/>
                    <a:lstStyle/>
                    <a:p>
                      <a:pPr algn="l" fontAlgn="b"/>
                      <a:r>
                        <a:rPr lang="en-CA" sz="2800" u="none" strike="noStrike" dirty="0">
                          <a:effectLst/>
                        </a:rPr>
                        <a:t>Montreal Section</a:t>
                      </a:r>
                      <a:endParaRPr lang="en-CA" sz="2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60</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07100448"/>
                  </a:ext>
                </a:extLst>
              </a:tr>
              <a:tr h="410400">
                <a:tc>
                  <a:txBody>
                    <a:bodyPr/>
                    <a:lstStyle/>
                    <a:p>
                      <a:pPr algn="l" fontAlgn="b"/>
                      <a:r>
                        <a:rPr lang="en-CA" sz="2800" u="none" strike="noStrike" dirty="0">
                          <a:effectLst/>
                        </a:rPr>
                        <a:t>Ottawa Section</a:t>
                      </a:r>
                      <a:endParaRPr lang="en-CA" sz="2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56</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92745419"/>
                  </a:ext>
                </a:extLst>
              </a:tr>
              <a:tr h="410400">
                <a:tc>
                  <a:txBody>
                    <a:bodyPr/>
                    <a:lstStyle/>
                    <a:p>
                      <a:pPr algn="l" fontAlgn="b"/>
                      <a:r>
                        <a:rPr lang="en-CA" sz="2800" u="none" strike="noStrike" dirty="0">
                          <a:effectLst/>
                        </a:rPr>
                        <a:t>Vancouver Section</a:t>
                      </a:r>
                      <a:endParaRPr lang="en-CA" sz="2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45</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8065539"/>
                  </a:ext>
                </a:extLst>
              </a:tr>
              <a:tr h="410400">
                <a:tc>
                  <a:txBody>
                    <a:bodyPr/>
                    <a:lstStyle/>
                    <a:p>
                      <a:pPr algn="l" fontAlgn="b"/>
                      <a:r>
                        <a:rPr lang="en-CA" sz="2800" u="none" strike="noStrike" dirty="0">
                          <a:effectLst/>
                        </a:rPr>
                        <a:t>Southern Alberta Section</a:t>
                      </a:r>
                      <a:endParaRPr lang="en-CA" sz="2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dirty="0">
                          <a:effectLst/>
                        </a:rPr>
                        <a:t>21</a:t>
                      </a:r>
                      <a:endParaRPr lang="en-CA" sz="2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08423022"/>
                  </a:ext>
                </a:extLst>
              </a:tr>
            </a:tbl>
          </a:graphicData>
        </a:graphic>
      </p:graphicFrame>
      <p:sp>
        <p:nvSpPr>
          <p:cNvPr id="6" name="TextBox 5">
            <a:extLst>
              <a:ext uri="{FF2B5EF4-FFF2-40B4-BE49-F238E27FC236}">
                <a16:creationId xmlns:a16="http://schemas.microsoft.com/office/drawing/2014/main" id="{7099FA30-5E7F-444D-A2DA-5EAF37D649A6}"/>
              </a:ext>
            </a:extLst>
          </p:cNvPr>
          <p:cNvSpPr txBox="1"/>
          <p:nvPr/>
        </p:nvSpPr>
        <p:spPr>
          <a:xfrm>
            <a:off x="4362993" y="5987018"/>
            <a:ext cx="5416733" cy="369332"/>
          </a:xfrm>
          <a:prstGeom prst="rect">
            <a:avLst/>
          </a:prstGeom>
          <a:noFill/>
        </p:spPr>
        <p:txBody>
          <a:bodyPr wrap="square" rtlCol="0">
            <a:spAutoFit/>
          </a:bodyPr>
          <a:lstStyle/>
          <a:p>
            <a:r>
              <a:rPr lang="en-CA" dirty="0"/>
              <a:t>Greyed out sections already have a chapter formed </a:t>
            </a:r>
          </a:p>
        </p:txBody>
      </p:sp>
    </p:spTree>
    <p:extLst>
      <p:ext uri="{BB962C8B-B14F-4D97-AF65-F5344CB8AC3E}">
        <p14:creationId xmlns:p14="http://schemas.microsoft.com/office/powerpoint/2010/main" val="4021738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BC78-A401-4F35-9CB3-81692809A808}"/>
              </a:ext>
            </a:extLst>
          </p:cNvPr>
          <p:cNvSpPr>
            <a:spLocks noGrp="1"/>
          </p:cNvSpPr>
          <p:nvPr>
            <p:ph type="title"/>
          </p:nvPr>
        </p:nvSpPr>
        <p:spPr>
          <a:xfrm>
            <a:off x="838200" y="681037"/>
            <a:ext cx="10515600" cy="1009651"/>
          </a:xfrm>
        </p:spPr>
        <p:txBody>
          <a:bodyPr/>
          <a:lstStyle/>
          <a:p>
            <a:r>
              <a:rPr lang="en-CA" dirty="0"/>
              <a:t>Sections with potential for chapter: Region 8</a:t>
            </a:r>
          </a:p>
        </p:txBody>
      </p:sp>
      <p:sp>
        <p:nvSpPr>
          <p:cNvPr id="4" name="Slide Number Placeholder 3">
            <a:extLst>
              <a:ext uri="{FF2B5EF4-FFF2-40B4-BE49-F238E27FC236}">
                <a16:creationId xmlns:a16="http://schemas.microsoft.com/office/drawing/2014/main" id="{B8681661-D703-4FB6-A6BC-CE41B25828A0}"/>
              </a:ext>
            </a:extLst>
          </p:cNvPr>
          <p:cNvSpPr>
            <a:spLocks noGrp="1"/>
          </p:cNvSpPr>
          <p:nvPr>
            <p:ph type="sldNum" sz="quarter" idx="12"/>
          </p:nvPr>
        </p:nvSpPr>
        <p:spPr/>
        <p:txBody>
          <a:bodyPr/>
          <a:lstStyle/>
          <a:p>
            <a:fld id="{DEAABB4B-B7FE-4F54-9EF3-4A934A90687F}" type="slidenum">
              <a:rPr lang="en-US" smtClean="0"/>
              <a:t>18</a:t>
            </a:fld>
            <a:endParaRPr lang="en-US"/>
          </a:p>
        </p:txBody>
      </p:sp>
      <p:graphicFrame>
        <p:nvGraphicFramePr>
          <p:cNvPr id="3" name="Table 2">
            <a:extLst>
              <a:ext uri="{FF2B5EF4-FFF2-40B4-BE49-F238E27FC236}">
                <a16:creationId xmlns:a16="http://schemas.microsoft.com/office/drawing/2014/main" id="{A0A70E0A-D94C-41EE-9C8E-BD0B7C50808C}"/>
              </a:ext>
            </a:extLst>
          </p:cNvPr>
          <p:cNvGraphicFramePr>
            <a:graphicFrameLocks noGrp="1"/>
          </p:cNvGraphicFramePr>
          <p:nvPr>
            <p:extLst>
              <p:ext uri="{D42A27DB-BD31-4B8C-83A1-F6EECF244321}">
                <p14:modId xmlns:p14="http://schemas.microsoft.com/office/powerpoint/2010/main" val="972077105"/>
              </p:ext>
            </p:extLst>
          </p:nvPr>
        </p:nvGraphicFramePr>
        <p:xfrm>
          <a:off x="838200" y="1425575"/>
          <a:ext cx="4963886" cy="4395174"/>
        </p:xfrm>
        <a:graphic>
          <a:graphicData uri="http://schemas.openxmlformats.org/drawingml/2006/table">
            <a:tbl>
              <a:tblPr>
                <a:tableStyleId>{B301B821-A1FF-4177-AEE7-76D212191A09}</a:tableStyleId>
              </a:tblPr>
              <a:tblGrid>
                <a:gridCol w="4261035">
                  <a:extLst>
                    <a:ext uri="{9D8B030D-6E8A-4147-A177-3AD203B41FA5}">
                      <a16:colId xmlns:a16="http://schemas.microsoft.com/office/drawing/2014/main" val="3442368947"/>
                    </a:ext>
                  </a:extLst>
                </a:gridCol>
                <a:gridCol w="702851">
                  <a:extLst>
                    <a:ext uri="{9D8B030D-6E8A-4147-A177-3AD203B41FA5}">
                      <a16:colId xmlns:a16="http://schemas.microsoft.com/office/drawing/2014/main" val="2047374726"/>
                    </a:ext>
                  </a:extLst>
                </a:gridCol>
              </a:tblGrid>
              <a:tr h="155405">
                <a:tc>
                  <a:txBody>
                    <a:bodyPr/>
                    <a:lstStyle/>
                    <a:p>
                      <a:pPr algn="l" fontAlgn="b"/>
                      <a:r>
                        <a:rPr lang="en-US" sz="2000" u="none" strike="noStrike" dirty="0">
                          <a:effectLst/>
                        </a:rPr>
                        <a:t>United Kingdom and Ireland Section</a:t>
                      </a:r>
                      <a:endParaRPr lang="en-US" sz="2000" b="0" i="0" u="none" strike="noStrike" dirty="0">
                        <a:solidFill>
                          <a:srgbClr val="000000"/>
                        </a:solidFill>
                        <a:effectLst/>
                        <a:latin typeface="Arial" panose="020B0604020202020204" pitchFamily="34" charset="0"/>
                      </a:endParaRPr>
                    </a:p>
                  </a:txBody>
                  <a:tcPr marL="9141" marR="9141" marT="9141" marB="0" anchor="b">
                    <a:solidFill>
                      <a:schemeClr val="bg2">
                        <a:lumMod val="75000"/>
                      </a:schemeClr>
                    </a:solidFill>
                  </a:tcPr>
                </a:tc>
                <a:tc>
                  <a:txBody>
                    <a:bodyPr/>
                    <a:lstStyle/>
                    <a:p>
                      <a:pPr algn="r" fontAlgn="b"/>
                      <a:r>
                        <a:rPr lang="en-CA" sz="2000" u="none" strike="noStrike" dirty="0">
                          <a:effectLst/>
                        </a:rPr>
                        <a:t>330</a:t>
                      </a:r>
                      <a:endParaRPr lang="en-CA" sz="2000" b="0" i="0" u="none" strike="noStrike" dirty="0">
                        <a:solidFill>
                          <a:srgbClr val="000000"/>
                        </a:solidFill>
                        <a:effectLst/>
                        <a:latin typeface="Arial" panose="020B0604020202020204" pitchFamily="34" charset="0"/>
                      </a:endParaRPr>
                    </a:p>
                  </a:txBody>
                  <a:tcPr marL="9141" marR="9141" marT="9141" marB="0" anchor="b">
                    <a:solidFill>
                      <a:schemeClr val="bg2">
                        <a:lumMod val="75000"/>
                      </a:schemeClr>
                    </a:solidFill>
                  </a:tcPr>
                </a:tc>
                <a:extLst>
                  <a:ext uri="{0D108BD9-81ED-4DB2-BD59-A6C34878D82A}">
                    <a16:rowId xmlns:a16="http://schemas.microsoft.com/office/drawing/2014/main" val="445462951"/>
                  </a:ext>
                </a:extLst>
              </a:tr>
              <a:tr h="155405">
                <a:tc>
                  <a:txBody>
                    <a:bodyPr/>
                    <a:lstStyle/>
                    <a:p>
                      <a:pPr algn="l" fontAlgn="b"/>
                      <a:r>
                        <a:rPr lang="en-CA" sz="2000" u="none" strike="noStrike">
                          <a:effectLst/>
                        </a:rPr>
                        <a:t>Germany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193</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1834662263"/>
                  </a:ext>
                </a:extLst>
              </a:tr>
              <a:tr h="155405">
                <a:tc>
                  <a:txBody>
                    <a:bodyPr/>
                    <a:lstStyle/>
                    <a:p>
                      <a:pPr algn="l" fontAlgn="b"/>
                      <a:r>
                        <a:rPr lang="en-CA" sz="2000" u="none" strike="noStrike" dirty="0">
                          <a:effectLst/>
                        </a:rPr>
                        <a:t>Italy Section</a:t>
                      </a:r>
                      <a:endParaRPr lang="en-CA" sz="2000" b="0" i="0" u="none" strike="noStrike" dirty="0">
                        <a:solidFill>
                          <a:srgbClr val="000000"/>
                        </a:solidFill>
                        <a:effectLst/>
                        <a:latin typeface="Arial" panose="020B0604020202020204" pitchFamily="34" charset="0"/>
                      </a:endParaRPr>
                    </a:p>
                  </a:txBody>
                  <a:tcPr marL="9141" marR="9141" marT="9141" marB="0" anchor="b">
                    <a:solidFill>
                      <a:schemeClr val="bg2">
                        <a:lumMod val="75000"/>
                      </a:schemeClr>
                    </a:solidFill>
                  </a:tcPr>
                </a:tc>
                <a:tc>
                  <a:txBody>
                    <a:bodyPr/>
                    <a:lstStyle/>
                    <a:p>
                      <a:pPr algn="r" fontAlgn="b"/>
                      <a:r>
                        <a:rPr lang="en-CA" sz="2000" u="none" strike="noStrike" dirty="0">
                          <a:effectLst/>
                        </a:rPr>
                        <a:t>176</a:t>
                      </a:r>
                      <a:endParaRPr lang="en-CA" sz="2000" b="0" i="0" u="none" strike="noStrike" dirty="0">
                        <a:solidFill>
                          <a:srgbClr val="000000"/>
                        </a:solidFill>
                        <a:effectLst/>
                        <a:latin typeface="Arial" panose="020B0604020202020204" pitchFamily="34" charset="0"/>
                      </a:endParaRPr>
                    </a:p>
                  </a:txBody>
                  <a:tcPr marL="9141" marR="9141" marT="9141" marB="0" anchor="b">
                    <a:solidFill>
                      <a:schemeClr val="bg2">
                        <a:lumMod val="75000"/>
                      </a:schemeClr>
                    </a:solidFill>
                  </a:tcPr>
                </a:tc>
                <a:extLst>
                  <a:ext uri="{0D108BD9-81ED-4DB2-BD59-A6C34878D82A}">
                    <a16:rowId xmlns:a16="http://schemas.microsoft.com/office/drawing/2014/main" val="2091340347"/>
                  </a:ext>
                </a:extLst>
              </a:tr>
              <a:tr h="155405">
                <a:tc>
                  <a:txBody>
                    <a:bodyPr/>
                    <a:lstStyle/>
                    <a:p>
                      <a:pPr algn="l" fontAlgn="b"/>
                      <a:r>
                        <a:rPr lang="en-CA" sz="2000" u="none" strike="noStrike">
                          <a:effectLst/>
                        </a:rPr>
                        <a:t>Turkey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110</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388127164"/>
                  </a:ext>
                </a:extLst>
              </a:tr>
              <a:tr h="155405">
                <a:tc>
                  <a:txBody>
                    <a:bodyPr/>
                    <a:lstStyle/>
                    <a:p>
                      <a:pPr algn="l" fontAlgn="b"/>
                      <a:r>
                        <a:rPr lang="en-CA" sz="2000" u="none" strike="noStrike" dirty="0">
                          <a:effectLst/>
                        </a:rPr>
                        <a:t>France Section</a:t>
                      </a:r>
                      <a:endParaRPr lang="en-CA" sz="2000" b="0" i="0" u="none" strike="noStrike" dirty="0">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96</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1335035814"/>
                  </a:ext>
                </a:extLst>
              </a:tr>
              <a:tr h="155405">
                <a:tc>
                  <a:txBody>
                    <a:bodyPr/>
                    <a:lstStyle/>
                    <a:p>
                      <a:pPr algn="l" fontAlgn="b"/>
                      <a:r>
                        <a:rPr lang="en-CA" sz="2000" u="none" strike="noStrike">
                          <a:effectLst/>
                        </a:rPr>
                        <a:t>Spain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84</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2565325190"/>
                  </a:ext>
                </a:extLst>
              </a:tr>
              <a:tr h="155405">
                <a:tc>
                  <a:txBody>
                    <a:bodyPr/>
                    <a:lstStyle/>
                    <a:p>
                      <a:pPr algn="l" fontAlgn="b"/>
                      <a:r>
                        <a:rPr lang="en-CA" sz="2000" u="none" strike="noStrike" dirty="0">
                          <a:effectLst/>
                        </a:rPr>
                        <a:t>Tunisia Section</a:t>
                      </a:r>
                      <a:endParaRPr lang="en-CA" sz="2000" b="0" i="0" u="none" strike="noStrike" dirty="0">
                        <a:solidFill>
                          <a:srgbClr val="000000"/>
                        </a:solidFill>
                        <a:effectLst/>
                        <a:latin typeface="Arial" panose="020B0604020202020204" pitchFamily="34" charset="0"/>
                      </a:endParaRPr>
                    </a:p>
                  </a:txBody>
                  <a:tcPr marL="9141" marR="9141" marT="9141" marB="0" anchor="b">
                    <a:solidFill>
                      <a:schemeClr val="bg2">
                        <a:lumMod val="75000"/>
                      </a:schemeClr>
                    </a:solidFill>
                  </a:tcPr>
                </a:tc>
                <a:tc>
                  <a:txBody>
                    <a:bodyPr/>
                    <a:lstStyle/>
                    <a:p>
                      <a:pPr algn="r" fontAlgn="b"/>
                      <a:r>
                        <a:rPr lang="en-CA" sz="2000" u="none" strike="noStrike" dirty="0">
                          <a:effectLst/>
                        </a:rPr>
                        <a:t>83</a:t>
                      </a:r>
                      <a:endParaRPr lang="en-CA" sz="2000" b="0" i="0" u="none" strike="noStrike" dirty="0">
                        <a:solidFill>
                          <a:srgbClr val="000000"/>
                        </a:solidFill>
                        <a:effectLst/>
                        <a:latin typeface="Arial" panose="020B0604020202020204" pitchFamily="34" charset="0"/>
                      </a:endParaRPr>
                    </a:p>
                  </a:txBody>
                  <a:tcPr marL="9141" marR="9141" marT="9141" marB="0" anchor="b">
                    <a:solidFill>
                      <a:schemeClr val="bg2">
                        <a:lumMod val="75000"/>
                      </a:schemeClr>
                    </a:solidFill>
                  </a:tcPr>
                </a:tc>
                <a:extLst>
                  <a:ext uri="{0D108BD9-81ED-4DB2-BD59-A6C34878D82A}">
                    <a16:rowId xmlns:a16="http://schemas.microsoft.com/office/drawing/2014/main" val="2809247597"/>
                  </a:ext>
                </a:extLst>
              </a:tr>
              <a:tr h="155405">
                <a:tc>
                  <a:txBody>
                    <a:bodyPr/>
                    <a:lstStyle/>
                    <a:p>
                      <a:pPr algn="l" fontAlgn="b"/>
                      <a:r>
                        <a:rPr lang="en-CA" sz="2000" u="none" strike="noStrike">
                          <a:effectLst/>
                        </a:rPr>
                        <a:t>Benelux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75</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4027902706"/>
                  </a:ext>
                </a:extLst>
              </a:tr>
              <a:tr h="155405">
                <a:tc>
                  <a:txBody>
                    <a:bodyPr/>
                    <a:lstStyle/>
                    <a:p>
                      <a:pPr algn="l" fontAlgn="b"/>
                      <a:r>
                        <a:rPr lang="en-CA" sz="2000" u="none" strike="noStrike" dirty="0">
                          <a:effectLst/>
                        </a:rPr>
                        <a:t>Egypt Section</a:t>
                      </a:r>
                      <a:endParaRPr lang="en-CA" sz="2000" b="0" i="0" u="none" strike="noStrike" dirty="0">
                        <a:solidFill>
                          <a:srgbClr val="000000"/>
                        </a:solidFill>
                        <a:effectLst/>
                        <a:latin typeface="Arial" panose="020B0604020202020204" pitchFamily="34" charset="0"/>
                      </a:endParaRPr>
                    </a:p>
                  </a:txBody>
                  <a:tcPr marL="9141" marR="9141" marT="9141" marB="0" anchor="b">
                    <a:solidFill>
                      <a:schemeClr val="bg2">
                        <a:lumMod val="75000"/>
                      </a:schemeClr>
                    </a:solidFill>
                  </a:tcPr>
                </a:tc>
                <a:tc>
                  <a:txBody>
                    <a:bodyPr/>
                    <a:lstStyle/>
                    <a:p>
                      <a:pPr algn="r" fontAlgn="b"/>
                      <a:r>
                        <a:rPr lang="en-CA" sz="2000" u="none" strike="noStrike" dirty="0">
                          <a:effectLst/>
                        </a:rPr>
                        <a:t>65</a:t>
                      </a:r>
                      <a:endParaRPr lang="en-CA" sz="2000" b="0" i="0" u="none" strike="noStrike" dirty="0">
                        <a:solidFill>
                          <a:srgbClr val="000000"/>
                        </a:solidFill>
                        <a:effectLst/>
                        <a:latin typeface="Arial" panose="020B0604020202020204" pitchFamily="34" charset="0"/>
                      </a:endParaRPr>
                    </a:p>
                  </a:txBody>
                  <a:tcPr marL="9141" marR="9141" marT="9141" marB="0" anchor="b">
                    <a:solidFill>
                      <a:schemeClr val="bg2">
                        <a:lumMod val="75000"/>
                      </a:schemeClr>
                    </a:solidFill>
                  </a:tcPr>
                </a:tc>
                <a:extLst>
                  <a:ext uri="{0D108BD9-81ED-4DB2-BD59-A6C34878D82A}">
                    <a16:rowId xmlns:a16="http://schemas.microsoft.com/office/drawing/2014/main" val="2725968759"/>
                  </a:ext>
                </a:extLst>
              </a:tr>
              <a:tr h="155405">
                <a:tc>
                  <a:txBody>
                    <a:bodyPr/>
                    <a:lstStyle/>
                    <a:p>
                      <a:pPr algn="l" fontAlgn="b"/>
                      <a:r>
                        <a:rPr lang="en-CA" sz="2000" u="none" strike="noStrike">
                          <a:effectLst/>
                        </a:rPr>
                        <a:t>Iran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64</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359311896"/>
                  </a:ext>
                </a:extLst>
              </a:tr>
              <a:tr h="155405">
                <a:tc>
                  <a:txBody>
                    <a:bodyPr/>
                    <a:lstStyle/>
                    <a:p>
                      <a:pPr algn="l" fontAlgn="b"/>
                      <a:r>
                        <a:rPr lang="en-CA" sz="2000" u="none" strike="noStrike">
                          <a:effectLst/>
                        </a:rPr>
                        <a:t>Iraq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62</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2715901201"/>
                  </a:ext>
                </a:extLst>
              </a:tr>
              <a:tr h="155405">
                <a:tc>
                  <a:txBody>
                    <a:bodyPr/>
                    <a:lstStyle/>
                    <a:p>
                      <a:pPr algn="l" fontAlgn="b"/>
                      <a:r>
                        <a:rPr lang="en-CA" sz="2000" u="none" strike="noStrike">
                          <a:effectLst/>
                        </a:rPr>
                        <a:t>Nigeria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58</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155535022"/>
                  </a:ext>
                </a:extLst>
              </a:tr>
              <a:tr h="155405">
                <a:tc>
                  <a:txBody>
                    <a:bodyPr/>
                    <a:lstStyle/>
                    <a:p>
                      <a:pPr algn="l" fontAlgn="b"/>
                      <a:r>
                        <a:rPr lang="en-CA" sz="2000" u="none" strike="noStrike">
                          <a:effectLst/>
                        </a:rPr>
                        <a:t>Kenya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56</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1099495929"/>
                  </a:ext>
                </a:extLst>
              </a:tr>
              <a:tr h="155405">
                <a:tc>
                  <a:txBody>
                    <a:bodyPr/>
                    <a:lstStyle/>
                    <a:p>
                      <a:pPr algn="l" fontAlgn="b"/>
                      <a:r>
                        <a:rPr lang="en-CA" sz="2000" u="none" strike="noStrike" dirty="0">
                          <a:effectLst/>
                        </a:rPr>
                        <a:t>United Arab Emirates Section</a:t>
                      </a:r>
                      <a:endParaRPr lang="en-CA" sz="2000" b="0" i="0" u="none" strike="noStrike" dirty="0">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dirty="0">
                          <a:effectLst/>
                        </a:rPr>
                        <a:t>51</a:t>
                      </a:r>
                      <a:endParaRPr lang="en-CA" sz="2000" b="0" i="0" u="none" strike="noStrike" dirty="0">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4173216409"/>
                  </a:ext>
                </a:extLst>
              </a:tr>
            </a:tbl>
          </a:graphicData>
        </a:graphic>
      </p:graphicFrame>
      <p:graphicFrame>
        <p:nvGraphicFramePr>
          <p:cNvPr id="7" name="Table 6">
            <a:extLst>
              <a:ext uri="{FF2B5EF4-FFF2-40B4-BE49-F238E27FC236}">
                <a16:creationId xmlns:a16="http://schemas.microsoft.com/office/drawing/2014/main" id="{C1CD4DCA-C262-46EB-A4D0-5263F54BD603}"/>
              </a:ext>
            </a:extLst>
          </p:cNvPr>
          <p:cNvGraphicFramePr>
            <a:graphicFrameLocks noGrp="1"/>
          </p:cNvGraphicFramePr>
          <p:nvPr>
            <p:extLst>
              <p:ext uri="{D42A27DB-BD31-4B8C-83A1-F6EECF244321}">
                <p14:modId xmlns:p14="http://schemas.microsoft.com/office/powerpoint/2010/main" val="662912433"/>
              </p:ext>
            </p:extLst>
          </p:nvPr>
        </p:nvGraphicFramePr>
        <p:xfrm>
          <a:off x="5980612" y="1425575"/>
          <a:ext cx="5027022" cy="4081233"/>
        </p:xfrm>
        <a:graphic>
          <a:graphicData uri="http://schemas.openxmlformats.org/drawingml/2006/table">
            <a:tbl>
              <a:tblPr>
                <a:tableStyleId>{B301B821-A1FF-4177-AEE7-76D212191A09}</a:tableStyleId>
              </a:tblPr>
              <a:tblGrid>
                <a:gridCol w="4315231">
                  <a:extLst>
                    <a:ext uri="{9D8B030D-6E8A-4147-A177-3AD203B41FA5}">
                      <a16:colId xmlns:a16="http://schemas.microsoft.com/office/drawing/2014/main" val="3442368947"/>
                    </a:ext>
                  </a:extLst>
                </a:gridCol>
                <a:gridCol w="711791">
                  <a:extLst>
                    <a:ext uri="{9D8B030D-6E8A-4147-A177-3AD203B41FA5}">
                      <a16:colId xmlns:a16="http://schemas.microsoft.com/office/drawing/2014/main" val="2047374726"/>
                    </a:ext>
                  </a:extLst>
                </a:gridCol>
              </a:tblGrid>
              <a:tr h="155405">
                <a:tc>
                  <a:txBody>
                    <a:bodyPr/>
                    <a:lstStyle/>
                    <a:p>
                      <a:pPr algn="l" fontAlgn="b"/>
                      <a:r>
                        <a:rPr lang="en-CA" sz="2000" u="none" strike="noStrike" dirty="0">
                          <a:effectLst/>
                        </a:rPr>
                        <a:t>Sweden Section</a:t>
                      </a:r>
                      <a:endParaRPr lang="en-CA" sz="2000" b="0" i="0" u="none" strike="noStrike" dirty="0">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dirty="0">
                          <a:effectLst/>
                        </a:rPr>
                        <a:t>50</a:t>
                      </a:r>
                      <a:endParaRPr lang="en-CA" sz="2000" b="0" i="0" u="none" strike="noStrike" dirty="0">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3001473797"/>
                  </a:ext>
                </a:extLst>
              </a:tr>
              <a:tr h="155405">
                <a:tc>
                  <a:txBody>
                    <a:bodyPr/>
                    <a:lstStyle/>
                    <a:p>
                      <a:pPr algn="l" fontAlgn="b"/>
                      <a:r>
                        <a:rPr lang="en-CA" sz="2000" u="none" strike="noStrike">
                          <a:effectLst/>
                        </a:rPr>
                        <a:t>Portugal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48</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556676754"/>
                  </a:ext>
                </a:extLst>
              </a:tr>
              <a:tr h="155405">
                <a:tc>
                  <a:txBody>
                    <a:bodyPr/>
                    <a:lstStyle/>
                    <a:p>
                      <a:pPr algn="l" fontAlgn="b"/>
                      <a:r>
                        <a:rPr lang="en-CA" sz="2000" u="none" strike="noStrike">
                          <a:effectLst/>
                        </a:rPr>
                        <a:t>Russia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43</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93426847"/>
                  </a:ext>
                </a:extLst>
              </a:tr>
              <a:tr h="155405">
                <a:tc>
                  <a:txBody>
                    <a:bodyPr/>
                    <a:lstStyle/>
                    <a:p>
                      <a:pPr algn="l" fontAlgn="b"/>
                      <a:r>
                        <a:rPr lang="en-CA" sz="2000" u="none" strike="noStrike">
                          <a:effectLst/>
                        </a:rPr>
                        <a:t>Saudi Arabia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dirty="0">
                          <a:effectLst/>
                        </a:rPr>
                        <a:t>42</a:t>
                      </a:r>
                      <a:endParaRPr lang="en-CA" sz="2000" b="0" i="0" u="none" strike="noStrike" dirty="0">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3269456150"/>
                  </a:ext>
                </a:extLst>
              </a:tr>
              <a:tr h="155405">
                <a:tc>
                  <a:txBody>
                    <a:bodyPr/>
                    <a:lstStyle/>
                    <a:p>
                      <a:pPr algn="l" fontAlgn="b"/>
                      <a:r>
                        <a:rPr lang="en-CA" sz="2000" u="none" strike="noStrike">
                          <a:effectLst/>
                        </a:rPr>
                        <a:t>South Africa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42</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2940870496"/>
                  </a:ext>
                </a:extLst>
              </a:tr>
              <a:tr h="155405">
                <a:tc>
                  <a:txBody>
                    <a:bodyPr/>
                    <a:lstStyle/>
                    <a:p>
                      <a:pPr algn="l" fontAlgn="b"/>
                      <a:r>
                        <a:rPr lang="en-CA" sz="2000" u="none" strike="noStrike">
                          <a:effectLst/>
                        </a:rPr>
                        <a:t>Jordan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41</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3537663641"/>
                  </a:ext>
                </a:extLst>
              </a:tr>
              <a:tr h="155405">
                <a:tc>
                  <a:txBody>
                    <a:bodyPr/>
                    <a:lstStyle/>
                    <a:p>
                      <a:pPr algn="l" fontAlgn="b"/>
                      <a:r>
                        <a:rPr lang="en-CA" sz="2000" u="none" strike="noStrike">
                          <a:effectLst/>
                        </a:rPr>
                        <a:t>Romania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37</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950412150"/>
                  </a:ext>
                </a:extLst>
              </a:tr>
              <a:tr h="155405">
                <a:tc>
                  <a:txBody>
                    <a:bodyPr/>
                    <a:lstStyle/>
                    <a:p>
                      <a:pPr algn="l" fontAlgn="b"/>
                      <a:r>
                        <a:rPr lang="en-CA" sz="2000" u="none" strike="noStrike">
                          <a:effectLst/>
                        </a:rPr>
                        <a:t>Switzerland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36</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4019301464"/>
                  </a:ext>
                </a:extLst>
              </a:tr>
              <a:tr h="155405">
                <a:tc>
                  <a:txBody>
                    <a:bodyPr/>
                    <a:lstStyle/>
                    <a:p>
                      <a:pPr algn="l" fontAlgn="b"/>
                      <a:r>
                        <a:rPr lang="en-CA" sz="2000" u="none" strike="noStrike">
                          <a:effectLst/>
                        </a:rPr>
                        <a:t>Greece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34</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1916842372"/>
                  </a:ext>
                </a:extLst>
              </a:tr>
              <a:tr h="155405">
                <a:tc>
                  <a:txBody>
                    <a:bodyPr/>
                    <a:lstStyle/>
                    <a:p>
                      <a:pPr algn="l" fontAlgn="b"/>
                      <a:r>
                        <a:rPr lang="en-CA" sz="2000" u="none" strike="noStrike">
                          <a:effectLst/>
                        </a:rPr>
                        <a:t>Poland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33</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60084892"/>
                  </a:ext>
                </a:extLst>
              </a:tr>
              <a:tr h="155405">
                <a:tc>
                  <a:txBody>
                    <a:bodyPr/>
                    <a:lstStyle/>
                    <a:p>
                      <a:pPr algn="l" fontAlgn="b"/>
                      <a:r>
                        <a:rPr lang="en-CA" sz="2000" u="none" strike="noStrike">
                          <a:effectLst/>
                        </a:rPr>
                        <a:t>Bulgaria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32</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4258510176"/>
                  </a:ext>
                </a:extLst>
              </a:tr>
              <a:tr h="155405">
                <a:tc>
                  <a:txBody>
                    <a:bodyPr/>
                    <a:lstStyle/>
                    <a:p>
                      <a:pPr algn="l" fontAlgn="b"/>
                      <a:r>
                        <a:rPr lang="en-CA" sz="2000" u="none" strike="noStrike">
                          <a:effectLst/>
                        </a:rPr>
                        <a:t>Austria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a:effectLst/>
                        </a:rPr>
                        <a:t>32</a:t>
                      </a:r>
                      <a:endParaRPr lang="en-CA" sz="2000" b="0" i="0" u="none" strike="noStrike">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2655742574"/>
                  </a:ext>
                </a:extLst>
              </a:tr>
              <a:tr h="155405">
                <a:tc>
                  <a:txBody>
                    <a:bodyPr/>
                    <a:lstStyle/>
                    <a:p>
                      <a:pPr algn="l" fontAlgn="b"/>
                      <a:r>
                        <a:rPr lang="en-CA" sz="2000" u="none" strike="noStrike">
                          <a:effectLst/>
                        </a:rPr>
                        <a:t>Norway Section</a:t>
                      </a:r>
                      <a:endParaRPr lang="en-CA" sz="2000" b="0" i="0" u="none" strike="noStrike">
                        <a:solidFill>
                          <a:srgbClr val="000000"/>
                        </a:solidFill>
                        <a:effectLst/>
                        <a:latin typeface="Arial" panose="020B0604020202020204" pitchFamily="34" charset="0"/>
                      </a:endParaRPr>
                    </a:p>
                  </a:txBody>
                  <a:tcPr marL="9141" marR="9141" marT="9141" marB="0" anchor="b"/>
                </a:tc>
                <a:tc>
                  <a:txBody>
                    <a:bodyPr/>
                    <a:lstStyle/>
                    <a:p>
                      <a:pPr algn="r" fontAlgn="b"/>
                      <a:r>
                        <a:rPr lang="en-CA" sz="2000" u="none" strike="noStrike" dirty="0">
                          <a:effectLst/>
                        </a:rPr>
                        <a:t>26</a:t>
                      </a:r>
                      <a:endParaRPr lang="en-CA" sz="2000" b="0" i="0" u="none" strike="noStrike" dirty="0">
                        <a:solidFill>
                          <a:srgbClr val="000000"/>
                        </a:solidFill>
                        <a:effectLst/>
                        <a:latin typeface="Arial" panose="020B0604020202020204" pitchFamily="34" charset="0"/>
                      </a:endParaRPr>
                    </a:p>
                  </a:txBody>
                  <a:tcPr marL="9141" marR="9141" marT="9141" marB="0" anchor="b"/>
                </a:tc>
                <a:extLst>
                  <a:ext uri="{0D108BD9-81ED-4DB2-BD59-A6C34878D82A}">
                    <a16:rowId xmlns:a16="http://schemas.microsoft.com/office/drawing/2014/main" val="1825708535"/>
                  </a:ext>
                </a:extLst>
              </a:tr>
            </a:tbl>
          </a:graphicData>
        </a:graphic>
      </p:graphicFrame>
      <p:sp>
        <p:nvSpPr>
          <p:cNvPr id="8" name="TextBox 7">
            <a:extLst>
              <a:ext uri="{FF2B5EF4-FFF2-40B4-BE49-F238E27FC236}">
                <a16:creationId xmlns:a16="http://schemas.microsoft.com/office/drawing/2014/main" id="{B0DD43FE-40A5-4597-9ACA-CFFEEA61FB0B}"/>
              </a:ext>
            </a:extLst>
          </p:cNvPr>
          <p:cNvSpPr txBox="1"/>
          <p:nvPr/>
        </p:nvSpPr>
        <p:spPr>
          <a:xfrm>
            <a:off x="4362993" y="5987018"/>
            <a:ext cx="5416733" cy="369332"/>
          </a:xfrm>
          <a:prstGeom prst="rect">
            <a:avLst/>
          </a:prstGeom>
          <a:noFill/>
        </p:spPr>
        <p:txBody>
          <a:bodyPr wrap="square" rtlCol="0">
            <a:spAutoFit/>
          </a:bodyPr>
          <a:lstStyle/>
          <a:p>
            <a:r>
              <a:rPr lang="en-CA" dirty="0"/>
              <a:t>Greyed out sections already have a chapter formed </a:t>
            </a:r>
          </a:p>
        </p:txBody>
      </p:sp>
    </p:spTree>
    <p:extLst>
      <p:ext uri="{BB962C8B-B14F-4D97-AF65-F5344CB8AC3E}">
        <p14:creationId xmlns:p14="http://schemas.microsoft.com/office/powerpoint/2010/main" val="2005635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BC78-A401-4F35-9CB3-81692809A808}"/>
              </a:ext>
            </a:extLst>
          </p:cNvPr>
          <p:cNvSpPr>
            <a:spLocks noGrp="1"/>
          </p:cNvSpPr>
          <p:nvPr>
            <p:ph type="title"/>
          </p:nvPr>
        </p:nvSpPr>
        <p:spPr>
          <a:xfrm>
            <a:off x="838200" y="681037"/>
            <a:ext cx="10515600" cy="1009651"/>
          </a:xfrm>
        </p:spPr>
        <p:txBody>
          <a:bodyPr/>
          <a:lstStyle/>
          <a:p>
            <a:r>
              <a:rPr lang="en-CA" dirty="0"/>
              <a:t>Sections with potential for chapter: Region 9</a:t>
            </a:r>
          </a:p>
        </p:txBody>
      </p:sp>
      <p:sp>
        <p:nvSpPr>
          <p:cNvPr id="4" name="Slide Number Placeholder 3">
            <a:extLst>
              <a:ext uri="{FF2B5EF4-FFF2-40B4-BE49-F238E27FC236}">
                <a16:creationId xmlns:a16="http://schemas.microsoft.com/office/drawing/2014/main" id="{B8681661-D703-4FB6-A6BC-CE41B25828A0}"/>
              </a:ext>
            </a:extLst>
          </p:cNvPr>
          <p:cNvSpPr>
            <a:spLocks noGrp="1"/>
          </p:cNvSpPr>
          <p:nvPr>
            <p:ph type="sldNum" sz="quarter" idx="12"/>
          </p:nvPr>
        </p:nvSpPr>
        <p:spPr/>
        <p:txBody>
          <a:bodyPr/>
          <a:lstStyle/>
          <a:p>
            <a:fld id="{DEAABB4B-B7FE-4F54-9EF3-4A934A90687F}" type="slidenum">
              <a:rPr lang="en-US" smtClean="0"/>
              <a:t>19</a:t>
            </a:fld>
            <a:endParaRPr lang="en-US"/>
          </a:p>
        </p:txBody>
      </p:sp>
      <p:graphicFrame>
        <p:nvGraphicFramePr>
          <p:cNvPr id="3" name="Table 2">
            <a:extLst>
              <a:ext uri="{FF2B5EF4-FFF2-40B4-BE49-F238E27FC236}">
                <a16:creationId xmlns:a16="http://schemas.microsoft.com/office/drawing/2014/main" id="{E7E38E51-FC71-4E84-9D00-122AA06A9ADD}"/>
              </a:ext>
            </a:extLst>
          </p:cNvPr>
          <p:cNvGraphicFramePr>
            <a:graphicFrameLocks noGrp="1"/>
          </p:cNvGraphicFramePr>
          <p:nvPr>
            <p:extLst>
              <p:ext uri="{D42A27DB-BD31-4B8C-83A1-F6EECF244321}">
                <p14:modId xmlns:p14="http://schemas.microsoft.com/office/powerpoint/2010/main" val="4047165878"/>
              </p:ext>
            </p:extLst>
          </p:nvPr>
        </p:nvGraphicFramePr>
        <p:xfrm>
          <a:off x="2028825" y="2076450"/>
          <a:ext cx="6131106" cy="3489960"/>
        </p:xfrm>
        <a:graphic>
          <a:graphicData uri="http://schemas.openxmlformats.org/drawingml/2006/table">
            <a:tbl>
              <a:tblPr>
                <a:tableStyleId>{B301B821-A1FF-4177-AEE7-76D212191A09}</a:tableStyleId>
              </a:tblPr>
              <a:tblGrid>
                <a:gridCol w="5262985">
                  <a:extLst>
                    <a:ext uri="{9D8B030D-6E8A-4147-A177-3AD203B41FA5}">
                      <a16:colId xmlns:a16="http://schemas.microsoft.com/office/drawing/2014/main" val="3076744498"/>
                    </a:ext>
                  </a:extLst>
                </a:gridCol>
                <a:gridCol w="868121">
                  <a:extLst>
                    <a:ext uri="{9D8B030D-6E8A-4147-A177-3AD203B41FA5}">
                      <a16:colId xmlns:a16="http://schemas.microsoft.com/office/drawing/2014/main" val="2186642561"/>
                    </a:ext>
                  </a:extLst>
                </a:gridCol>
              </a:tblGrid>
              <a:tr h="250031">
                <a:tc>
                  <a:txBody>
                    <a:bodyPr/>
                    <a:lstStyle/>
                    <a:p>
                      <a:pPr algn="l" fontAlgn="b"/>
                      <a:r>
                        <a:rPr lang="en-CA" sz="2800" u="none" strike="noStrike">
                          <a:effectLst/>
                        </a:rPr>
                        <a:t>Peru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139</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92098190"/>
                  </a:ext>
                </a:extLst>
              </a:tr>
              <a:tr h="250031">
                <a:tc>
                  <a:txBody>
                    <a:bodyPr/>
                    <a:lstStyle/>
                    <a:p>
                      <a:pPr algn="l" fontAlgn="b"/>
                      <a:r>
                        <a:rPr lang="en-CA" sz="2800" u="none" strike="noStrike">
                          <a:effectLst/>
                        </a:rPr>
                        <a:t>Colombia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90</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71364202"/>
                  </a:ext>
                </a:extLst>
              </a:tr>
              <a:tr h="250031">
                <a:tc>
                  <a:txBody>
                    <a:bodyPr/>
                    <a:lstStyle/>
                    <a:p>
                      <a:pPr algn="l" fontAlgn="b"/>
                      <a:r>
                        <a:rPr lang="en-CA" sz="2800" u="none" strike="noStrike">
                          <a:effectLst/>
                        </a:rPr>
                        <a:t>South Brazil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83</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52790544"/>
                  </a:ext>
                </a:extLst>
              </a:tr>
              <a:tr h="250031">
                <a:tc>
                  <a:txBody>
                    <a:bodyPr/>
                    <a:lstStyle/>
                    <a:p>
                      <a:pPr algn="l" fontAlgn="b"/>
                      <a:r>
                        <a:rPr lang="en-CA" sz="2800" u="none" strike="noStrike">
                          <a:effectLst/>
                        </a:rPr>
                        <a:t>Ecuador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83</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83841310"/>
                  </a:ext>
                </a:extLst>
              </a:tr>
              <a:tr h="250031">
                <a:tc>
                  <a:txBody>
                    <a:bodyPr/>
                    <a:lstStyle/>
                    <a:p>
                      <a:pPr algn="l" fontAlgn="b"/>
                      <a:r>
                        <a:rPr lang="en-CA" sz="2800" u="none" strike="noStrike">
                          <a:effectLst/>
                        </a:rPr>
                        <a:t>Northeast Brazil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61</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73906112"/>
                  </a:ext>
                </a:extLst>
              </a:tr>
              <a:tr h="250031">
                <a:tc>
                  <a:txBody>
                    <a:bodyPr/>
                    <a:lstStyle/>
                    <a:p>
                      <a:pPr algn="l" fontAlgn="b"/>
                      <a:r>
                        <a:rPr lang="en-CA" sz="2800" u="none" strike="noStrike" dirty="0">
                          <a:effectLst/>
                        </a:rPr>
                        <a:t>Mexico Section</a:t>
                      </a:r>
                      <a:endParaRPr lang="en-CA" sz="2800" b="0" i="0" u="none" strike="noStrike" dirty="0">
                        <a:solidFill>
                          <a:srgbClr val="000000"/>
                        </a:solidFill>
                        <a:effectLst/>
                        <a:latin typeface="Arial" panose="020B0604020202020204" pitchFamily="34" charset="0"/>
                      </a:endParaRPr>
                    </a:p>
                  </a:txBody>
                  <a:tcPr marL="9525" marR="9525" marT="9525" marB="0" anchor="b">
                    <a:solidFill>
                      <a:schemeClr val="bg2">
                        <a:lumMod val="75000"/>
                      </a:schemeClr>
                    </a:solidFill>
                  </a:tcPr>
                </a:tc>
                <a:tc>
                  <a:txBody>
                    <a:bodyPr/>
                    <a:lstStyle/>
                    <a:p>
                      <a:pPr algn="r" fontAlgn="b"/>
                      <a:r>
                        <a:rPr lang="en-CA" sz="2800" u="none" strike="noStrike" dirty="0">
                          <a:effectLst/>
                        </a:rPr>
                        <a:t>57</a:t>
                      </a:r>
                      <a:endParaRPr lang="en-CA" sz="2800" b="0" i="0" u="none" strike="noStrike" dirty="0">
                        <a:solidFill>
                          <a:srgbClr val="000000"/>
                        </a:solidFill>
                        <a:effectLst/>
                        <a:latin typeface="Arial" panose="020B0604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2386567190"/>
                  </a:ext>
                </a:extLst>
              </a:tr>
              <a:tr h="250031">
                <a:tc>
                  <a:txBody>
                    <a:bodyPr/>
                    <a:lstStyle/>
                    <a:p>
                      <a:pPr algn="l" fontAlgn="b"/>
                      <a:r>
                        <a:rPr lang="en-CA" sz="2800" u="none" strike="noStrike">
                          <a:effectLst/>
                        </a:rPr>
                        <a:t>Argentina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a:effectLst/>
                        </a:rPr>
                        <a:t>33</a:t>
                      </a:r>
                      <a:endParaRPr lang="en-CA" sz="2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36402510"/>
                  </a:ext>
                </a:extLst>
              </a:tr>
              <a:tr h="250031">
                <a:tc>
                  <a:txBody>
                    <a:bodyPr/>
                    <a:lstStyle/>
                    <a:p>
                      <a:pPr algn="l" fontAlgn="b"/>
                      <a:r>
                        <a:rPr lang="en-CA" sz="2800" u="none" strike="noStrike">
                          <a:effectLst/>
                        </a:rPr>
                        <a:t>Bolivia Section</a:t>
                      </a:r>
                      <a:endParaRPr lang="en-CA" sz="2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2800" u="none" strike="noStrike" dirty="0">
                          <a:effectLst/>
                        </a:rPr>
                        <a:t>24</a:t>
                      </a:r>
                      <a:endParaRPr lang="en-CA" sz="2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26045721"/>
                  </a:ext>
                </a:extLst>
              </a:tr>
            </a:tbl>
          </a:graphicData>
        </a:graphic>
      </p:graphicFrame>
      <p:sp>
        <p:nvSpPr>
          <p:cNvPr id="6" name="TextBox 5">
            <a:extLst>
              <a:ext uri="{FF2B5EF4-FFF2-40B4-BE49-F238E27FC236}">
                <a16:creationId xmlns:a16="http://schemas.microsoft.com/office/drawing/2014/main" id="{00ECD136-752B-4B76-A5B5-4EFEE2C30482}"/>
              </a:ext>
            </a:extLst>
          </p:cNvPr>
          <p:cNvSpPr txBox="1"/>
          <p:nvPr/>
        </p:nvSpPr>
        <p:spPr>
          <a:xfrm>
            <a:off x="4362993" y="5987018"/>
            <a:ext cx="5416733" cy="369332"/>
          </a:xfrm>
          <a:prstGeom prst="rect">
            <a:avLst/>
          </a:prstGeom>
          <a:noFill/>
        </p:spPr>
        <p:txBody>
          <a:bodyPr wrap="square" rtlCol="0">
            <a:spAutoFit/>
          </a:bodyPr>
          <a:lstStyle/>
          <a:p>
            <a:r>
              <a:rPr lang="en-CA" dirty="0"/>
              <a:t>Greyed out sections already have a chapter formed </a:t>
            </a:r>
          </a:p>
        </p:txBody>
      </p:sp>
    </p:spTree>
    <p:extLst>
      <p:ext uri="{BB962C8B-B14F-4D97-AF65-F5344CB8AC3E}">
        <p14:creationId xmlns:p14="http://schemas.microsoft.com/office/powerpoint/2010/main" val="211180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963407" y="1101446"/>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0C70AC"/>
                </a:solidFill>
              </a:rPr>
              <a:t>Current Status &amp; Achievements</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853947"/>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Main mandates:</a:t>
            </a:r>
          </a:p>
          <a:p>
            <a:pPr lvl="1"/>
            <a:r>
              <a:rPr lang="en-US" dirty="0"/>
              <a:t>Grow # chapters and support to chapters</a:t>
            </a:r>
          </a:p>
          <a:p>
            <a:pPr lvl="1"/>
            <a:r>
              <a:rPr lang="en-US" dirty="0"/>
              <a:t>Open action items:</a:t>
            </a:r>
          </a:p>
          <a:p>
            <a:pPr lvl="2"/>
            <a:r>
              <a:rPr lang="en-US" dirty="0"/>
              <a:t>Explore joint chapters with Member Societies in Germany, South Africa and India</a:t>
            </a:r>
          </a:p>
          <a:p>
            <a:pPr lvl="2"/>
            <a:r>
              <a:rPr lang="en-US" dirty="0"/>
              <a:t>Explore motivation of YPs in R10 to form chapters</a:t>
            </a:r>
          </a:p>
          <a:p>
            <a:r>
              <a:rPr lang="en-US" dirty="0"/>
              <a:t>Chapters Status: </a:t>
            </a:r>
          </a:p>
          <a:p>
            <a:pPr lvl="1"/>
            <a:r>
              <a:rPr lang="en-US" dirty="0"/>
              <a:t>17 chapters (out of which 7 joint), 5 student chapter branches</a:t>
            </a:r>
          </a:p>
          <a:p>
            <a:pPr lvl="1"/>
            <a:r>
              <a:rPr lang="en-US" dirty="0"/>
              <a:t>Activities:</a:t>
            </a:r>
          </a:p>
          <a:p>
            <a:r>
              <a:rPr lang="en-US" dirty="0"/>
              <a:t>Committee activities:</a:t>
            </a:r>
          </a:p>
          <a:p>
            <a:pPr lvl="1"/>
            <a:r>
              <a:rPr lang="en-US" dirty="0"/>
              <a:t>Produced short instructions for chapter formation </a:t>
            </a:r>
          </a:p>
          <a:p>
            <a:pPr lvl="1"/>
            <a:r>
              <a:rPr lang="en-US" dirty="0"/>
              <a:t>Reacted to some queries for information on chapter formation (Bangalore, Taiwan)</a:t>
            </a:r>
          </a:p>
          <a:p>
            <a:pPr lvl="1"/>
            <a:r>
              <a:rPr lang="en-US" dirty="0"/>
              <a:t>Planning of activities</a:t>
            </a:r>
          </a:p>
          <a:p>
            <a:pPr lvl="1"/>
            <a:endParaRPr lang="en-US" dirty="0"/>
          </a:p>
          <a:p>
            <a:pPr lvl="1"/>
            <a:endParaRPr lang="en-US" dirty="0"/>
          </a:p>
          <a:p>
            <a:endParaRPr lang="en-US" dirty="0"/>
          </a:p>
        </p:txBody>
      </p:sp>
      <p:sp>
        <p:nvSpPr>
          <p:cNvPr id="2" name="Slide Number Placeholder 1">
            <a:extLst>
              <a:ext uri="{FF2B5EF4-FFF2-40B4-BE49-F238E27FC236}">
                <a16:creationId xmlns:a16="http://schemas.microsoft.com/office/drawing/2014/main" id="{1E17ADDF-2839-4EA7-BF74-B35584B1055C}"/>
              </a:ext>
            </a:extLst>
          </p:cNvPr>
          <p:cNvSpPr>
            <a:spLocks noGrp="1"/>
          </p:cNvSpPr>
          <p:nvPr>
            <p:ph type="sldNum" sz="quarter" idx="10"/>
          </p:nvPr>
        </p:nvSpPr>
        <p:spPr/>
        <p:txBody>
          <a:bodyPr/>
          <a:lstStyle/>
          <a:p>
            <a:fld id="{38574A3A-0CC6-4E1E-9670-45E14C5BAC3F}" type="slidenum">
              <a:rPr lang="en-CA" smtClean="0"/>
              <a:t>2</a:t>
            </a:fld>
            <a:endParaRPr lang="en-CA"/>
          </a:p>
        </p:txBody>
      </p:sp>
      <p:pic>
        <p:nvPicPr>
          <p:cNvPr id="5" name="Audio 4">
            <a:hlinkClick r:id="" action="ppaction://media"/>
            <a:extLst>
              <a:ext uri="{FF2B5EF4-FFF2-40B4-BE49-F238E27FC236}">
                <a16:creationId xmlns:a16="http://schemas.microsoft.com/office/drawing/2014/main" id="{75A01EF5-A860-4AEE-8CFB-D42FB02290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89255177"/>
      </p:ext>
    </p:extLst>
  </p:cSld>
  <p:clrMapOvr>
    <a:masterClrMapping/>
  </p:clrMapOvr>
  <mc:AlternateContent xmlns:mc="http://schemas.openxmlformats.org/markup-compatibility/2006" xmlns:p14="http://schemas.microsoft.com/office/powerpoint/2010/main">
    <mc:Choice Requires="p14">
      <p:transition spd="slow" p14:dur="2000" advTm="85549"/>
    </mc:Choice>
    <mc:Fallback xmlns="">
      <p:transition spd="slow" advTm="85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BC78-A401-4F35-9CB3-81692809A808}"/>
              </a:ext>
            </a:extLst>
          </p:cNvPr>
          <p:cNvSpPr>
            <a:spLocks noGrp="1"/>
          </p:cNvSpPr>
          <p:nvPr>
            <p:ph type="title"/>
          </p:nvPr>
        </p:nvSpPr>
        <p:spPr>
          <a:xfrm>
            <a:off x="838200" y="681037"/>
            <a:ext cx="10515600" cy="1009651"/>
          </a:xfrm>
        </p:spPr>
        <p:txBody>
          <a:bodyPr/>
          <a:lstStyle/>
          <a:p>
            <a:r>
              <a:rPr lang="en-CA" dirty="0"/>
              <a:t>Sections with potential for chapter: Region 10</a:t>
            </a:r>
          </a:p>
        </p:txBody>
      </p:sp>
      <p:sp>
        <p:nvSpPr>
          <p:cNvPr id="4" name="Slide Number Placeholder 3">
            <a:extLst>
              <a:ext uri="{FF2B5EF4-FFF2-40B4-BE49-F238E27FC236}">
                <a16:creationId xmlns:a16="http://schemas.microsoft.com/office/drawing/2014/main" id="{B8681661-D703-4FB6-A6BC-CE41B25828A0}"/>
              </a:ext>
            </a:extLst>
          </p:cNvPr>
          <p:cNvSpPr>
            <a:spLocks noGrp="1"/>
          </p:cNvSpPr>
          <p:nvPr>
            <p:ph type="sldNum" sz="quarter" idx="12"/>
          </p:nvPr>
        </p:nvSpPr>
        <p:spPr/>
        <p:txBody>
          <a:bodyPr/>
          <a:lstStyle/>
          <a:p>
            <a:fld id="{DEAABB4B-B7FE-4F54-9EF3-4A934A90687F}" type="slidenum">
              <a:rPr lang="en-US" smtClean="0"/>
              <a:t>20</a:t>
            </a:fld>
            <a:endParaRPr lang="en-US"/>
          </a:p>
        </p:txBody>
      </p:sp>
      <p:graphicFrame>
        <p:nvGraphicFramePr>
          <p:cNvPr id="5" name="Table 4">
            <a:extLst>
              <a:ext uri="{FF2B5EF4-FFF2-40B4-BE49-F238E27FC236}">
                <a16:creationId xmlns:a16="http://schemas.microsoft.com/office/drawing/2014/main" id="{A2EA463F-F0C7-4D18-A8D0-FD854BB39157}"/>
              </a:ext>
            </a:extLst>
          </p:cNvPr>
          <p:cNvGraphicFramePr>
            <a:graphicFrameLocks noGrp="1"/>
          </p:cNvGraphicFramePr>
          <p:nvPr>
            <p:extLst>
              <p:ext uri="{D42A27DB-BD31-4B8C-83A1-F6EECF244321}">
                <p14:modId xmlns:p14="http://schemas.microsoft.com/office/powerpoint/2010/main" val="695733826"/>
              </p:ext>
            </p:extLst>
          </p:nvPr>
        </p:nvGraphicFramePr>
        <p:xfrm>
          <a:off x="909909" y="1377655"/>
          <a:ext cx="3976415" cy="5340064"/>
        </p:xfrm>
        <a:graphic>
          <a:graphicData uri="http://schemas.openxmlformats.org/drawingml/2006/table">
            <a:tbl>
              <a:tblPr>
                <a:tableStyleId>{B301B821-A1FF-4177-AEE7-76D212191A09}</a:tableStyleId>
              </a:tblPr>
              <a:tblGrid>
                <a:gridCol w="3413382">
                  <a:extLst>
                    <a:ext uri="{9D8B030D-6E8A-4147-A177-3AD203B41FA5}">
                      <a16:colId xmlns:a16="http://schemas.microsoft.com/office/drawing/2014/main" val="4170709422"/>
                    </a:ext>
                  </a:extLst>
                </a:gridCol>
                <a:gridCol w="563033">
                  <a:extLst>
                    <a:ext uri="{9D8B030D-6E8A-4147-A177-3AD203B41FA5}">
                      <a16:colId xmlns:a16="http://schemas.microsoft.com/office/drawing/2014/main" val="1970111672"/>
                    </a:ext>
                  </a:extLst>
                </a:gridCol>
              </a:tblGrid>
              <a:tr h="114509">
                <a:tc>
                  <a:txBody>
                    <a:bodyPr/>
                    <a:lstStyle/>
                    <a:p>
                      <a:pPr algn="l" fontAlgn="b"/>
                      <a:r>
                        <a:rPr lang="en-CA" sz="1800" u="none" strike="noStrike">
                          <a:effectLst/>
                        </a:rPr>
                        <a:t>Bangalore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448</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1627026672"/>
                  </a:ext>
                </a:extLst>
              </a:tr>
              <a:tr h="114509">
                <a:tc>
                  <a:txBody>
                    <a:bodyPr/>
                    <a:lstStyle/>
                    <a:p>
                      <a:pPr algn="l" fontAlgn="b"/>
                      <a:r>
                        <a:rPr lang="en-CA" sz="1800" u="none" strike="noStrike" dirty="0">
                          <a:effectLst/>
                        </a:rPr>
                        <a:t>Madras Section</a:t>
                      </a:r>
                      <a:endParaRPr lang="en-CA" sz="1800" b="0" i="0" u="none" strike="noStrike" dirty="0">
                        <a:solidFill>
                          <a:srgbClr val="000000"/>
                        </a:solidFill>
                        <a:effectLst/>
                        <a:latin typeface="Arial" panose="020B0604020202020204" pitchFamily="34" charset="0"/>
                      </a:endParaRPr>
                    </a:p>
                  </a:txBody>
                  <a:tcPr marL="6736" marR="6736" marT="6736" marB="0" anchor="b">
                    <a:solidFill>
                      <a:schemeClr val="bg2">
                        <a:lumMod val="75000"/>
                      </a:schemeClr>
                    </a:solidFill>
                  </a:tcPr>
                </a:tc>
                <a:tc>
                  <a:txBody>
                    <a:bodyPr/>
                    <a:lstStyle/>
                    <a:p>
                      <a:pPr algn="r" fontAlgn="b"/>
                      <a:r>
                        <a:rPr lang="en-CA" sz="1800" u="none" strike="noStrike" dirty="0">
                          <a:effectLst/>
                        </a:rPr>
                        <a:t>442</a:t>
                      </a:r>
                      <a:endParaRPr lang="en-CA" sz="1800" b="0" i="0" u="none" strike="noStrike" dirty="0">
                        <a:solidFill>
                          <a:srgbClr val="000000"/>
                        </a:solidFill>
                        <a:effectLst/>
                        <a:latin typeface="Arial" panose="020B0604020202020204" pitchFamily="34" charset="0"/>
                      </a:endParaRPr>
                    </a:p>
                  </a:txBody>
                  <a:tcPr marL="6736" marR="6736" marT="6736" marB="0" anchor="b">
                    <a:solidFill>
                      <a:schemeClr val="bg2">
                        <a:lumMod val="75000"/>
                      </a:schemeClr>
                    </a:solidFill>
                  </a:tcPr>
                </a:tc>
                <a:extLst>
                  <a:ext uri="{0D108BD9-81ED-4DB2-BD59-A6C34878D82A}">
                    <a16:rowId xmlns:a16="http://schemas.microsoft.com/office/drawing/2014/main" val="1454975574"/>
                  </a:ext>
                </a:extLst>
              </a:tr>
              <a:tr h="114509">
                <a:tc>
                  <a:txBody>
                    <a:bodyPr/>
                    <a:lstStyle/>
                    <a:p>
                      <a:pPr algn="l" fontAlgn="b"/>
                      <a:r>
                        <a:rPr lang="en-CA" sz="1800" u="none" strike="noStrike">
                          <a:effectLst/>
                        </a:rPr>
                        <a:t>Delhi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284</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4280012563"/>
                  </a:ext>
                </a:extLst>
              </a:tr>
              <a:tr h="114509">
                <a:tc>
                  <a:txBody>
                    <a:bodyPr/>
                    <a:lstStyle/>
                    <a:p>
                      <a:pPr algn="l" fontAlgn="b"/>
                      <a:r>
                        <a:rPr lang="en-CA" sz="1800" u="none" strike="noStrike">
                          <a:effectLst/>
                        </a:rPr>
                        <a:t>Uttar Pradesh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264</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4053816409"/>
                  </a:ext>
                </a:extLst>
              </a:tr>
              <a:tr h="114509">
                <a:tc>
                  <a:txBody>
                    <a:bodyPr/>
                    <a:lstStyle/>
                    <a:p>
                      <a:pPr algn="l" fontAlgn="b"/>
                      <a:r>
                        <a:rPr lang="en-CA" sz="1800" u="none" strike="noStrike">
                          <a:effectLst/>
                        </a:rPr>
                        <a:t>Kolkata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245</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1677888728"/>
                  </a:ext>
                </a:extLst>
              </a:tr>
              <a:tr h="114509">
                <a:tc>
                  <a:txBody>
                    <a:bodyPr/>
                    <a:lstStyle/>
                    <a:p>
                      <a:pPr algn="l" fontAlgn="b"/>
                      <a:r>
                        <a:rPr lang="en-CA" sz="1800" u="none" strike="noStrike">
                          <a:effectLst/>
                        </a:rPr>
                        <a:t>Kerala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243</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1527711602"/>
                  </a:ext>
                </a:extLst>
              </a:tr>
              <a:tr h="114509">
                <a:tc>
                  <a:txBody>
                    <a:bodyPr/>
                    <a:lstStyle/>
                    <a:p>
                      <a:pPr algn="l" fontAlgn="b"/>
                      <a:r>
                        <a:rPr lang="en-CA" sz="1800" u="none" strike="noStrike">
                          <a:effectLst/>
                        </a:rPr>
                        <a:t>Beijing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234</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970889810"/>
                  </a:ext>
                </a:extLst>
              </a:tr>
              <a:tr h="114509">
                <a:tc>
                  <a:txBody>
                    <a:bodyPr/>
                    <a:lstStyle/>
                    <a:p>
                      <a:pPr algn="l" fontAlgn="b"/>
                      <a:r>
                        <a:rPr lang="en-CA" sz="1800" u="none" strike="noStrike">
                          <a:effectLst/>
                        </a:rPr>
                        <a:t>Hyderabad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223</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152296777"/>
                  </a:ext>
                </a:extLst>
              </a:tr>
              <a:tr h="114509">
                <a:tc>
                  <a:txBody>
                    <a:bodyPr/>
                    <a:lstStyle/>
                    <a:p>
                      <a:pPr algn="l" fontAlgn="b"/>
                      <a:r>
                        <a:rPr lang="en-CA" sz="1800" u="none" strike="noStrike">
                          <a:effectLst/>
                        </a:rPr>
                        <a:t>Bombay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221</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2085916258"/>
                  </a:ext>
                </a:extLst>
              </a:tr>
              <a:tr h="114509">
                <a:tc>
                  <a:txBody>
                    <a:bodyPr/>
                    <a:lstStyle/>
                    <a:p>
                      <a:pPr algn="l" fontAlgn="b"/>
                      <a:r>
                        <a:rPr lang="en-CA" sz="1800" u="none" strike="noStrike">
                          <a:effectLst/>
                        </a:rPr>
                        <a:t>Hong Kong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183</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355281444"/>
                  </a:ext>
                </a:extLst>
              </a:tr>
              <a:tr h="114509">
                <a:tc>
                  <a:txBody>
                    <a:bodyPr/>
                    <a:lstStyle/>
                    <a:p>
                      <a:pPr algn="l" fontAlgn="b"/>
                      <a:r>
                        <a:rPr lang="en-CA" sz="1800" u="none" strike="noStrike">
                          <a:effectLst/>
                        </a:rPr>
                        <a:t>Bangladesh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124</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252329627"/>
                  </a:ext>
                </a:extLst>
              </a:tr>
              <a:tr h="114509">
                <a:tc>
                  <a:txBody>
                    <a:bodyPr/>
                    <a:lstStyle/>
                    <a:p>
                      <a:pPr algn="l" fontAlgn="b"/>
                      <a:r>
                        <a:rPr lang="en-CA" sz="1800" u="none" strike="noStrike">
                          <a:effectLst/>
                        </a:rPr>
                        <a:t>Malaysia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dirty="0">
                          <a:effectLst/>
                        </a:rPr>
                        <a:t>123</a:t>
                      </a:r>
                      <a:endParaRPr lang="en-CA" sz="1800" b="0" i="0" u="none" strike="noStrike" dirty="0">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1109373798"/>
                  </a:ext>
                </a:extLst>
              </a:tr>
              <a:tr h="114509">
                <a:tc>
                  <a:txBody>
                    <a:bodyPr/>
                    <a:lstStyle/>
                    <a:p>
                      <a:pPr algn="l" fontAlgn="b"/>
                      <a:r>
                        <a:rPr lang="en-CA" sz="1800" u="none" strike="noStrike">
                          <a:effectLst/>
                        </a:rPr>
                        <a:t>Nanjing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113</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2222477784"/>
                  </a:ext>
                </a:extLst>
              </a:tr>
              <a:tr h="114509">
                <a:tc>
                  <a:txBody>
                    <a:bodyPr/>
                    <a:lstStyle/>
                    <a:p>
                      <a:pPr algn="l" fontAlgn="b"/>
                      <a:r>
                        <a:rPr lang="en-CA" sz="1800" u="none" strike="noStrike">
                          <a:effectLst/>
                        </a:rPr>
                        <a:t>Indonesia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111</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430515451"/>
                  </a:ext>
                </a:extLst>
              </a:tr>
              <a:tr h="114509">
                <a:tc>
                  <a:txBody>
                    <a:bodyPr/>
                    <a:lstStyle/>
                    <a:p>
                      <a:pPr algn="l" fontAlgn="b"/>
                      <a:r>
                        <a:rPr lang="en-CA" sz="1800" u="none" strike="noStrike">
                          <a:effectLst/>
                        </a:rPr>
                        <a:t>Singapore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97</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1510653781"/>
                  </a:ext>
                </a:extLst>
              </a:tr>
              <a:tr h="114509">
                <a:tc>
                  <a:txBody>
                    <a:bodyPr/>
                    <a:lstStyle/>
                    <a:p>
                      <a:pPr algn="l" fontAlgn="b"/>
                      <a:r>
                        <a:rPr lang="en-CA" sz="1800" u="none" strike="noStrike">
                          <a:effectLst/>
                        </a:rPr>
                        <a:t>Taipei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93</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2806484678"/>
                  </a:ext>
                </a:extLst>
              </a:tr>
              <a:tr h="114509">
                <a:tc>
                  <a:txBody>
                    <a:bodyPr/>
                    <a:lstStyle/>
                    <a:p>
                      <a:pPr algn="l" fontAlgn="b"/>
                      <a:r>
                        <a:rPr lang="en-CA" sz="1800" u="none" strike="noStrike">
                          <a:effectLst/>
                        </a:rPr>
                        <a:t>New South Wales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87</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350382964"/>
                  </a:ext>
                </a:extLst>
              </a:tr>
              <a:tr h="114509">
                <a:tc>
                  <a:txBody>
                    <a:bodyPr/>
                    <a:lstStyle/>
                    <a:p>
                      <a:pPr algn="l" fontAlgn="b"/>
                      <a:r>
                        <a:rPr lang="en-CA" sz="1800" u="none" strike="noStrike">
                          <a:effectLst/>
                        </a:rPr>
                        <a:t>Gujarat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84</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918976174"/>
                  </a:ext>
                </a:extLst>
              </a:tr>
              <a:tr h="114509">
                <a:tc>
                  <a:txBody>
                    <a:bodyPr/>
                    <a:lstStyle/>
                    <a:p>
                      <a:pPr algn="l" fontAlgn="b"/>
                      <a:r>
                        <a:rPr lang="en-CA" sz="1800" u="none" strike="noStrike">
                          <a:effectLst/>
                        </a:rPr>
                        <a:t>Tokyo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dirty="0">
                          <a:effectLst/>
                        </a:rPr>
                        <a:t>83</a:t>
                      </a:r>
                      <a:endParaRPr lang="en-CA" sz="1800" b="0" i="0" u="none" strike="noStrike" dirty="0">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259052592"/>
                  </a:ext>
                </a:extLst>
              </a:tr>
            </a:tbl>
          </a:graphicData>
        </a:graphic>
      </p:graphicFrame>
      <p:graphicFrame>
        <p:nvGraphicFramePr>
          <p:cNvPr id="6" name="Table 5">
            <a:extLst>
              <a:ext uri="{FF2B5EF4-FFF2-40B4-BE49-F238E27FC236}">
                <a16:creationId xmlns:a16="http://schemas.microsoft.com/office/drawing/2014/main" id="{06F61E00-9470-417B-9A5B-1C0AA5038715}"/>
              </a:ext>
            </a:extLst>
          </p:cNvPr>
          <p:cNvGraphicFramePr>
            <a:graphicFrameLocks noGrp="1"/>
          </p:cNvGraphicFramePr>
          <p:nvPr>
            <p:extLst>
              <p:ext uri="{D42A27DB-BD31-4B8C-83A1-F6EECF244321}">
                <p14:modId xmlns:p14="http://schemas.microsoft.com/office/powerpoint/2010/main" val="96126002"/>
              </p:ext>
            </p:extLst>
          </p:nvPr>
        </p:nvGraphicFramePr>
        <p:xfrm>
          <a:off x="5860868" y="1377655"/>
          <a:ext cx="4182699" cy="5340064"/>
        </p:xfrm>
        <a:graphic>
          <a:graphicData uri="http://schemas.openxmlformats.org/drawingml/2006/table">
            <a:tbl>
              <a:tblPr>
                <a:tableStyleId>{B301B821-A1FF-4177-AEE7-76D212191A09}</a:tableStyleId>
              </a:tblPr>
              <a:tblGrid>
                <a:gridCol w="3590458">
                  <a:extLst>
                    <a:ext uri="{9D8B030D-6E8A-4147-A177-3AD203B41FA5}">
                      <a16:colId xmlns:a16="http://schemas.microsoft.com/office/drawing/2014/main" val="450653878"/>
                    </a:ext>
                  </a:extLst>
                </a:gridCol>
                <a:gridCol w="592241">
                  <a:extLst>
                    <a:ext uri="{9D8B030D-6E8A-4147-A177-3AD203B41FA5}">
                      <a16:colId xmlns:a16="http://schemas.microsoft.com/office/drawing/2014/main" val="1853220681"/>
                    </a:ext>
                  </a:extLst>
                </a:gridCol>
              </a:tblGrid>
              <a:tr h="174376">
                <a:tc>
                  <a:txBody>
                    <a:bodyPr/>
                    <a:lstStyle/>
                    <a:p>
                      <a:pPr algn="l" fontAlgn="b"/>
                      <a:r>
                        <a:rPr lang="en-CA" sz="1800" u="none" strike="noStrike">
                          <a:effectLst/>
                        </a:rPr>
                        <a:t>Sri Lanka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dirty="0">
                          <a:effectLst/>
                        </a:rPr>
                        <a:t>75</a:t>
                      </a:r>
                      <a:endParaRPr lang="en-CA" sz="1800" b="0" i="0" u="none" strike="noStrike" dirty="0">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948041094"/>
                  </a:ext>
                </a:extLst>
              </a:tr>
              <a:tr h="174376">
                <a:tc>
                  <a:txBody>
                    <a:bodyPr/>
                    <a:lstStyle/>
                    <a:p>
                      <a:pPr algn="l" fontAlgn="b"/>
                      <a:r>
                        <a:rPr lang="en-CA" sz="1800" u="none" strike="noStrike" dirty="0">
                          <a:effectLst/>
                        </a:rPr>
                        <a:t>Shanghai Section</a:t>
                      </a:r>
                      <a:endParaRPr lang="en-CA" sz="1800" b="0" i="0" u="none" strike="noStrike" dirty="0">
                        <a:solidFill>
                          <a:srgbClr val="000000"/>
                        </a:solidFill>
                        <a:effectLst/>
                        <a:latin typeface="Arial" panose="020B0604020202020204" pitchFamily="34" charset="0"/>
                      </a:endParaRPr>
                    </a:p>
                  </a:txBody>
                  <a:tcPr marL="6736" marR="6736" marT="6736" marB="0" anchor="b">
                    <a:solidFill>
                      <a:schemeClr val="bg2">
                        <a:lumMod val="75000"/>
                      </a:schemeClr>
                    </a:solidFill>
                  </a:tcPr>
                </a:tc>
                <a:tc>
                  <a:txBody>
                    <a:bodyPr/>
                    <a:lstStyle/>
                    <a:p>
                      <a:pPr algn="r" fontAlgn="b"/>
                      <a:r>
                        <a:rPr lang="en-CA" sz="1800" u="none" strike="noStrike" dirty="0">
                          <a:effectLst/>
                        </a:rPr>
                        <a:t>72</a:t>
                      </a:r>
                      <a:endParaRPr lang="en-CA" sz="1800" b="0" i="0" u="none" strike="noStrike" dirty="0">
                        <a:solidFill>
                          <a:srgbClr val="000000"/>
                        </a:solidFill>
                        <a:effectLst/>
                        <a:latin typeface="Arial" panose="020B0604020202020204" pitchFamily="34" charset="0"/>
                      </a:endParaRPr>
                    </a:p>
                  </a:txBody>
                  <a:tcPr marL="6736" marR="6736" marT="6736" marB="0" anchor="b">
                    <a:solidFill>
                      <a:schemeClr val="bg2">
                        <a:lumMod val="75000"/>
                      </a:schemeClr>
                    </a:solidFill>
                  </a:tcPr>
                </a:tc>
                <a:extLst>
                  <a:ext uri="{0D108BD9-81ED-4DB2-BD59-A6C34878D82A}">
                    <a16:rowId xmlns:a16="http://schemas.microsoft.com/office/drawing/2014/main" val="3076260567"/>
                  </a:ext>
                </a:extLst>
              </a:tr>
              <a:tr h="174376">
                <a:tc>
                  <a:txBody>
                    <a:bodyPr/>
                    <a:lstStyle/>
                    <a:p>
                      <a:pPr algn="l" fontAlgn="b"/>
                      <a:r>
                        <a:rPr lang="en-CA" sz="1800" u="none" strike="noStrike">
                          <a:effectLst/>
                        </a:rPr>
                        <a:t>Guangzhou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69</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680690151"/>
                  </a:ext>
                </a:extLst>
              </a:tr>
              <a:tr h="174376">
                <a:tc>
                  <a:txBody>
                    <a:bodyPr/>
                    <a:lstStyle/>
                    <a:p>
                      <a:pPr algn="l" fontAlgn="b"/>
                      <a:r>
                        <a:rPr lang="en-CA" sz="1800" u="none" strike="noStrike">
                          <a:effectLst/>
                        </a:rPr>
                        <a:t>Vizag Bay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65</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2467600184"/>
                  </a:ext>
                </a:extLst>
              </a:tr>
              <a:tr h="174376">
                <a:tc>
                  <a:txBody>
                    <a:bodyPr/>
                    <a:lstStyle/>
                    <a:p>
                      <a:pPr algn="l" fontAlgn="b"/>
                      <a:r>
                        <a:rPr lang="en-CA" sz="1800" u="none" strike="noStrike">
                          <a:effectLst/>
                        </a:rPr>
                        <a:t>Lahore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64</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2215938996"/>
                  </a:ext>
                </a:extLst>
              </a:tr>
              <a:tr h="174376">
                <a:tc>
                  <a:txBody>
                    <a:bodyPr/>
                    <a:lstStyle/>
                    <a:p>
                      <a:pPr algn="l" fontAlgn="b"/>
                      <a:r>
                        <a:rPr lang="en-CA" sz="1800" u="none" strike="noStrike">
                          <a:effectLst/>
                        </a:rPr>
                        <a:t>Victorian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64</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2743767018"/>
                  </a:ext>
                </a:extLst>
              </a:tr>
              <a:tr h="174376">
                <a:tc>
                  <a:txBody>
                    <a:bodyPr/>
                    <a:lstStyle/>
                    <a:p>
                      <a:pPr algn="l" fontAlgn="b"/>
                      <a:r>
                        <a:rPr lang="en-CA" sz="1800" u="none" strike="noStrike" dirty="0">
                          <a:effectLst/>
                        </a:rPr>
                        <a:t>Islamabad Section</a:t>
                      </a:r>
                      <a:endParaRPr lang="en-CA" sz="1800" b="0" i="0" u="none" strike="noStrike" dirty="0">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62</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07223844"/>
                  </a:ext>
                </a:extLst>
              </a:tr>
              <a:tr h="174376">
                <a:tc>
                  <a:txBody>
                    <a:bodyPr/>
                    <a:lstStyle/>
                    <a:p>
                      <a:pPr algn="l" fontAlgn="b"/>
                      <a:r>
                        <a:rPr lang="en-CA" sz="1800" u="none" strike="noStrike">
                          <a:effectLst/>
                        </a:rPr>
                        <a:t>Seoul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58</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661823829"/>
                  </a:ext>
                </a:extLst>
              </a:tr>
              <a:tr h="174376">
                <a:tc>
                  <a:txBody>
                    <a:bodyPr/>
                    <a:lstStyle/>
                    <a:p>
                      <a:pPr algn="l" fontAlgn="b"/>
                      <a:r>
                        <a:rPr lang="en-CA" sz="1800" u="none" strike="noStrike">
                          <a:effectLst/>
                        </a:rPr>
                        <a:t>Harbin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54</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2944760417"/>
                  </a:ext>
                </a:extLst>
              </a:tr>
              <a:tr h="174376">
                <a:tc>
                  <a:txBody>
                    <a:bodyPr/>
                    <a:lstStyle/>
                    <a:p>
                      <a:pPr algn="l" fontAlgn="b"/>
                      <a:r>
                        <a:rPr lang="en-CA" sz="1800" u="none" strike="noStrike">
                          <a:effectLst/>
                        </a:rPr>
                        <a:t>Xian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50</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2937340069"/>
                  </a:ext>
                </a:extLst>
              </a:tr>
              <a:tr h="174376">
                <a:tc>
                  <a:txBody>
                    <a:bodyPr/>
                    <a:lstStyle/>
                    <a:p>
                      <a:pPr algn="l" fontAlgn="b"/>
                      <a:r>
                        <a:rPr lang="en-CA" sz="1800" u="none" strike="noStrike">
                          <a:effectLst/>
                        </a:rPr>
                        <a:t>Republic Of Philippines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40</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1508131157"/>
                  </a:ext>
                </a:extLst>
              </a:tr>
              <a:tr h="174376">
                <a:tc>
                  <a:txBody>
                    <a:bodyPr/>
                    <a:lstStyle/>
                    <a:p>
                      <a:pPr algn="l" fontAlgn="b"/>
                      <a:r>
                        <a:rPr lang="en-CA" sz="1800" u="none" strike="noStrike">
                          <a:effectLst/>
                        </a:rPr>
                        <a:t>Queensland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40</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465516565"/>
                  </a:ext>
                </a:extLst>
              </a:tr>
              <a:tr h="174376">
                <a:tc>
                  <a:txBody>
                    <a:bodyPr/>
                    <a:lstStyle/>
                    <a:p>
                      <a:pPr algn="l" fontAlgn="b"/>
                      <a:r>
                        <a:rPr lang="en-CA" sz="1800" u="none" strike="noStrike">
                          <a:effectLst/>
                        </a:rPr>
                        <a:t>Wuhan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38</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2934204268"/>
                  </a:ext>
                </a:extLst>
              </a:tr>
              <a:tr h="174376">
                <a:tc>
                  <a:txBody>
                    <a:bodyPr/>
                    <a:lstStyle/>
                    <a:p>
                      <a:pPr algn="l" fontAlgn="b"/>
                      <a:r>
                        <a:rPr lang="en-CA" sz="1800" u="none" strike="noStrike">
                          <a:effectLst/>
                        </a:rPr>
                        <a:t>Kharagpur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37</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860052674"/>
                  </a:ext>
                </a:extLst>
              </a:tr>
              <a:tr h="174376">
                <a:tc>
                  <a:txBody>
                    <a:bodyPr/>
                    <a:lstStyle/>
                    <a:p>
                      <a:pPr algn="l" fontAlgn="b"/>
                      <a:r>
                        <a:rPr lang="en-CA" sz="1800" u="none" strike="noStrike">
                          <a:effectLst/>
                        </a:rPr>
                        <a:t>Chengdu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37</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4113939355"/>
                  </a:ext>
                </a:extLst>
              </a:tr>
              <a:tr h="174376">
                <a:tc>
                  <a:txBody>
                    <a:bodyPr/>
                    <a:lstStyle/>
                    <a:p>
                      <a:pPr algn="l" fontAlgn="b"/>
                      <a:r>
                        <a:rPr lang="en-CA" sz="1800" u="none" strike="noStrike">
                          <a:effectLst/>
                        </a:rPr>
                        <a:t>Karachi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31</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102847102"/>
                  </a:ext>
                </a:extLst>
              </a:tr>
              <a:tr h="174376">
                <a:tc>
                  <a:txBody>
                    <a:bodyPr/>
                    <a:lstStyle/>
                    <a:p>
                      <a:pPr algn="l" fontAlgn="b"/>
                      <a:r>
                        <a:rPr lang="en-CA" sz="1800" u="none" strike="noStrike">
                          <a:effectLst/>
                        </a:rPr>
                        <a:t>Western Australia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27</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908457545"/>
                  </a:ext>
                </a:extLst>
              </a:tr>
              <a:tr h="174376">
                <a:tc>
                  <a:txBody>
                    <a:bodyPr/>
                    <a:lstStyle/>
                    <a:p>
                      <a:pPr algn="l" fontAlgn="b"/>
                      <a:r>
                        <a:rPr lang="en-CA" sz="1800" u="none" strike="noStrike">
                          <a:effectLst/>
                        </a:rPr>
                        <a:t>Tainan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a:effectLst/>
                        </a:rPr>
                        <a:t>27</a:t>
                      </a:r>
                      <a:endParaRPr lang="en-CA" sz="1800" b="0" i="0" u="none" strike="noStrike">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3977350385"/>
                  </a:ext>
                </a:extLst>
              </a:tr>
              <a:tr h="174376">
                <a:tc>
                  <a:txBody>
                    <a:bodyPr/>
                    <a:lstStyle/>
                    <a:p>
                      <a:pPr algn="l" fontAlgn="b"/>
                      <a:r>
                        <a:rPr lang="en-CA" sz="1800" u="none" strike="noStrike">
                          <a:effectLst/>
                        </a:rPr>
                        <a:t>Pune Section</a:t>
                      </a:r>
                      <a:endParaRPr lang="en-CA" sz="1800" b="0" i="0" u="none" strike="noStrike">
                        <a:solidFill>
                          <a:srgbClr val="000000"/>
                        </a:solidFill>
                        <a:effectLst/>
                        <a:latin typeface="Arial" panose="020B0604020202020204" pitchFamily="34" charset="0"/>
                      </a:endParaRPr>
                    </a:p>
                  </a:txBody>
                  <a:tcPr marL="6736" marR="6736" marT="6736" marB="0" anchor="b"/>
                </a:tc>
                <a:tc>
                  <a:txBody>
                    <a:bodyPr/>
                    <a:lstStyle/>
                    <a:p>
                      <a:pPr algn="r" fontAlgn="b"/>
                      <a:r>
                        <a:rPr lang="en-CA" sz="1800" u="none" strike="noStrike" dirty="0">
                          <a:effectLst/>
                        </a:rPr>
                        <a:t>25</a:t>
                      </a:r>
                      <a:endParaRPr lang="en-CA" sz="1800" b="0" i="0" u="none" strike="noStrike" dirty="0">
                        <a:solidFill>
                          <a:srgbClr val="000000"/>
                        </a:solidFill>
                        <a:effectLst/>
                        <a:latin typeface="Arial" panose="020B0604020202020204" pitchFamily="34" charset="0"/>
                      </a:endParaRPr>
                    </a:p>
                  </a:txBody>
                  <a:tcPr marL="6736" marR="6736" marT="6736" marB="0" anchor="b"/>
                </a:tc>
                <a:extLst>
                  <a:ext uri="{0D108BD9-81ED-4DB2-BD59-A6C34878D82A}">
                    <a16:rowId xmlns:a16="http://schemas.microsoft.com/office/drawing/2014/main" val="1132126179"/>
                  </a:ext>
                </a:extLst>
              </a:tr>
            </a:tbl>
          </a:graphicData>
        </a:graphic>
      </p:graphicFrame>
      <p:sp>
        <p:nvSpPr>
          <p:cNvPr id="7" name="TextBox 6">
            <a:extLst>
              <a:ext uri="{FF2B5EF4-FFF2-40B4-BE49-F238E27FC236}">
                <a16:creationId xmlns:a16="http://schemas.microsoft.com/office/drawing/2014/main" id="{8BA4EC9E-B163-4396-9471-1FB5F121B2BB}"/>
              </a:ext>
            </a:extLst>
          </p:cNvPr>
          <p:cNvSpPr txBox="1"/>
          <p:nvPr/>
        </p:nvSpPr>
        <p:spPr>
          <a:xfrm>
            <a:off x="10511246" y="4367222"/>
            <a:ext cx="1419497" cy="1477328"/>
          </a:xfrm>
          <a:prstGeom prst="rect">
            <a:avLst/>
          </a:prstGeom>
          <a:noFill/>
        </p:spPr>
        <p:txBody>
          <a:bodyPr wrap="square" rtlCol="0">
            <a:spAutoFit/>
          </a:bodyPr>
          <a:lstStyle/>
          <a:p>
            <a:r>
              <a:rPr lang="en-CA" dirty="0"/>
              <a:t>Greyed out sections already have a chapter formed </a:t>
            </a:r>
          </a:p>
        </p:txBody>
      </p:sp>
    </p:spTree>
    <p:extLst>
      <p:ext uri="{BB962C8B-B14F-4D97-AF65-F5344CB8AC3E}">
        <p14:creationId xmlns:p14="http://schemas.microsoft.com/office/powerpoint/2010/main" val="98623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963407" y="1101446"/>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0C70AC"/>
                </a:solidFill>
              </a:rPr>
              <a:t>Challenges</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853947"/>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 gap for identification of opportunities:</a:t>
            </a:r>
          </a:p>
          <a:p>
            <a:pPr lvl="1"/>
            <a:r>
              <a:rPr lang="en-US" dirty="0"/>
              <a:t>Societies have access to detailed membership distribution in each section, so it is easy to identify chapter formation opportunities. Councils do not have such easily accessible information </a:t>
            </a:r>
          </a:p>
          <a:p>
            <a:pPr lvl="1"/>
            <a:r>
              <a:rPr lang="en-US" dirty="0"/>
              <a:t>Proxy is the list of council participants, to be retrieved manually by staff</a:t>
            </a:r>
          </a:p>
          <a:p>
            <a:r>
              <a:rPr lang="en-US" dirty="0"/>
              <a:t>Setting plans to pursue identified opportunities</a:t>
            </a:r>
          </a:p>
          <a:p>
            <a:r>
              <a:rPr lang="en-US" dirty="0"/>
              <a:t>Establishment of tradition of having chapters – sense of community? </a:t>
            </a:r>
          </a:p>
          <a:p>
            <a:pPr lvl="1"/>
            <a:endParaRPr lang="en-US" dirty="0"/>
          </a:p>
        </p:txBody>
      </p:sp>
      <p:sp>
        <p:nvSpPr>
          <p:cNvPr id="2" name="Slide Number Placeholder 1">
            <a:extLst>
              <a:ext uri="{FF2B5EF4-FFF2-40B4-BE49-F238E27FC236}">
                <a16:creationId xmlns:a16="http://schemas.microsoft.com/office/drawing/2014/main" id="{806525F4-C40B-49AC-BCB3-ADE7689D18F5}"/>
              </a:ext>
            </a:extLst>
          </p:cNvPr>
          <p:cNvSpPr>
            <a:spLocks noGrp="1"/>
          </p:cNvSpPr>
          <p:nvPr>
            <p:ph type="sldNum" sz="quarter" idx="10"/>
          </p:nvPr>
        </p:nvSpPr>
        <p:spPr/>
        <p:txBody>
          <a:bodyPr/>
          <a:lstStyle/>
          <a:p>
            <a:fld id="{38574A3A-0CC6-4E1E-9670-45E14C5BAC3F}" type="slidenum">
              <a:rPr lang="en-CA" smtClean="0"/>
              <a:t>3</a:t>
            </a:fld>
            <a:endParaRPr lang="en-CA"/>
          </a:p>
        </p:txBody>
      </p:sp>
      <p:pic>
        <p:nvPicPr>
          <p:cNvPr id="5" name="Audio 4">
            <a:hlinkClick r:id="" action="ppaction://media"/>
            <a:extLst>
              <a:ext uri="{FF2B5EF4-FFF2-40B4-BE49-F238E27FC236}">
                <a16:creationId xmlns:a16="http://schemas.microsoft.com/office/drawing/2014/main" id="{98C565F8-0B63-4826-8C3F-05BC240C35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61282232"/>
      </p:ext>
    </p:extLst>
  </p:cSld>
  <p:clrMapOvr>
    <a:masterClrMapping/>
  </p:clrMapOvr>
  <mc:AlternateContent xmlns:mc="http://schemas.openxmlformats.org/markup-compatibility/2006" xmlns:p14="http://schemas.microsoft.com/office/powerpoint/2010/main">
    <mc:Choice Requires="p14">
      <p:transition spd="slow" p14:dur="2000" advTm="57129"/>
    </mc:Choice>
    <mc:Fallback xmlns="">
      <p:transition spd="slow" advTm="57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963407" y="1101446"/>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0C70AC"/>
                </a:solidFill>
              </a:rPr>
              <a:t>Action Items</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853947"/>
            <a:ext cx="9999024" cy="45794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Identification of opportunities:</a:t>
            </a:r>
          </a:p>
          <a:p>
            <a:pPr lvl="1"/>
            <a:r>
              <a:rPr lang="en-US" dirty="0"/>
              <a:t>Can we use geographical statistics from conference attendance? Is it GDPR compliant to do so?</a:t>
            </a:r>
          </a:p>
          <a:p>
            <a:pPr lvl="1"/>
            <a:r>
              <a:rPr lang="en-US" dirty="0"/>
              <a:t>We have identified promising sections for chapter formation, i.e. where we have large number of council participants (see background slides)</a:t>
            </a:r>
          </a:p>
          <a:p>
            <a:pPr lvl="2"/>
            <a:r>
              <a:rPr lang="en-US" dirty="0"/>
              <a:t>More than 70 sections have a large number of participants (50+), more than enough to support a good chapter life</a:t>
            </a:r>
          </a:p>
          <a:p>
            <a:r>
              <a:rPr lang="en-US" dirty="0"/>
              <a:t>Potential avenues to explore for chapter formation:</a:t>
            </a:r>
          </a:p>
          <a:p>
            <a:pPr lvl="1"/>
            <a:r>
              <a:rPr lang="en-US" dirty="0"/>
              <a:t>Identify S/Cs participating in most of our currently joint chapters; pursue joint chapters in other locations with existing chapters from these S/Cs (Sensors Council, Biometrics Council, Nanotechnology Council)</a:t>
            </a:r>
          </a:p>
          <a:p>
            <a:pPr lvl="1"/>
            <a:r>
              <a:rPr lang="en-US" dirty="0"/>
              <a:t>Use </a:t>
            </a:r>
            <a:r>
              <a:rPr lang="en-US" dirty="0" err="1"/>
              <a:t>AdCom</a:t>
            </a:r>
            <a:r>
              <a:rPr lang="en-US" dirty="0"/>
              <a:t> members as local seeds</a:t>
            </a:r>
          </a:p>
          <a:p>
            <a:pPr lvl="1"/>
            <a:r>
              <a:rPr lang="en-US" dirty="0"/>
              <a:t>Contact </a:t>
            </a:r>
            <a:r>
              <a:rPr lang="en-US" i="1" dirty="0"/>
              <a:t>sections</a:t>
            </a:r>
            <a:r>
              <a:rPr lang="en-US" dirty="0"/>
              <a:t> where we have a lot of  Council participants</a:t>
            </a:r>
          </a:p>
          <a:p>
            <a:r>
              <a:rPr lang="en-US" dirty="0"/>
              <a:t>Nurturing a community and helping maintain chapters in existence:</a:t>
            </a:r>
          </a:p>
          <a:p>
            <a:pPr lvl="1"/>
            <a:r>
              <a:rPr lang="en-US" dirty="0"/>
              <a:t>Promotion of activities across chapters, taking advantage of virtual events</a:t>
            </a:r>
          </a:p>
          <a:p>
            <a:pPr lvl="1"/>
            <a:r>
              <a:rPr lang="en-US" dirty="0"/>
              <a:t>Promotion of community – establish a chapter chairs meeting at conference?</a:t>
            </a:r>
          </a:p>
          <a:p>
            <a:pPr lvl="1"/>
            <a:endParaRPr lang="en-US" dirty="0"/>
          </a:p>
          <a:p>
            <a:endParaRPr lang="en-US" dirty="0"/>
          </a:p>
        </p:txBody>
      </p:sp>
      <p:sp>
        <p:nvSpPr>
          <p:cNvPr id="2" name="Slide Number Placeholder 1">
            <a:extLst>
              <a:ext uri="{FF2B5EF4-FFF2-40B4-BE49-F238E27FC236}">
                <a16:creationId xmlns:a16="http://schemas.microsoft.com/office/drawing/2014/main" id="{C3393154-3617-48A0-898E-230296B95DA2}"/>
              </a:ext>
            </a:extLst>
          </p:cNvPr>
          <p:cNvSpPr>
            <a:spLocks noGrp="1"/>
          </p:cNvSpPr>
          <p:nvPr>
            <p:ph type="sldNum" sz="quarter" idx="10"/>
          </p:nvPr>
        </p:nvSpPr>
        <p:spPr/>
        <p:txBody>
          <a:bodyPr/>
          <a:lstStyle/>
          <a:p>
            <a:fld id="{38574A3A-0CC6-4E1E-9670-45E14C5BAC3F}" type="slidenum">
              <a:rPr lang="en-CA" smtClean="0"/>
              <a:t>4</a:t>
            </a:fld>
            <a:endParaRPr lang="en-CA"/>
          </a:p>
        </p:txBody>
      </p:sp>
      <p:pic>
        <p:nvPicPr>
          <p:cNvPr id="5" name="Audio 4">
            <a:hlinkClick r:id="" action="ppaction://media"/>
            <a:extLst>
              <a:ext uri="{FF2B5EF4-FFF2-40B4-BE49-F238E27FC236}">
                <a16:creationId xmlns:a16="http://schemas.microsoft.com/office/drawing/2014/main" id="{2681CD4D-6077-43AD-8047-4F716E8E2C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22691506"/>
      </p:ext>
    </p:extLst>
  </p:cSld>
  <p:clrMapOvr>
    <a:masterClrMapping/>
  </p:clrMapOvr>
  <mc:AlternateContent xmlns:mc="http://schemas.openxmlformats.org/markup-compatibility/2006" xmlns:p14="http://schemas.microsoft.com/office/powerpoint/2010/main">
    <mc:Choice Requires="p14">
      <p:transition spd="slow" p14:dur="2000" advTm="143713"/>
    </mc:Choice>
    <mc:Fallback xmlns="">
      <p:transition spd="slow" advTm="1437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F5FA-E543-47FA-B3A9-092A25CCBDA2}"/>
              </a:ext>
            </a:extLst>
          </p:cNvPr>
          <p:cNvSpPr>
            <a:spLocks noGrp="1"/>
          </p:cNvSpPr>
          <p:nvPr>
            <p:ph type="ctrTitle"/>
          </p:nvPr>
        </p:nvSpPr>
        <p:spPr/>
        <p:txBody>
          <a:bodyPr/>
          <a:lstStyle/>
          <a:p>
            <a:r>
              <a:rPr lang="en-CA" dirty="0"/>
              <a:t>Additional Background</a:t>
            </a:r>
          </a:p>
        </p:txBody>
      </p:sp>
      <p:sp>
        <p:nvSpPr>
          <p:cNvPr id="3" name="Subtitle 2">
            <a:extLst>
              <a:ext uri="{FF2B5EF4-FFF2-40B4-BE49-F238E27FC236}">
                <a16:creationId xmlns:a16="http://schemas.microsoft.com/office/drawing/2014/main" id="{BFFCB2C4-8303-4197-B62A-5A9C683DB530}"/>
              </a:ext>
            </a:extLst>
          </p:cNvPr>
          <p:cNvSpPr>
            <a:spLocks noGrp="1"/>
          </p:cNvSpPr>
          <p:nvPr>
            <p:ph type="subTitle" idx="1"/>
          </p:nvPr>
        </p:nvSpPr>
        <p:spPr/>
        <p:txBody>
          <a:bodyPr/>
          <a:lstStyle/>
          <a:p>
            <a:endParaRPr lang="en-CA"/>
          </a:p>
        </p:txBody>
      </p:sp>
      <p:sp>
        <p:nvSpPr>
          <p:cNvPr id="4" name="Slide Number Placeholder 3">
            <a:extLst>
              <a:ext uri="{FF2B5EF4-FFF2-40B4-BE49-F238E27FC236}">
                <a16:creationId xmlns:a16="http://schemas.microsoft.com/office/drawing/2014/main" id="{F84F5785-1A10-4A92-A023-5620A769327B}"/>
              </a:ext>
            </a:extLst>
          </p:cNvPr>
          <p:cNvSpPr>
            <a:spLocks noGrp="1"/>
          </p:cNvSpPr>
          <p:nvPr>
            <p:ph type="sldNum" sz="quarter" idx="12"/>
          </p:nvPr>
        </p:nvSpPr>
        <p:spPr/>
        <p:txBody>
          <a:bodyPr/>
          <a:lstStyle/>
          <a:p>
            <a:fld id="{DEAABB4B-B7FE-4F54-9EF3-4A934A90687F}" type="slidenum">
              <a:rPr lang="en-US" smtClean="0"/>
              <a:t>5</a:t>
            </a:fld>
            <a:endParaRPr lang="en-US"/>
          </a:p>
        </p:txBody>
      </p:sp>
      <p:pic>
        <p:nvPicPr>
          <p:cNvPr id="6" name="Audio 5">
            <a:hlinkClick r:id="" action="ppaction://media"/>
            <a:extLst>
              <a:ext uri="{FF2B5EF4-FFF2-40B4-BE49-F238E27FC236}">
                <a16:creationId xmlns:a16="http://schemas.microsoft.com/office/drawing/2014/main" id="{11753DB5-9A26-4736-ABBD-9244EE5D683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59247532"/>
      </p:ext>
    </p:extLst>
  </p:cSld>
  <p:clrMapOvr>
    <a:masterClrMapping/>
  </p:clrMapOvr>
  <mc:AlternateContent xmlns:mc="http://schemas.openxmlformats.org/markup-compatibility/2006" xmlns:p14="http://schemas.microsoft.com/office/powerpoint/2010/main">
    <mc:Choice Requires="p14">
      <p:transition spd="slow" p14:dur="2000" advTm="18051"/>
    </mc:Choice>
    <mc:Fallback xmlns="">
      <p:transition spd="slow" advTm="180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FAB095-3696-4569-A1EE-182A2E51D290}"/>
              </a:ext>
            </a:extLst>
          </p:cNvPr>
          <p:cNvSpPr>
            <a:spLocks noGrp="1"/>
          </p:cNvSpPr>
          <p:nvPr>
            <p:ph type="title"/>
          </p:nvPr>
        </p:nvSpPr>
        <p:spPr>
          <a:xfrm>
            <a:off x="838200" y="681037"/>
            <a:ext cx="10515600" cy="1009651"/>
          </a:xfrm>
        </p:spPr>
        <p:txBody>
          <a:bodyPr/>
          <a:lstStyle/>
          <a:p>
            <a:r>
              <a:rPr lang="en-CA" dirty="0"/>
              <a:t>Current Chapters</a:t>
            </a:r>
          </a:p>
        </p:txBody>
      </p:sp>
      <p:pic>
        <p:nvPicPr>
          <p:cNvPr id="6" name="Content Placeholder 5">
            <a:extLst>
              <a:ext uri="{FF2B5EF4-FFF2-40B4-BE49-F238E27FC236}">
                <a16:creationId xmlns:a16="http://schemas.microsoft.com/office/drawing/2014/main" id="{171AD292-822D-4DA0-94AA-14A33AB1B111}"/>
              </a:ext>
            </a:extLst>
          </p:cNvPr>
          <p:cNvPicPr>
            <a:picLocks noGrp="1" noChangeAspect="1"/>
          </p:cNvPicPr>
          <p:nvPr>
            <p:ph sz="half" idx="1"/>
          </p:nvPr>
        </p:nvPicPr>
        <p:blipFill rotWithShape="1">
          <a:blip r:embed="rId2"/>
          <a:srcRect r="40123"/>
          <a:stretch/>
        </p:blipFill>
        <p:spPr>
          <a:xfrm>
            <a:off x="129135" y="1522343"/>
            <a:ext cx="6191430" cy="4957901"/>
          </a:xfrm>
          <a:prstGeom prst="rect">
            <a:avLst/>
          </a:prstGeom>
        </p:spPr>
      </p:pic>
      <p:sp>
        <p:nvSpPr>
          <p:cNvPr id="7" name="Content Placeholder 6">
            <a:extLst>
              <a:ext uri="{FF2B5EF4-FFF2-40B4-BE49-F238E27FC236}">
                <a16:creationId xmlns:a16="http://schemas.microsoft.com/office/drawing/2014/main" id="{664595B4-2DCC-4759-AB4F-EC841FB6A6D5}"/>
              </a:ext>
            </a:extLst>
          </p:cNvPr>
          <p:cNvSpPr>
            <a:spLocks noGrp="1"/>
          </p:cNvSpPr>
          <p:nvPr>
            <p:ph sz="half" idx="2"/>
          </p:nvPr>
        </p:nvSpPr>
        <p:spPr/>
        <p:txBody>
          <a:bodyPr/>
          <a:lstStyle/>
          <a:p>
            <a:r>
              <a:rPr lang="en-CA" dirty="0"/>
              <a:t>17 chapters (out of which 7 joint)</a:t>
            </a:r>
          </a:p>
          <a:p>
            <a:r>
              <a:rPr lang="en-CA" dirty="0"/>
              <a:t>5 student branch chapters</a:t>
            </a:r>
          </a:p>
          <a:p>
            <a:r>
              <a:rPr lang="en-CA" dirty="0"/>
              <a:t>Out of these, 2 new in 2021</a:t>
            </a:r>
          </a:p>
          <a:p>
            <a:pPr lvl="1"/>
            <a:r>
              <a:rPr lang="en-CA" dirty="0"/>
              <a:t>Russia joint chapter </a:t>
            </a:r>
          </a:p>
          <a:p>
            <a:pPr lvl="1"/>
            <a:r>
              <a:rPr lang="en-US" dirty="0" err="1"/>
              <a:t>Swarnandhra</a:t>
            </a:r>
            <a:r>
              <a:rPr lang="en-US" dirty="0"/>
              <a:t> College of Engineering &amp; Technology student chapter branch (Hyderabad section)</a:t>
            </a:r>
            <a:endParaRPr lang="en-CA" dirty="0"/>
          </a:p>
        </p:txBody>
      </p:sp>
      <p:sp>
        <p:nvSpPr>
          <p:cNvPr id="8" name="Slide Number Placeholder 7">
            <a:extLst>
              <a:ext uri="{FF2B5EF4-FFF2-40B4-BE49-F238E27FC236}">
                <a16:creationId xmlns:a16="http://schemas.microsoft.com/office/drawing/2014/main" id="{7FAE604F-8D0C-47C8-A64F-0947B181A2CD}"/>
              </a:ext>
            </a:extLst>
          </p:cNvPr>
          <p:cNvSpPr>
            <a:spLocks noGrp="1"/>
          </p:cNvSpPr>
          <p:nvPr>
            <p:ph type="sldNum" sz="quarter" idx="12"/>
          </p:nvPr>
        </p:nvSpPr>
        <p:spPr/>
        <p:txBody>
          <a:bodyPr/>
          <a:lstStyle/>
          <a:p>
            <a:fld id="{DEAABB4B-B7FE-4F54-9EF3-4A934A90687F}" type="slidenum">
              <a:rPr lang="en-US" smtClean="0"/>
              <a:t>6</a:t>
            </a:fld>
            <a:endParaRPr lang="en-US"/>
          </a:p>
        </p:txBody>
      </p:sp>
    </p:spTree>
    <p:extLst>
      <p:ext uri="{BB962C8B-B14F-4D97-AF65-F5344CB8AC3E}">
        <p14:creationId xmlns:p14="http://schemas.microsoft.com/office/powerpoint/2010/main" val="144751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7F9717-1C7F-4BC2-B306-D4283939BF0A}"/>
              </a:ext>
            </a:extLst>
          </p:cNvPr>
          <p:cNvSpPr>
            <a:spLocks noGrp="1"/>
          </p:cNvSpPr>
          <p:nvPr>
            <p:ph type="title"/>
          </p:nvPr>
        </p:nvSpPr>
        <p:spPr>
          <a:xfrm>
            <a:off x="838200" y="524270"/>
            <a:ext cx="10515600" cy="1166418"/>
          </a:xfrm>
        </p:spPr>
        <p:txBody>
          <a:bodyPr/>
          <a:lstStyle/>
          <a:p>
            <a:r>
              <a:rPr lang="en-CA" dirty="0"/>
              <a:t>Chapter Activities in 2020</a:t>
            </a:r>
          </a:p>
        </p:txBody>
      </p:sp>
      <p:graphicFrame>
        <p:nvGraphicFramePr>
          <p:cNvPr id="7" name="Content Placeholder 6">
            <a:extLst>
              <a:ext uri="{FF2B5EF4-FFF2-40B4-BE49-F238E27FC236}">
                <a16:creationId xmlns:a16="http://schemas.microsoft.com/office/drawing/2014/main" id="{D6E897D9-479E-4B72-BC51-F545A4BDA913}"/>
              </a:ext>
            </a:extLst>
          </p:cNvPr>
          <p:cNvGraphicFramePr>
            <a:graphicFrameLocks noGrp="1"/>
          </p:cNvGraphicFramePr>
          <p:nvPr>
            <p:ph idx="1"/>
            <p:extLst>
              <p:ext uri="{D42A27DB-BD31-4B8C-83A1-F6EECF244321}">
                <p14:modId xmlns:p14="http://schemas.microsoft.com/office/powerpoint/2010/main" val="3535451291"/>
              </p:ext>
            </p:extLst>
          </p:nvPr>
        </p:nvGraphicFramePr>
        <p:xfrm>
          <a:off x="1727200" y="1152130"/>
          <a:ext cx="8204200" cy="5181600"/>
        </p:xfrm>
        <a:graphic>
          <a:graphicData uri="http://schemas.openxmlformats.org/drawingml/2006/table">
            <a:tbl>
              <a:tblPr/>
              <a:tblGrid>
                <a:gridCol w="4254500">
                  <a:extLst>
                    <a:ext uri="{9D8B030D-6E8A-4147-A177-3AD203B41FA5}">
                      <a16:colId xmlns:a16="http://schemas.microsoft.com/office/drawing/2014/main" val="3079119291"/>
                    </a:ext>
                  </a:extLst>
                </a:gridCol>
                <a:gridCol w="1489838">
                  <a:extLst>
                    <a:ext uri="{9D8B030D-6E8A-4147-A177-3AD203B41FA5}">
                      <a16:colId xmlns:a16="http://schemas.microsoft.com/office/drawing/2014/main" val="1810079698"/>
                    </a:ext>
                  </a:extLst>
                </a:gridCol>
                <a:gridCol w="2459862">
                  <a:extLst>
                    <a:ext uri="{9D8B030D-6E8A-4147-A177-3AD203B41FA5}">
                      <a16:colId xmlns:a16="http://schemas.microsoft.com/office/drawing/2014/main" val="950007463"/>
                    </a:ext>
                  </a:extLst>
                </a:gridCol>
              </a:tblGrid>
              <a:tr h="266163">
                <a:tc>
                  <a:txBody>
                    <a:bodyPr/>
                    <a:lstStyle/>
                    <a:p>
                      <a:pPr algn="l" fontAlgn="b"/>
                      <a:r>
                        <a:rPr lang="en-CA" sz="2000" b="1" i="0" u="none" strike="noStrike">
                          <a:solidFill>
                            <a:srgbClr val="000000"/>
                          </a:solidFill>
                          <a:effectLst/>
                          <a:latin typeface="Calibri" panose="020F0502020204030204" pitchFamily="34" charset="0"/>
                        </a:rPr>
                        <a:t>Chapter (by Section)</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CA" sz="2000" b="1" i="0" u="none" strike="noStrike" dirty="0">
                          <a:solidFill>
                            <a:srgbClr val="000000"/>
                          </a:solidFill>
                          <a:effectLst/>
                          <a:latin typeface="Calibri" panose="020F0502020204030204" pitchFamily="34" charset="0"/>
                        </a:rPr>
                        <a:t># 2020 events</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CA" sz="2000" b="1" i="0" u="none" strike="noStrike" dirty="0">
                          <a:solidFill>
                            <a:srgbClr val="000000"/>
                          </a:solidFill>
                          <a:effectLst/>
                          <a:latin typeface="Calibri" panose="020F0502020204030204" pitchFamily="34" charset="0"/>
                        </a:rPr>
                        <a:t>Total Attendance</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171597994"/>
                  </a:ext>
                </a:extLst>
              </a:tr>
              <a:tr h="266163">
                <a:tc>
                  <a:txBody>
                    <a:bodyPr/>
                    <a:lstStyle/>
                    <a:p>
                      <a:pPr algn="l" fontAlgn="b"/>
                      <a:r>
                        <a:rPr lang="en-CA" sz="2000" b="1" i="0" u="none" strike="noStrike">
                          <a:solidFill>
                            <a:srgbClr val="000000"/>
                          </a:solidFill>
                          <a:effectLst/>
                          <a:latin typeface="Calibri" panose="020F0502020204030204" pitchFamily="34" charset="0"/>
                        </a:rPr>
                        <a:t>Galveston Bay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12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513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513426945"/>
                  </a:ext>
                </a:extLst>
              </a:tr>
              <a:tr h="266163">
                <a:tc>
                  <a:txBody>
                    <a:bodyPr/>
                    <a:lstStyle/>
                    <a:p>
                      <a:pPr algn="l" fontAlgn="b"/>
                      <a:r>
                        <a:rPr lang="en-CA" sz="2000" b="1" i="0" u="none" strike="noStrike">
                          <a:solidFill>
                            <a:srgbClr val="000000"/>
                          </a:solidFill>
                          <a:effectLst/>
                          <a:latin typeface="Calibri" panose="020F0502020204030204" pitchFamily="34" charset="0"/>
                        </a:rPr>
                        <a:t>Kerala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358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30137699"/>
                  </a:ext>
                </a:extLst>
              </a:tr>
              <a:tr h="266163">
                <a:tc>
                  <a:txBody>
                    <a:bodyPr/>
                    <a:lstStyle/>
                    <a:p>
                      <a:pPr algn="l" fontAlgn="b"/>
                      <a:r>
                        <a:rPr lang="en-CA" sz="2000" b="1" i="0" u="none" strike="noStrike">
                          <a:solidFill>
                            <a:srgbClr val="000000"/>
                          </a:solidFill>
                          <a:effectLst/>
                          <a:latin typeface="Calibri" panose="020F0502020204030204" pitchFamily="34" charset="0"/>
                        </a:rPr>
                        <a:t>China Council</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a:solidFill>
                            <a:srgbClr val="000000"/>
                          </a:solidFill>
                          <a:effectLst/>
                          <a:latin typeface="Calibri" panose="020F0502020204030204" pitchFamily="34" charset="0"/>
                        </a:rPr>
                        <a:t>10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941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34016122"/>
                  </a:ext>
                </a:extLst>
              </a:tr>
              <a:tr h="266163">
                <a:tc>
                  <a:txBody>
                    <a:bodyPr/>
                    <a:lstStyle/>
                    <a:p>
                      <a:pPr algn="l" fontAlgn="b"/>
                      <a:r>
                        <a:rPr lang="en-CA" sz="2000" b="1" i="0" u="none" strike="noStrike">
                          <a:solidFill>
                            <a:srgbClr val="000000"/>
                          </a:solidFill>
                          <a:effectLst/>
                          <a:latin typeface="Calibri" panose="020F0502020204030204" pitchFamily="34" charset="0"/>
                        </a:rPr>
                        <a:t>Mexico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a:solidFill>
                            <a:srgbClr val="000000"/>
                          </a:solidFill>
                          <a:effectLst/>
                          <a:latin typeface="Calibri" panose="020F0502020204030204" pitchFamily="34" charset="0"/>
                        </a:rPr>
                        <a:t>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1705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582927433"/>
                  </a:ext>
                </a:extLst>
              </a:tr>
              <a:tr h="266163">
                <a:tc>
                  <a:txBody>
                    <a:bodyPr/>
                    <a:lstStyle/>
                    <a:p>
                      <a:pPr algn="l" fontAlgn="b"/>
                      <a:r>
                        <a:rPr lang="en-US" sz="2000" b="1" i="0" u="none" strike="noStrike">
                          <a:solidFill>
                            <a:srgbClr val="000000"/>
                          </a:solidFill>
                          <a:effectLst/>
                          <a:latin typeface="Calibri" panose="020F0502020204030204" pitchFamily="34" charset="0"/>
                        </a:rPr>
                        <a:t>United Kingdom and Ireland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136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631812061"/>
                  </a:ext>
                </a:extLst>
              </a:tr>
              <a:tr h="266163">
                <a:tc>
                  <a:txBody>
                    <a:bodyPr/>
                    <a:lstStyle/>
                    <a:p>
                      <a:pPr algn="l" fontAlgn="b"/>
                      <a:r>
                        <a:rPr lang="en-CA" sz="2000" b="1" i="0" u="none" strike="noStrike">
                          <a:solidFill>
                            <a:srgbClr val="000000"/>
                          </a:solidFill>
                          <a:effectLst/>
                          <a:latin typeface="Calibri" panose="020F0502020204030204" pitchFamily="34" charset="0"/>
                        </a:rPr>
                        <a:t>Mauritius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34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824054028"/>
                  </a:ext>
                </a:extLst>
              </a:tr>
              <a:tr h="266163">
                <a:tc>
                  <a:txBody>
                    <a:bodyPr/>
                    <a:lstStyle/>
                    <a:p>
                      <a:pPr algn="l" fontAlgn="b"/>
                      <a:r>
                        <a:rPr lang="en-CA" sz="2000" b="1" i="0" u="none" strike="noStrike">
                          <a:solidFill>
                            <a:srgbClr val="000000"/>
                          </a:solidFill>
                          <a:effectLst/>
                          <a:latin typeface="Calibri" panose="020F0502020204030204" pitchFamily="34" charset="0"/>
                        </a:rPr>
                        <a:t>Coastal Los Angeles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a:solidFill>
                            <a:srgbClr val="000000"/>
                          </a:solidFill>
                          <a:effectLst/>
                          <a:latin typeface="Calibri" panose="020F0502020204030204" pitchFamily="34" charset="0"/>
                        </a:rPr>
                        <a:t>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19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748664935"/>
                  </a:ext>
                </a:extLst>
              </a:tr>
              <a:tr h="266163">
                <a:tc>
                  <a:txBody>
                    <a:bodyPr/>
                    <a:lstStyle/>
                    <a:p>
                      <a:pPr algn="l" fontAlgn="b"/>
                      <a:r>
                        <a:rPr lang="en-CA" sz="2000" b="1" i="0" u="none" strike="noStrike" dirty="0">
                          <a:solidFill>
                            <a:srgbClr val="000000"/>
                          </a:solidFill>
                          <a:effectLst/>
                          <a:latin typeface="Calibri" panose="020F0502020204030204" pitchFamily="34" charset="0"/>
                        </a:rPr>
                        <a:t>Long Island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08458203"/>
                  </a:ext>
                </a:extLst>
              </a:tr>
              <a:tr h="266163">
                <a:tc>
                  <a:txBody>
                    <a:bodyPr/>
                    <a:lstStyle/>
                    <a:p>
                      <a:pPr algn="l" fontAlgn="b"/>
                      <a:r>
                        <a:rPr lang="en-CA" sz="2000" b="1" i="0" u="none" strike="noStrike">
                          <a:solidFill>
                            <a:srgbClr val="000000"/>
                          </a:solidFill>
                          <a:effectLst/>
                          <a:latin typeface="Calibri" panose="020F0502020204030204" pitchFamily="34" charset="0"/>
                        </a:rPr>
                        <a:t>Israel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148167144"/>
                  </a:ext>
                </a:extLst>
              </a:tr>
              <a:tr h="266163">
                <a:tc>
                  <a:txBody>
                    <a:bodyPr/>
                    <a:lstStyle/>
                    <a:p>
                      <a:pPr algn="l" fontAlgn="b"/>
                      <a:r>
                        <a:rPr lang="en-CA" sz="2000" b="1" i="0" u="none" strike="noStrike">
                          <a:solidFill>
                            <a:srgbClr val="000000"/>
                          </a:solidFill>
                          <a:effectLst/>
                          <a:latin typeface="Calibri" panose="020F0502020204030204" pitchFamily="34" charset="0"/>
                        </a:rPr>
                        <a:t>Egypt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a:solidFill>
                            <a:srgbClr val="000000"/>
                          </a:solidFill>
                          <a:effectLst/>
                          <a:latin typeface="Calibri" panose="020F0502020204030204" pitchFamily="34" charset="0"/>
                        </a:rPr>
                        <a:t>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326274182"/>
                  </a:ext>
                </a:extLst>
              </a:tr>
              <a:tr h="266163">
                <a:tc>
                  <a:txBody>
                    <a:bodyPr/>
                    <a:lstStyle/>
                    <a:p>
                      <a:pPr algn="l" fontAlgn="b"/>
                      <a:r>
                        <a:rPr lang="en-CA" sz="2000" b="1" i="0" u="none" strike="noStrike" dirty="0">
                          <a:solidFill>
                            <a:srgbClr val="000000"/>
                          </a:solidFill>
                          <a:effectLst/>
                          <a:latin typeface="Calibri" panose="020F0502020204030204" pitchFamily="34" charset="0"/>
                        </a:rPr>
                        <a:t>Tunisia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145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596965092"/>
                  </a:ext>
                </a:extLst>
              </a:tr>
              <a:tr h="266163">
                <a:tc>
                  <a:txBody>
                    <a:bodyPr/>
                    <a:lstStyle/>
                    <a:p>
                      <a:pPr algn="l" fontAlgn="b"/>
                      <a:r>
                        <a:rPr lang="en-CA" sz="2000" b="1" i="0" u="none" strike="noStrike">
                          <a:solidFill>
                            <a:srgbClr val="000000"/>
                          </a:solidFill>
                          <a:effectLst/>
                          <a:latin typeface="Calibri" panose="020F0502020204030204" pitchFamily="34" charset="0"/>
                        </a:rPr>
                        <a:t>Italy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62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168920320"/>
                  </a:ext>
                </a:extLst>
              </a:tr>
              <a:tr h="266163">
                <a:tc>
                  <a:txBody>
                    <a:bodyPr/>
                    <a:lstStyle/>
                    <a:p>
                      <a:pPr algn="l" fontAlgn="b"/>
                      <a:r>
                        <a:rPr lang="en-CA" sz="2000" b="1" i="0" u="none" strike="noStrike">
                          <a:solidFill>
                            <a:srgbClr val="000000"/>
                          </a:solidFill>
                          <a:effectLst/>
                          <a:latin typeface="Calibri" panose="020F0502020204030204" pitchFamily="34" charset="0"/>
                        </a:rPr>
                        <a:t>Russia (Siberia)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315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311706139"/>
                  </a:ext>
                </a:extLst>
              </a:tr>
              <a:tr h="266163">
                <a:tc>
                  <a:txBody>
                    <a:bodyPr/>
                    <a:lstStyle/>
                    <a:p>
                      <a:pPr algn="l" fontAlgn="b"/>
                      <a:r>
                        <a:rPr lang="en-CA" sz="2000" b="1" i="0" u="none" strike="noStrike" dirty="0">
                          <a:solidFill>
                            <a:srgbClr val="000000"/>
                          </a:solidFill>
                          <a:effectLst/>
                          <a:latin typeface="Calibri" panose="020F0502020204030204" pitchFamily="34" charset="0"/>
                        </a:rPr>
                        <a:t>Toronto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782572906"/>
                  </a:ext>
                </a:extLst>
              </a:tr>
              <a:tr h="266163">
                <a:tc>
                  <a:txBody>
                    <a:bodyPr/>
                    <a:lstStyle/>
                    <a:p>
                      <a:pPr algn="l" fontAlgn="b"/>
                      <a:r>
                        <a:rPr lang="en-CA" sz="2000" b="1" i="0" u="none" strike="noStrike">
                          <a:solidFill>
                            <a:srgbClr val="000000"/>
                          </a:solidFill>
                          <a:effectLst/>
                          <a:latin typeface="Calibri" panose="020F0502020204030204" pitchFamily="34" charset="0"/>
                        </a:rPr>
                        <a:t>Delhi Section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CA" sz="2000" b="1" i="0" u="none" strike="noStrike" dirty="0">
                          <a:solidFill>
                            <a:srgbClr val="000000"/>
                          </a:solidFill>
                          <a:effectLst/>
                          <a:latin typeface="Calibri" panose="020F0502020204030204" pitchFamily="34" charset="0"/>
                        </a:rPr>
                        <a:t>16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785552905"/>
                  </a:ext>
                </a:extLst>
              </a:tr>
              <a:tr h="266163">
                <a:tc>
                  <a:txBody>
                    <a:bodyPr/>
                    <a:lstStyle/>
                    <a:p>
                      <a:pPr algn="l" fontAlgn="b"/>
                      <a:r>
                        <a:rPr lang="en-CA" sz="2000" b="1" i="0" u="none" strike="noStrike">
                          <a:solidFill>
                            <a:srgbClr val="000000"/>
                          </a:solidFill>
                          <a:effectLst/>
                          <a:latin typeface="Calibri" panose="020F0502020204030204" pitchFamily="34" charset="0"/>
                        </a:rPr>
                        <a:t>Grand Total</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b"/>
                      <a:r>
                        <a:rPr lang="en-CA" sz="2000" b="1" i="0" u="none" strike="noStrike" dirty="0">
                          <a:solidFill>
                            <a:srgbClr val="000000"/>
                          </a:solidFill>
                          <a:effectLst/>
                          <a:latin typeface="Calibri" panose="020F0502020204030204" pitchFamily="34" charset="0"/>
                        </a:rPr>
                        <a:t>69</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b"/>
                      <a:r>
                        <a:rPr lang="en-CA" sz="2000" b="1" i="0" u="none" strike="noStrike" dirty="0">
                          <a:solidFill>
                            <a:srgbClr val="000000"/>
                          </a:solidFill>
                          <a:effectLst/>
                          <a:latin typeface="Calibri" panose="020F0502020204030204" pitchFamily="34" charset="0"/>
                        </a:rPr>
                        <a:t>4351</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87868004"/>
                  </a:ext>
                </a:extLst>
              </a:tr>
            </a:tbl>
          </a:graphicData>
        </a:graphic>
      </p:graphicFrame>
      <p:sp>
        <p:nvSpPr>
          <p:cNvPr id="8" name="Slide Number Placeholder 7">
            <a:extLst>
              <a:ext uri="{FF2B5EF4-FFF2-40B4-BE49-F238E27FC236}">
                <a16:creationId xmlns:a16="http://schemas.microsoft.com/office/drawing/2014/main" id="{C3641EB8-476B-4F11-888A-6563735E24EC}"/>
              </a:ext>
            </a:extLst>
          </p:cNvPr>
          <p:cNvSpPr>
            <a:spLocks noGrp="1"/>
          </p:cNvSpPr>
          <p:nvPr>
            <p:ph type="sldNum" sz="quarter" idx="12"/>
          </p:nvPr>
        </p:nvSpPr>
        <p:spPr/>
        <p:txBody>
          <a:bodyPr/>
          <a:lstStyle/>
          <a:p>
            <a:fld id="{DEAABB4B-B7FE-4F54-9EF3-4A934A90687F}" type="slidenum">
              <a:rPr lang="en-US" smtClean="0"/>
              <a:t>7</a:t>
            </a:fld>
            <a:endParaRPr lang="en-US"/>
          </a:p>
        </p:txBody>
      </p:sp>
    </p:spTree>
    <p:extLst>
      <p:ext uri="{BB962C8B-B14F-4D97-AF65-F5344CB8AC3E}">
        <p14:creationId xmlns:p14="http://schemas.microsoft.com/office/powerpoint/2010/main" val="217892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E8B5-D86F-4CCF-97E3-256CC843DC54}"/>
              </a:ext>
            </a:extLst>
          </p:cNvPr>
          <p:cNvSpPr>
            <a:spLocks noGrp="1"/>
          </p:cNvSpPr>
          <p:nvPr>
            <p:ph type="title"/>
          </p:nvPr>
        </p:nvSpPr>
        <p:spPr>
          <a:xfrm>
            <a:off x="838200" y="681037"/>
            <a:ext cx="10515600" cy="1009651"/>
          </a:xfrm>
        </p:spPr>
        <p:txBody>
          <a:bodyPr/>
          <a:lstStyle/>
          <a:p>
            <a:r>
              <a:rPr lang="en-CA" dirty="0"/>
              <a:t>Number of chapter activities by year</a:t>
            </a:r>
          </a:p>
        </p:txBody>
      </p:sp>
      <p:graphicFrame>
        <p:nvGraphicFramePr>
          <p:cNvPr id="5" name="Content Placeholder 4">
            <a:extLst>
              <a:ext uri="{FF2B5EF4-FFF2-40B4-BE49-F238E27FC236}">
                <a16:creationId xmlns:a16="http://schemas.microsoft.com/office/drawing/2014/main" id="{9C877D49-2736-4A1C-B668-B06D217B8534}"/>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B03F96E4-FA69-40A2-BE0B-172362A32E8E}"/>
              </a:ext>
            </a:extLst>
          </p:cNvPr>
          <p:cNvSpPr>
            <a:spLocks noGrp="1"/>
          </p:cNvSpPr>
          <p:nvPr>
            <p:ph type="sldNum" sz="quarter" idx="12"/>
          </p:nvPr>
        </p:nvSpPr>
        <p:spPr/>
        <p:txBody>
          <a:bodyPr/>
          <a:lstStyle/>
          <a:p>
            <a:fld id="{DEAABB4B-B7FE-4F54-9EF3-4A934A90687F}" type="slidenum">
              <a:rPr lang="en-US" smtClean="0"/>
              <a:t>8</a:t>
            </a:fld>
            <a:endParaRPr lang="en-US"/>
          </a:p>
        </p:txBody>
      </p:sp>
    </p:spTree>
    <p:extLst>
      <p:ext uri="{BB962C8B-B14F-4D97-AF65-F5344CB8AC3E}">
        <p14:creationId xmlns:p14="http://schemas.microsoft.com/office/powerpoint/2010/main" val="230772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6078-35A6-4423-956B-8391858F6F06}"/>
              </a:ext>
            </a:extLst>
          </p:cNvPr>
          <p:cNvSpPr>
            <a:spLocks noGrp="1"/>
          </p:cNvSpPr>
          <p:nvPr>
            <p:ph type="title"/>
          </p:nvPr>
        </p:nvSpPr>
        <p:spPr>
          <a:xfrm>
            <a:off x="838200" y="681037"/>
            <a:ext cx="10515600" cy="1009651"/>
          </a:xfrm>
        </p:spPr>
        <p:txBody>
          <a:bodyPr/>
          <a:lstStyle/>
          <a:p>
            <a:r>
              <a:rPr lang="en-CA" dirty="0"/>
              <a:t>Quick process for chapter formation (answer sent to potential chapter leaders)</a:t>
            </a:r>
          </a:p>
        </p:txBody>
      </p:sp>
      <p:sp>
        <p:nvSpPr>
          <p:cNvPr id="3" name="Content Placeholder 2">
            <a:extLst>
              <a:ext uri="{FF2B5EF4-FFF2-40B4-BE49-F238E27FC236}">
                <a16:creationId xmlns:a16="http://schemas.microsoft.com/office/drawing/2014/main" id="{BE8B4C0E-866F-4EC5-B024-7DBD374433DE}"/>
              </a:ext>
            </a:extLst>
          </p:cNvPr>
          <p:cNvSpPr>
            <a:spLocks noGrp="1"/>
          </p:cNvSpPr>
          <p:nvPr>
            <p:ph idx="1"/>
          </p:nvPr>
        </p:nvSpPr>
        <p:spPr/>
        <p:txBody>
          <a:bodyPr>
            <a:normAutofit fontScale="55000" lnSpcReduction="20000"/>
          </a:bodyPr>
          <a:lstStyle/>
          <a:p>
            <a:pPr marL="0" indent="0">
              <a:buNone/>
            </a:pPr>
            <a:r>
              <a:rPr lang="en-CA" dirty="0"/>
              <a:t>Good afternoon,</a:t>
            </a:r>
          </a:p>
          <a:p>
            <a:pPr marL="0" indent="0">
              <a:buNone/>
            </a:pPr>
            <a:r>
              <a:rPr lang="en-CA" dirty="0"/>
              <a:t>It is actually quite easy now to form a Council chapter: not only is it easier than a society chapter because more people are eligible to sign the petition, but it is also easier, as compared to a few years ago, thanks to the new online tools that IEEE has created.</a:t>
            </a:r>
          </a:p>
          <a:p>
            <a:pPr marL="0" indent="0">
              <a:buNone/>
            </a:pPr>
            <a:r>
              <a:rPr lang="en-CA" dirty="0"/>
              <a:t>The details of the process are outlined here: </a:t>
            </a:r>
            <a:r>
              <a:rPr lang="en-CA" u="sng" dirty="0">
                <a:hlinkClick r:id="rId2"/>
              </a:rPr>
              <a:t>https://mga.ieee.org/resources-operations/geographic-unit/chapters/how-to-create-a-new-ieee-chapter</a:t>
            </a:r>
            <a:r>
              <a:rPr lang="en-CA" dirty="0"/>
              <a:t> </a:t>
            </a:r>
          </a:p>
          <a:p>
            <a:pPr marL="0" indent="0">
              <a:buNone/>
            </a:pPr>
            <a:r>
              <a:rPr lang="en-CA" dirty="0"/>
              <a:t>In short, the key document to get a chapter started is to write a petition for such a chapter to be formed; the petition needs to be (electronically) signed by 12 IEEE members of the Bangalore section who are also members of the IEEE Systems Council Member Societies. So, any member from the Bangalore section that is also a member of AESS, CASS, ComSoc, Computer Society, </a:t>
            </a:r>
            <a:r>
              <a:rPr lang="en-CA" dirty="0" err="1"/>
              <a:t>CTSoc</a:t>
            </a:r>
            <a:r>
              <a:rPr lang="en-CA" dirty="0"/>
              <a:t>, CSS, IAS, IES, </a:t>
            </a:r>
            <a:r>
              <a:rPr lang="en-CA" dirty="0" err="1"/>
              <a:t>ITSoc</a:t>
            </a:r>
            <a:r>
              <a:rPr lang="en-CA" dirty="0"/>
              <a:t>, IMS, MTT-S, PELS, Product Safety, RAS, SSIT, SMC, TEMS or VTS is eligible to sign the petition!</a:t>
            </a:r>
          </a:p>
          <a:p>
            <a:pPr marL="0" indent="0">
              <a:buNone/>
            </a:pPr>
            <a:r>
              <a:rPr lang="en-CA" dirty="0"/>
              <a:t>The petition  is also forwarded to the regional director and to the president of the council for approval-- once they approve and you have the 12 signatures, you have a chapter!</a:t>
            </a:r>
          </a:p>
          <a:p>
            <a:pPr marL="0" indent="0">
              <a:buNone/>
            </a:pPr>
            <a:r>
              <a:rPr lang="en-CA" dirty="0"/>
              <a:t>Now, the petition and getting signatures may seem daunting, but IEEE now has an online IEEE petition form  (</a:t>
            </a:r>
            <a:r>
              <a:rPr lang="en-CA" u="sng" dirty="0">
                <a:hlinkClick r:id="rId3"/>
              </a:rPr>
              <a:t>https://mga.ieee.org/resources-operations/formations-petitions#technical</a:t>
            </a:r>
            <a:r>
              <a:rPr lang="en-CA" dirty="0"/>
              <a:t>) that you can use, which automatically sends an email to all members in Bangalore who are eligible to sign to ask them to sign; this removes the pain of having to identify your 12 signatories and run after them. That being said, in order to expedite the process, I would still advise that you identify a few such members that you know and send them a personal request to go on the petition website and sign. It also helps if you can get the local section in the loop and they send an email to all members encouraging them to support the formation of the chapter by signing the petition.</a:t>
            </a:r>
          </a:p>
          <a:p>
            <a:pPr marL="0" indent="0">
              <a:buNone/>
            </a:pPr>
            <a:r>
              <a:rPr lang="en-CA" dirty="0"/>
              <a:t>The contents of the petition itself is also fairly straightforward, in the sense that it asks who will be the founding chair of the chapter, what kind of activities you will carry out, etc. I can definitely work with you on this if you have any questions.</a:t>
            </a:r>
          </a:p>
          <a:p>
            <a:pPr marL="0" indent="0">
              <a:buNone/>
            </a:pPr>
            <a:r>
              <a:rPr lang="en-CA" dirty="0"/>
              <a:t>I hope that this clarifies the process, but, if not, don’t hesitate to reach out</a:t>
            </a:r>
          </a:p>
          <a:p>
            <a:pPr marL="0" indent="0">
              <a:buNone/>
            </a:pPr>
            <a:endParaRPr lang="en-CA" dirty="0"/>
          </a:p>
        </p:txBody>
      </p:sp>
      <p:sp>
        <p:nvSpPr>
          <p:cNvPr id="4" name="Slide Number Placeholder 3">
            <a:extLst>
              <a:ext uri="{FF2B5EF4-FFF2-40B4-BE49-F238E27FC236}">
                <a16:creationId xmlns:a16="http://schemas.microsoft.com/office/drawing/2014/main" id="{DCC4C517-8A49-4A71-BDAA-59454D01B28F}"/>
              </a:ext>
            </a:extLst>
          </p:cNvPr>
          <p:cNvSpPr>
            <a:spLocks noGrp="1"/>
          </p:cNvSpPr>
          <p:nvPr>
            <p:ph type="sldNum" sz="quarter" idx="12"/>
          </p:nvPr>
        </p:nvSpPr>
        <p:spPr/>
        <p:txBody>
          <a:bodyPr/>
          <a:lstStyle/>
          <a:p>
            <a:fld id="{DEAABB4B-B7FE-4F54-9EF3-4A934A90687F}" type="slidenum">
              <a:rPr lang="en-US" smtClean="0"/>
              <a:t>9</a:t>
            </a:fld>
            <a:endParaRPr lang="en-US"/>
          </a:p>
        </p:txBody>
      </p:sp>
    </p:spTree>
    <p:extLst>
      <p:ext uri="{BB962C8B-B14F-4D97-AF65-F5344CB8AC3E}">
        <p14:creationId xmlns:p14="http://schemas.microsoft.com/office/powerpoint/2010/main" val="1221564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c_powerpoint_template_officers" id="{6919E87B-BC96-9147-9CB5-94371926D5F1}" vid="{214AC331-E9AF-6948-AA68-916BCE2A04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sysc_powerpoint_template_officers</Template>
  <TotalTime>341</TotalTime>
  <Words>1638</Words>
  <Application>Microsoft Macintosh PowerPoint</Application>
  <PresentationFormat>Widescreen</PresentationFormat>
  <Paragraphs>401</Paragraphs>
  <Slides>20</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LucidaGrande</vt:lpstr>
      <vt:lpstr>Office Theme</vt:lpstr>
      <vt:lpstr>PowerPoint Presentation</vt:lpstr>
      <vt:lpstr>PowerPoint Presentation</vt:lpstr>
      <vt:lpstr>PowerPoint Presentation</vt:lpstr>
      <vt:lpstr>PowerPoint Presentation</vt:lpstr>
      <vt:lpstr>Additional Background</vt:lpstr>
      <vt:lpstr>Current Chapters</vt:lpstr>
      <vt:lpstr>Chapter Activities in 2020</vt:lpstr>
      <vt:lpstr>Number of chapter activities by year</vt:lpstr>
      <vt:lpstr>Quick process for chapter formation (answer sent to potential chapter leaders)</vt:lpstr>
      <vt:lpstr>Potential Sections for chapter creation:</vt:lpstr>
      <vt:lpstr>Sections with potential for chapter: Region 1</vt:lpstr>
      <vt:lpstr>Sections with potential for chapter: Region 2</vt:lpstr>
      <vt:lpstr>Sections with potential for chapter: Region 3</vt:lpstr>
      <vt:lpstr>Sections with potential for chapter: Region 4</vt:lpstr>
      <vt:lpstr>Sections with potential for chapter: Region 5</vt:lpstr>
      <vt:lpstr>Sections with potential for chapter: Region 6</vt:lpstr>
      <vt:lpstr>Sections with potential for chapter: Region 7</vt:lpstr>
      <vt:lpstr>Sections with potential for chapter: Region 8</vt:lpstr>
      <vt:lpstr>Sections with potential for chapter: Region 9</vt:lpstr>
      <vt:lpstr>Sections with potential for chapter: Region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Fabrice Labeau, Prof.</dc:creator>
  <cp:lastModifiedBy>Microsoft Office User</cp:lastModifiedBy>
  <cp:revision>41</cp:revision>
  <dcterms:created xsi:type="dcterms:W3CDTF">2021-03-07T15:43:04Z</dcterms:created>
  <dcterms:modified xsi:type="dcterms:W3CDTF">2021-03-16T15:09:17Z</dcterms:modified>
</cp:coreProperties>
</file>