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handoutMasterIdLst>
    <p:handoutMasterId r:id="rId5"/>
  </p:handoutMasterIdLst>
  <p:sldIdLst>
    <p:sldId id="257" r:id="rId3"/>
    <p:sldId id="259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58CB-D2A2-45D3-8117-8D88607A4DCA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F03B6-97A2-4448-9152-CF666A5AD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67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BB86F-6214-4E9C-BB73-E55849E02E01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2BC0-FF72-4C46-8499-A02A179EF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56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BB86F-6214-4E9C-BB73-E55849E02E01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2BC0-FF72-4C46-8499-A02A179EF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71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BB86F-6214-4E9C-BB73-E55849E02E01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2BC0-FF72-4C46-8499-A02A179EF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693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monitor&#10;&#10;Description automatically generated">
            <a:extLst>
              <a:ext uri="{FF2B5EF4-FFF2-40B4-BE49-F238E27FC236}">
                <a16:creationId xmlns:a16="http://schemas.microsoft.com/office/drawing/2014/main" id="{F7C15606-C310-40E6-B245-C56476D46D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312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necklace&#10;&#10;Description automatically generated">
            <a:extLst>
              <a:ext uri="{FF2B5EF4-FFF2-40B4-BE49-F238E27FC236}">
                <a16:creationId xmlns:a16="http://schemas.microsoft.com/office/drawing/2014/main" id="{D527BE5E-9AE9-4705-804D-F5F5DB7650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869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FC8D-FAC4-4880-9373-C4D5AD998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2219A-6810-4BBB-BB70-7005CC1E5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05C51-B209-4AF4-A68D-B977A223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3980-8E73-44A4-A6C0-9FC92EA6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60794-8A42-43BE-A706-169A3619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02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1BF33-0809-4FC2-8ADA-2D2F34A0D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E70E-167B-4E52-9956-3A3A314D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8D3BB-E229-4CFF-8881-519668E28F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79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3A2F-B27D-4CE5-88ED-B23A8AF4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41687-F5D4-4762-9801-4DBD4A46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3931A-5804-4D91-8B12-F6202087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FE9C-0D24-46A8-B8BB-3C7AADD4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5FFE-81AF-4BA3-9594-A5B9D9E4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970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618E-C1FF-4406-B935-6E356D52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0733F-1457-4881-A03B-9AB48809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BBB4B-C73A-43E4-A0E1-4A1AD263C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FE5ACB-3737-465C-9046-2B615FBB24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61206-A400-4104-8090-D58A159D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D62CD-16D6-4D1C-98B8-E2D83871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8132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1018-601A-48D0-81AB-5726FB28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EA12-77DD-4DA8-87FD-944D7E04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12C12-81E3-4EC1-AC98-E5C3BB503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35DD1-A8A7-4C6A-9A75-0DCF4B24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AF422-393A-403B-96E5-F9D80C2C9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CBCC8A-E3F9-47FE-9412-1451A74E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8B493-3800-4240-A0E8-1727624C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2124BC-FB28-4147-9741-E91E2C78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28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02450-776F-4F03-A967-CA91BE87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0A3305-DBD3-419B-9ADD-486F2F381A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12F86-C5BF-48A3-B662-E2B45C93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9FFFE-ED73-47A2-AD33-3BF4A1E6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BB86F-6214-4E9C-BB73-E55849E02E01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2BC0-FF72-4C46-8499-A02A179EF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7993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9C3614-C6F7-418D-93A1-479FC2D3F1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33FD9-3AB7-40DC-9347-AB762839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4B5FB-C298-4E3E-9403-46CA2016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3866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F9F1-ADEA-43FA-843B-403AB26F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FB9A-D2A1-4AE9-A254-6C639E38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8BAC1-A068-4411-BE9A-417483ADF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E8495-3FBC-4322-A034-048B13E88B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6CDE-1993-4DA6-97C4-CD04F18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2E51F-634B-49C0-9CA1-7BB3452E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71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D466-98E4-4591-B691-9487944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1B2C2-B28A-4289-80C5-D36AF6DC7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38F87-FA44-4454-88AC-AACF0718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322B62-6E67-46C9-8E60-C1731F3CD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0F60E-6F02-454A-A1D3-4F4AE6D2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82F6B-41CA-4065-B364-8D5143CE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2539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0312-30E2-4915-A6CD-B137F152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ADC2D-1BFE-476F-96A8-5477B18E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D438B-C15B-41D3-8458-2B874E10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612A-A41D-4DAD-AC72-1B85593B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DAC4-BCFC-4965-B9F1-7ECC81AE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7443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D76CE-0001-449E-B549-1413AA2CA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AA05D-3E96-4A54-A699-9DAEF341D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95EE3-4E38-4936-865C-73445294F2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CA7E-C502-4A62-A138-8970A774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B6D11-9EA4-4A25-B711-D8486422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31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monitor&#10;&#10;Description automatically generated">
            <a:extLst>
              <a:ext uri="{FF2B5EF4-FFF2-40B4-BE49-F238E27FC236}">
                <a16:creationId xmlns:a16="http://schemas.microsoft.com/office/drawing/2014/main" id="{F7C15606-C310-40E6-B245-C56476D46D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686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BB86F-6214-4E9C-BB73-E55849E02E01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2BC0-FF72-4C46-8499-A02A179EF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85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BB86F-6214-4E9C-BB73-E55849E02E01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2BC0-FF72-4C46-8499-A02A179EF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91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BB86F-6214-4E9C-BB73-E55849E02E01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2BC0-FF72-4C46-8499-A02A179EF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67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BB86F-6214-4E9C-BB73-E55849E02E01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2BC0-FF72-4C46-8499-A02A179EF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10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BB86F-6214-4E9C-BB73-E55849E02E01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2BC0-FF72-4C46-8499-A02A179EF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677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BB86F-6214-4E9C-BB73-E55849E02E01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2BC0-FF72-4C46-8499-A02A179EF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057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BB86F-6214-4E9C-BB73-E55849E02E01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2BC0-FF72-4C46-8499-A02A179EF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771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BB86F-6214-4E9C-BB73-E55849E02E01}" type="datetimeFigureOut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E2BC0-FF72-4C46-8499-A02A179EF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5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necklace&#10;&#10;Description automatically generated">
            <a:extLst>
              <a:ext uri="{FF2B5EF4-FFF2-40B4-BE49-F238E27FC236}">
                <a16:creationId xmlns:a16="http://schemas.microsoft.com/office/drawing/2014/main" id="{43253E22-6A49-444C-A7B6-5406DD36CD2A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53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131C-F095-48E5-8B44-E138AD540F6F}"/>
              </a:ext>
            </a:extLst>
          </p:cNvPr>
          <p:cNvSpPr>
            <a:spLocks noGrp="1"/>
          </p:cNvSpPr>
          <p:nvPr/>
        </p:nvSpPr>
        <p:spPr>
          <a:xfrm>
            <a:off x="4542174" y="1874520"/>
            <a:ext cx="6881887" cy="196563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3600" dirty="0">
                <a:solidFill>
                  <a:srgbClr val="0C70AC"/>
                </a:solidFill>
              </a:rPr>
              <a:t>IEEE Systems </a:t>
            </a:r>
            <a:r>
              <a:rPr lang="en-US" sz="3600" dirty="0" smtClean="0">
                <a:solidFill>
                  <a:srgbClr val="0C70AC"/>
                </a:solidFill>
              </a:rPr>
              <a:t>Council</a:t>
            </a:r>
          </a:p>
          <a:p>
            <a:r>
              <a:rPr lang="en-US" sz="3600" dirty="0">
                <a:solidFill>
                  <a:srgbClr val="0C70AC"/>
                </a:solidFill>
              </a:rPr>
              <a:t/>
            </a:r>
            <a:br>
              <a:rPr lang="en-US" sz="3600" dirty="0">
                <a:solidFill>
                  <a:srgbClr val="0C70AC"/>
                </a:solidFill>
              </a:rPr>
            </a:br>
            <a:r>
              <a:rPr lang="en-US" sz="5400" dirty="0" smtClean="0">
                <a:solidFill>
                  <a:srgbClr val="0C70AC"/>
                </a:solidFill>
              </a:rPr>
              <a:t>Welcome!</a:t>
            </a:r>
            <a:endParaRPr lang="en-US" sz="3600" dirty="0">
              <a:solidFill>
                <a:srgbClr val="0C70AC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FB642-C925-470D-A2D9-02A0B8114332}"/>
              </a:ext>
            </a:extLst>
          </p:cNvPr>
          <p:cNvSpPr>
            <a:spLocks noGrp="1"/>
          </p:cNvSpPr>
          <p:nvPr/>
        </p:nvSpPr>
        <p:spPr>
          <a:xfrm>
            <a:off x="4542174" y="4169664"/>
            <a:ext cx="6881887" cy="1669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None/>
              <a:defRPr sz="28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smtClean="0"/>
              <a:t>Spring 2022 </a:t>
            </a:r>
            <a:r>
              <a:rPr lang="en-US" sz="3600" dirty="0" err="1" smtClean="0"/>
              <a:t>AdCom</a:t>
            </a:r>
            <a:r>
              <a:rPr lang="en-US" sz="3600" dirty="0" smtClean="0"/>
              <a:t> Meeting</a:t>
            </a:r>
            <a:endParaRPr lang="en-US" sz="3600" dirty="0"/>
          </a:p>
          <a:p>
            <a:endParaRPr lang="en-US" sz="1300" dirty="0"/>
          </a:p>
          <a:p>
            <a:r>
              <a:rPr lang="en-US" dirty="0" smtClean="0"/>
              <a:t>29 April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83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0C70AC"/>
                </a:solidFill>
              </a:rPr>
              <a:t>A Few Notes</a:t>
            </a: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0C70AC"/>
              </a:solidFill>
              <a:effectLst/>
              <a:uLnTx/>
              <a:uFillTx/>
              <a:latin typeface="Calibri" charset="0"/>
              <a:cs typeface="Calibri" charset="0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654782"/>
            <a:ext cx="9999024" cy="508434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Char char="▸"/>
              <a:tabLst/>
              <a:defRPr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/>
              </a:rPr>
              <a:t>Roll Call and Quorum</a:t>
            </a:r>
          </a:p>
          <a:p>
            <a:pPr lvl="1">
              <a:spcBef>
                <a:spcPts val="1000"/>
              </a:spcBef>
              <a:buFont typeface="LucidaGrande" charset="0"/>
              <a:buChar char="▸"/>
            </a:pPr>
            <a:r>
              <a:rPr lang="en-US" sz="2200" dirty="0" smtClean="0">
                <a:latin typeface="Calibri" panose="020F0502020204030204"/>
              </a:rPr>
              <a:t>Amanda Osborn, our Council’s operations manager, and this meeting’s ATC, is handling the roll call.  She will determine whether or not a quorum (at least fourteen [14] </a:t>
            </a:r>
            <a:r>
              <a:rPr lang="en-US" sz="2200" dirty="0" err="1" smtClean="0">
                <a:latin typeface="Calibri" panose="020F0502020204030204"/>
              </a:rPr>
              <a:t>AdCom</a:t>
            </a:r>
            <a:r>
              <a:rPr lang="en-US" sz="2200" dirty="0" smtClean="0">
                <a:latin typeface="Calibri" panose="020F0502020204030204"/>
              </a:rPr>
              <a:t> members, including at least six [6] representatives of Member Societies) is present.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Char char="▸"/>
              <a:tabLst/>
              <a:defRPr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/>
              </a:rPr>
              <a:t>Motions</a:t>
            </a:r>
            <a:endParaRPr lang="en-US" sz="2400" dirty="0">
              <a:solidFill>
                <a:schemeClr val="accent5">
                  <a:lumMod val="75000"/>
                </a:schemeClr>
              </a:solidFill>
              <a:latin typeface="Calibri" panose="020F0502020204030204"/>
            </a:endParaRPr>
          </a:p>
          <a:p>
            <a:pPr lvl="1">
              <a:spcBef>
                <a:spcPts val="1000"/>
              </a:spcBef>
              <a:buFont typeface="LucidaGrande" charset="0"/>
              <a:buChar char="▸"/>
            </a:pPr>
            <a:r>
              <a:rPr lang="en-US" sz="2200" dirty="0" smtClean="0">
                <a:latin typeface="Calibri" panose="020F0502020204030204"/>
              </a:rPr>
              <a:t>All motions will be considered during Old Business/New Business.</a:t>
            </a:r>
          </a:p>
          <a:p>
            <a:pPr lvl="1">
              <a:spcBef>
                <a:spcPts val="1000"/>
              </a:spcBef>
              <a:buFont typeface="LucidaGrande" charset="0"/>
              <a:buChar char="▸"/>
            </a:pPr>
            <a:r>
              <a:rPr lang="en-US" sz="2200" dirty="0" smtClean="0">
                <a:latin typeface="Calibri" panose="020F0502020204030204"/>
              </a:rPr>
              <a:t>Voting 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will be by acclamation unless otherwise warranted.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Char char="▸"/>
              <a:tabLst/>
              <a:defRPr/>
            </a:pP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/>
              </a:rPr>
              <a:t>Presenters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Calibri" panose="020F0502020204030204"/>
              </a:rPr>
              <a:t>: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  <a:latin typeface="Calibri" panose="020F0502020204030204"/>
            </a:endParaRPr>
          </a:p>
          <a:p>
            <a:pPr lvl="1">
              <a:spcBef>
                <a:spcPts val="1000"/>
              </a:spcBef>
              <a:buFont typeface="LucidaGrande" charset="0"/>
              <a:buChar char="▸"/>
            </a:pPr>
            <a:r>
              <a:rPr lang="en-US" sz="2200" noProof="0" dirty="0" smtClean="0">
                <a:latin typeface="Calibri" panose="020F0502020204030204"/>
              </a:rPr>
              <a:t>Kindly keep track of time during your summary presentation so as to not exceed </a:t>
            </a:r>
            <a:r>
              <a:rPr lang="en-US" sz="2200" dirty="0" smtClean="0">
                <a:latin typeface="Calibri" panose="020F0502020204030204"/>
              </a:rPr>
              <a:t>your</a:t>
            </a:r>
            <a:r>
              <a:rPr lang="en-US" sz="2200" noProof="0" dirty="0" smtClean="0">
                <a:latin typeface="Calibri" panose="020F0502020204030204"/>
              </a:rPr>
              <a:t> time allotted.</a:t>
            </a:r>
          </a:p>
          <a:p>
            <a:pPr lvl="1">
              <a:spcBef>
                <a:spcPts val="1000"/>
              </a:spcBef>
              <a:buFont typeface="LucidaGrande" charset="0"/>
              <a:buChar char="▸"/>
            </a:pPr>
            <a:r>
              <a:rPr lang="en-US" sz="2200" dirty="0">
                <a:latin typeface="Calibri" panose="020F0502020204030204"/>
              </a:rPr>
              <a:t>P</a:t>
            </a:r>
            <a:r>
              <a:rPr lang="en-US" sz="2200" dirty="0" smtClean="0">
                <a:latin typeface="Calibri" panose="020F0502020204030204"/>
              </a:rPr>
              <a:t>lease read any motions associated with your presentation.  The motions will be presented, and discussion and voting held, during Old Business/New Business</a:t>
            </a:r>
            <a:r>
              <a:rPr lang="en-US" sz="2200" dirty="0" smtClean="0">
                <a:latin typeface="Calibri" panose="020F0502020204030204"/>
              </a:rPr>
              <a:t>.</a:t>
            </a:r>
          </a:p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</a:rPr>
              <a:t>Orders of the 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</a:rPr>
              <a:t>Day</a:t>
            </a:r>
          </a:p>
          <a:p>
            <a:pPr marL="457200" lvl="1" indent="0">
              <a:buNone/>
            </a:pPr>
            <a:r>
              <a:rPr lang="en-US" sz="2200" dirty="0" smtClean="0">
                <a:solidFill>
                  <a:srgbClr val="C00000"/>
                </a:solidFill>
                <a:latin typeface="Calibri" panose="020F0502020204030204"/>
              </a:rPr>
              <a:t>At the Chair’s discretion, w</a:t>
            </a:r>
            <a:r>
              <a:rPr lang="en-US" sz="2200" dirty="0" smtClean="0">
                <a:solidFill>
                  <a:srgbClr val="C00000"/>
                </a:solidFill>
                <a:latin typeface="Calibri" panose="020F0502020204030204"/>
              </a:rPr>
              <a:t>e will begin Old/New Business at the time stated on the agenda.</a:t>
            </a:r>
          </a:p>
          <a:p>
            <a:pPr lvl="1">
              <a:spcBef>
                <a:spcPts val="1000"/>
              </a:spcBef>
              <a:buFont typeface="LucidaGrande" charset="0"/>
              <a:buChar char="▸"/>
            </a:pPr>
            <a:endParaRPr kumimoji="0" lang="en-US" sz="2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95814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160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LucidaGrande</vt:lpstr>
      <vt:lpstr>Office Theme</vt:lpstr>
      <vt:lpstr>1_Office Theme</vt:lpstr>
      <vt:lpstr>PowerPoint Presentation</vt:lpstr>
      <vt:lpstr>PowerPoint Presentation</vt:lpstr>
    </vt:vector>
  </TitlesOfParts>
  <Company>Kansas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Dyer</dc:creator>
  <cp:lastModifiedBy>Stephen Dyer</cp:lastModifiedBy>
  <cp:revision>7</cp:revision>
  <cp:lastPrinted>2022-04-28T23:09:47Z</cp:lastPrinted>
  <dcterms:created xsi:type="dcterms:W3CDTF">2022-04-28T22:07:49Z</dcterms:created>
  <dcterms:modified xsi:type="dcterms:W3CDTF">2022-04-29T11:43:51Z</dcterms:modified>
</cp:coreProperties>
</file>