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9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8F0506-C504-48E8-A462-762335E0DB1E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DC1A72-195B-4330-8287-A51AECA218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5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200" dirty="0" smtClean="0">
                <a:solidFill>
                  <a:srgbClr val="0C70AC"/>
                </a:solidFill>
              </a:rPr>
              <a:t>VP of Technical Operations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Stephen M. Holt</a:t>
            </a:r>
            <a:endParaRPr lang="en-US" dirty="0"/>
          </a:p>
          <a:p>
            <a:endParaRPr lang="en-US" sz="1300" dirty="0"/>
          </a:p>
          <a:p>
            <a:r>
              <a:rPr lang="en-US" dirty="0" smtClean="0"/>
              <a:t>29 April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>
                <a:solidFill>
                  <a:srgbClr val="0C70AC"/>
                </a:solidFill>
              </a:rPr>
              <a:t>IEEE SYSC Technical Committee Activities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Portal for the </a:t>
            </a:r>
            <a:r>
              <a:rPr lang="en-US" sz="2000" dirty="0"/>
              <a:t>IEEE SYSC Technical Committee redesigned to be more </a:t>
            </a:r>
            <a:r>
              <a:rPr lang="en-US" sz="2000" dirty="0" smtClean="0"/>
              <a:t>efficient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T</a:t>
            </a:r>
            <a:r>
              <a:rPr lang="en-US" sz="2000" dirty="0" smtClean="0"/>
              <a:t>here </a:t>
            </a:r>
            <a:r>
              <a:rPr lang="en-US" sz="2000" dirty="0"/>
              <a:t>are 13 Technical Committees at this </a:t>
            </a:r>
            <a:r>
              <a:rPr lang="en-US" sz="2000" dirty="0" smtClean="0"/>
              <a:t>time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The Intelligent Transportation Design (ITD) TC Chair recently resigned due to family issues. A replacement is being </a:t>
            </a:r>
            <a:r>
              <a:rPr lang="en-US" sz="2000" dirty="0" smtClean="0"/>
              <a:t>sought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The System Education TC Chair resigned and he recommended a new TC Chair (from the UK) who is willing to </a:t>
            </a:r>
            <a:r>
              <a:rPr lang="en-US" sz="2000" dirty="0" smtClean="0"/>
              <a:t>serve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Since last year, we added 5 new TCs, including 2 new Joint </a:t>
            </a:r>
            <a:r>
              <a:rPr lang="en-US" sz="2000" dirty="0" smtClean="0"/>
              <a:t>TCs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All TCs have been asked to update their websites and add any new info (reports, meeting minutes, symposia and workshop info, etc</a:t>
            </a:r>
            <a:r>
              <a:rPr lang="en-US" sz="2000" dirty="0" smtClean="0"/>
              <a:t>.) </a:t>
            </a:r>
            <a:r>
              <a:rPr lang="en-US" sz="2000" dirty="0"/>
              <a:t>that they </a:t>
            </a:r>
            <a:r>
              <a:rPr lang="en-US" sz="2000" dirty="0" smtClean="0"/>
              <a:t>so desire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All TCs have been encouraged to reach out to other IEEE society TCs to engage in a dialog related to mutual </a:t>
            </a:r>
            <a:r>
              <a:rPr lang="en-US" sz="2000" dirty="0" smtClean="0"/>
              <a:t>interests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Earlier </a:t>
            </a:r>
            <a:r>
              <a:rPr lang="en-US" sz="2000" smtClean="0"/>
              <a:t>conversation held with </a:t>
            </a:r>
            <a:r>
              <a:rPr lang="en-US" sz="2000" dirty="0" smtClean="0"/>
              <a:t>former IEEE </a:t>
            </a:r>
            <a:r>
              <a:rPr lang="en-US" sz="2000" dirty="0"/>
              <a:t>AESS </a:t>
            </a:r>
            <a:r>
              <a:rPr lang="en-US" sz="2000" dirty="0" smtClean="0"/>
              <a:t>President </a:t>
            </a:r>
            <a:r>
              <a:rPr lang="en-US" sz="2000" dirty="0"/>
              <a:t>over a possible new TC related to miniaturized satellites and </a:t>
            </a:r>
            <a:r>
              <a:rPr lang="en-US" sz="2000" dirty="0" err="1"/>
              <a:t>CubeSats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128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173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LucidaGrande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Holt, Stephen M</cp:lastModifiedBy>
  <cp:revision>30</cp:revision>
  <cp:lastPrinted>2022-03-31T19:23:03Z</cp:lastPrinted>
  <dcterms:created xsi:type="dcterms:W3CDTF">2020-06-23T20:53:44Z</dcterms:created>
  <dcterms:modified xsi:type="dcterms:W3CDTF">2022-04-18T21:33:42Z</dcterms:modified>
</cp:coreProperties>
</file>