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700" r:id="rId3"/>
  </p:sldMasterIdLst>
  <p:sldIdLst>
    <p:sldId id="256" r:id="rId4"/>
    <p:sldId id="257" r:id="rId5"/>
    <p:sldId id="258" r:id="rId6"/>
    <p:sldId id="259" r:id="rId7"/>
    <p:sldId id="288" r:id="rId8"/>
    <p:sldId id="260" r:id="rId9"/>
    <p:sldId id="265" r:id="rId10"/>
    <p:sldId id="266" r:id="rId11"/>
    <p:sldId id="287" r:id="rId12"/>
    <p:sldId id="274" r:id="rId13"/>
    <p:sldId id="284" r:id="rId14"/>
    <p:sldId id="285" r:id="rId15"/>
    <p:sldId id="286" r:id="rId16"/>
    <p:sldId id="269" r:id="rId17"/>
    <p:sldId id="270" r:id="rId18"/>
    <p:sldId id="271" r:id="rId19"/>
    <p:sldId id="264" r:id="rId20"/>
    <p:sldId id="289" r:id="rId21"/>
    <p:sldId id="290" r:id="rId22"/>
    <p:sldId id="291" r:id="rId23"/>
  </p:sldIdLst>
  <p:sldSz cx="12192000" cy="6858000"/>
  <p:notesSz cx="7772400" cy="10058400"/>
  <p:defaultTextStyle>
    <a:defPPr>
      <a:defRPr lang="en-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749"/>
    <p:restoredTop sz="94694"/>
  </p:normalViewPr>
  <p:slideViewPr>
    <p:cSldViewPr snapToGrid="0" snapToObjects="1">
      <p:cViewPr varScale="1">
        <p:scale>
          <a:sx n="82" d="100"/>
          <a:sy n="82" d="100"/>
        </p:scale>
        <p:origin x="102" y="4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Users\paolo\UNIPG\DesktopFolder\Venus\usr\pac\Progetti\IEEE%20System%20Council\VP-Publication\ADCOM2022\Book1.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Paper</a:t>
            </a:r>
            <a:r>
              <a:rPr lang="en-GB" baseline="0"/>
              <a:t> downloads (PDF + html)</a:t>
            </a:r>
            <a:endParaRPr lang="en-GB"/>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Sheet1!$A$3</c:f>
              <c:strCache>
                <c:ptCount val="1"/>
                <c:pt idx="0">
                  <c:v>ISSE</c:v>
                </c:pt>
              </c:strCache>
            </c:strRef>
          </c:tx>
          <c:spPr>
            <a:solidFill>
              <a:schemeClr val="accent1"/>
            </a:solidFill>
            <a:ln>
              <a:noFill/>
            </a:ln>
            <a:effectLst/>
          </c:spPr>
          <c:invertIfNegative val="0"/>
          <c:cat>
            <c:numRef>
              <c:f>Sheet1!$B$2:$H$2</c:f>
              <c:numCache>
                <c:formatCode>General</c:formatCode>
                <c:ptCount val="7"/>
                <c:pt idx="0">
                  <c:v>2015</c:v>
                </c:pt>
                <c:pt idx="1">
                  <c:v>2016</c:v>
                </c:pt>
                <c:pt idx="2">
                  <c:v>2017</c:v>
                </c:pt>
                <c:pt idx="3">
                  <c:v>2018</c:v>
                </c:pt>
                <c:pt idx="4">
                  <c:v>2019</c:v>
                </c:pt>
                <c:pt idx="5">
                  <c:v>2020</c:v>
                </c:pt>
                <c:pt idx="6">
                  <c:v>2021</c:v>
                </c:pt>
              </c:numCache>
            </c:numRef>
          </c:cat>
          <c:val>
            <c:numRef>
              <c:f>Sheet1!$B$3:$H$3</c:f>
              <c:numCache>
                <c:formatCode>General</c:formatCode>
                <c:ptCount val="7"/>
                <c:pt idx="0">
                  <c:v>1827</c:v>
                </c:pt>
                <c:pt idx="1">
                  <c:v>3801</c:v>
                </c:pt>
                <c:pt idx="2">
                  <c:v>5918</c:v>
                </c:pt>
                <c:pt idx="3">
                  <c:v>3149</c:v>
                </c:pt>
                <c:pt idx="4">
                  <c:v>3773</c:v>
                </c:pt>
                <c:pt idx="5">
                  <c:v>6040</c:v>
                </c:pt>
                <c:pt idx="6">
                  <c:v>2126</c:v>
                </c:pt>
              </c:numCache>
            </c:numRef>
          </c:val>
          <c:extLst>
            <c:ext xmlns:c16="http://schemas.microsoft.com/office/drawing/2014/chart" uri="{C3380CC4-5D6E-409C-BE32-E72D297353CC}">
              <c16:uniqueId val="{00000000-E7A0-0D4F-9416-92E7F4F14EB2}"/>
            </c:ext>
          </c:extLst>
        </c:ser>
        <c:ser>
          <c:idx val="1"/>
          <c:order val="1"/>
          <c:tx>
            <c:strRef>
              <c:f>Sheet1!$A$4</c:f>
              <c:strCache>
                <c:ptCount val="1"/>
                <c:pt idx="0">
                  <c:v>SYSCON</c:v>
                </c:pt>
              </c:strCache>
            </c:strRef>
          </c:tx>
          <c:spPr>
            <a:solidFill>
              <a:schemeClr val="accent2"/>
            </a:solidFill>
            <a:ln>
              <a:noFill/>
            </a:ln>
            <a:effectLst/>
          </c:spPr>
          <c:invertIfNegative val="0"/>
          <c:cat>
            <c:numRef>
              <c:f>Sheet1!$B$2:$H$2</c:f>
              <c:numCache>
                <c:formatCode>General</c:formatCode>
                <c:ptCount val="7"/>
                <c:pt idx="0">
                  <c:v>2015</c:v>
                </c:pt>
                <c:pt idx="1">
                  <c:v>2016</c:v>
                </c:pt>
                <c:pt idx="2">
                  <c:v>2017</c:v>
                </c:pt>
                <c:pt idx="3">
                  <c:v>2018</c:v>
                </c:pt>
                <c:pt idx="4">
                  <c:v>2019</c:v>
                </c:pt>
                <c:pt idx="5">
                  <c:v>2020</c:v>
                </c:pt>
                <c:pt idx="6">
                  <c:v>2021</c:v>
                </c:pt>
              </c:numCache>
            </c:numRef>
          </c:cat>
          <c:val>
            <c:numRef>
              <c:f>Sheet1!$B$4:$H$4</c:f>
              <c:numCache>
                <c:formatCode>General</c:formatCode>
                <c:ptCount val="7"/>
                <c:pt idx="0">
                  <c:v>2491</c:v>
                </c:pt>
                <c:pt idx="1">
                  <c:v>3605</c:v>
                </c:pt>
                <c:pt idx="2">
                  <c:v>5520</c:v>
                </c:pt>
                <c:pt idx="3">
                  <c:v>4634</c:v>
                </c:pt>
                <c:pt idx="4">
                  <c:v>6641</c:v>
                </c:pt>
                <c:pt idx="5">
                  <c:v>7746</c:v>
                </c:pt>
                <c:pt idx="6">
                  <c:v>7309</c:v>
                </c:pt>
              </c:numCache>
            </c:numRef>
          </c:val>
          <c:extLst>
            <c:ext xmlns:c16="http://schemas.microsoft.com/office/drawing/2014/chart" uri="{C3380CC4-5D6E-409C-BE32-E72D297353CC}">
              <c16:uniqueId val="{00000001-E7A0-0D4F-9416-92E7F4F14EB2}"/>
            </c:ext>
          </c:extLst>
        </c:ser>
        <c:dLbls>
          <c:showLegendKey val="0"/>
          <c:showVal val="0"/>
          <c:showCatName val="0"/>
          <c:showSerName val="0"/>
          <c:showPercent val="0"/>
          <c:showBubbleSize val="0"/>
        </c:dLbls>
        <c:gapWidth val="219"/>
        <c:overlap val="-27"/>
        <c:axId val="1222833807"/>
        <c:axId val="1222835455"/>
      </c:barChart>
      <c:catAx>
        <c:axId val="12228338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22835455"/>
        <c:crosses val="autoZero"/>
        <c:auto val="1"/>
        <c:lblAlgn val="ctr"/>
        <c:lblOffset val="100"/>
        <c:noMultiLvlLbl val="0"/>
      </c:catAx>
      <c:valAx>
        <c:axId val="122283545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2283380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5" name="PlaceHolder 1"/>
          <p:cNvSpPr>
            <a:spLocks noGrp="1"/>
          </p:cNvSpPr>
          <p:nvPr>
            <p:ph type="title"/>
          </p:nvPr>
        </p:nvSpPr>
        <p:spPr>
          <a:xfrm>
            <a:off x="1523880" y="1122480"/>
            <a:ext cx="9142920" cy="2386440"/>
          </a:xfrm>
          <a:prstGeom prst="rect">
            <a:avLst/>
          </a:prstGeom>
          <a:noFill/>
          <a:ln w="0">
            <a:noFill/>
          </a:ln>
        </p:spPr>
        <p:txBody>
          <a:bodyPr lIns="0" tIns="0" rIns="0" bIns="0" anchor="ctr">
            <a:noAutofit/>
          </a:bodyPr>
          <a:lstStyle/>
          <a:p>
            <a:pPr algn="ctr"/>
            <a:endParaRPr lang="en-US" sz="4400" b="0" strike="noStrike" spc="-1">
              <a:latin typeface="Arial"/>
            </a:endParaRPr>
          </a:p>
        </p:txBody>
      </p:sp>
      <p:sp>
        <p:nvSpPr>
          <p:cNvPr id="26" name="PlaceHolder 2"/>
          <p:cNvSpPr>
            <a:spLocks noGrp="1"/>
          </p:cNvSpPr>
          <p:nvPr>
            <p:ph/>
          </p:nvPr>
        </p:nvSpPr>
        <p:spPr>
          <a:xfrm>
            <a:off x="609480" y="1604520"/>
            <a:ext cx="109720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27" name="PlaceHolder 3"/>
          <p:cNvSpPr>
            <a:spLocks noGrp="1"/>
          </p:cNvSpPr>
          <p:nvPr>
            <p:ph/>
          </p:nvPr>
        </p:nvSpPr>
        <p:spPr>
          <a:xfrm>
            <a:off x="609480" y="3682080"/>
            <a:ext cx="10972080" cy="189684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1523880" y="1122480"/>
            <a:ext cx="9142920" cy="2386440"/>
          </a:xfrm>
          <a:prstGeom prst="rect">
            <a:avLst/>
          </a:prstGeom>
          <a:noFill/>
          <a:ln w="0">
            <a:noFill/>
          </a:ln>
        </p:spPr>
        <p:txBody>
          <a:bodyPr lIns="0" tIns="0" rIns="0" bIns="0" anchor="ctr">
            <a:noAutofit/>
          </a:bodyPr>
          <a:lstStyle/>
          <a:p>
            <a:pPr algn="ctr"/>
            <a:endParaRPr lang="en-US" sz="4400" b="0" strike="noStrike" spc="-1">
              <a:latin typeface="Arial"/>
            </a:endParaRPr>
          </a:p>
        </p:txBody>
      </p:sp>
      <p:sp>
        <p:nvSpPr>
          <p:cNvPr id="29"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0"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1"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2" name="PlaceHolder 5"/>
          <p:cNvSpPr>
            <a:spLocks noGrp="1"/>
          </p:cNvSpPr>
          <p:nvPr>
            <p:ph/>
          </p:nvPr>
        </p:nvSpPr>
        <p:spPr>
          <a:xfrm>
            <a:off x="6231960" y="368208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1523880" y="1122480"/>
            <a:ext cx="9142920" cy="2386440"/>
          </a:xfrm>
          <a:prstGeom prst="rect">
            <a:avLst/>
          </a:prstGeom>
          <a:noFill/>
          <a:ln w="0">
            <a:noFill/>
          </a:ln>
        </p:spPr>
        <p:txBody>
          <a:bodyPr lIns="0" tIns="0" rIns="0" bIns="0" anchor="ctr">
            <a:noAutofit/>
          </a:bodyPr>
          <a:lstStyle/>
          <a:p>
            <a:pPr algn="ctr"/>
            <a:endParaRPr lang="en-US" sz="4400" b="0" strike="noStrike" spc="-1">
              <a:latin typeface="Arial"/>
            </a:endParaRPr>
          </a:p>
        </p:txBody>
      </p:sp>
      <p:sp>
        <p:nvSpPr>
          <p:cNvPr id="34" name="PlaceHolder 2"/>
          <p:cNvSpPr>
            <a:spLocks noGrp="1"/>
          </p:cNvSpPr>
          <p:nvPr>
            <p:ph/>
          </p:nvPr>
        </p:nvSpPr>
        <p:spPr>
          <a:xfrm>
            <a:off x="609480" y="1604520"/>
            <a:ext cx="35326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5" name="PlaceHolder 3"/>
          <p:cNvSpPr>
            <a:spLocks noGrp="1"/>
          </p:cNvSpPr>
          <p:nvPr>
            <p:ph/>
          </p:nvPr>
        </p:nvSpPr>
        <p:spPr>
          <a:xfrm>
            <a:off x="4319280" y="1604520"/>
            <a:ext cx="35326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6" name="PlaceHolder 4"/>
          <p:cNvSpPr>
            <a:spLocks noGrp="1"/>
          </p:cNvSpPr>
          <p:nvPr>
            <p:ph/>
          </p:nvPr>
        </p:nvSpPr>
        <p:spPr>
          <a:xfrm>
            <a:off x="8028720" y="1604520"/>
            <a:ext cx="35326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7" name="PlaceHolder 5"/>
          <p:cNvSpPr>
            <a:spLocks noGrp="1"/>
          </p:cNvSpPr>
          <p:nvPr>
            <p:ph/>
          </p:nvPr>
        </p:nvSpPr>
        <p:spPr>
          <a:xfrm>
            <a:off x="609480" y="3682080"/>
            <a:ext cx="35326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8" name="PlaceHolder 6"/>
          <p:cNvSpPr>
            <a:spLocks noGrp="1"/>
          </p:cNvSpPr>
          <p:nvPr>
            <p:ph/>
          </p:nvPr>
        </p:nvSpPr>
        <p:spPr>
          <a:xfrm>
            <a:off x="4319280" y="3682080"/>
            <a:ext cx="35326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9" name="PlaceHolder 7"/>
          <p:cNvSpPr>
            <a:spLocks noGrp="1"/>
          </p:cNvSpPr>
          <p:nvPr>
            <p:ph/>
          </p:nvPr>
        </p:nvSpPr>
        <p:spPr>
          <a:xfrm>
            <a:off x="8028720" y="3682080"/>
            <a:ext cx="3532680" cy="189684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3" name="PlaceHolder 1"/>
          <p:cNvSpPr>
            <a:spLocks noGrp="1"/>
          </p:cNvSpPr>
          <p:nvPr>
            <p:ph type="title"/>
          </p:nvPr>
        </p:nvSpPr>
        <p:spPr>
          <a:xfrm>
            <a:off x="1523880" y="1122480"/>
            <a:ext cx="9142920" cy="2386440"/>
          </a:xfrm>
          <a:prstGeom prst="rect">
            <a:avLst/>
          </a:prstGeom>
          <a:noFill/>
          <a:ln w="0">
            <a:noFill/>
          </a:ln>
        </p:spPr>
        <p:txBody>
          <a:bodyPr lIns="0" tIns="0" rIns="0" bIns="0" anchor="ctr">
            <a:noAutofit/>
          </a:bodyPr>
          <a:lstStyle/>
          <a:p>
            <a:pPr algn="ctr"/>
            <a:endParaRPr lang="en-US" sz="4400" b="0" strike="noStrike" spc="-1">
              <a:latin typeface="Arial"/>
            </a:endParaRPr>
          </a:p>
        </p:txBody>
      </p:sp>
      <p:sp>
        <p:nvSpPr>
          <p:cNvPr id="44" name="PlaceHolder 2"/>
          <p:cNvSpPr>
            <a:spLocks noGrp="1"/>
          </p:cNvSpPr>
          <p:nvPr>
            <p:ph type="subTitle"/>
          </p:nvPr>
        </p:nvSpPr>
        <p:spPr>
          <a:xfrm>
            <a:off x="609480" y="1604520"/>
            <a:ext cx="10972080" cy="3976920"/>
          </a:xfrm>
          <a:prstGeom prst="rect">
            <a:avLst/>
          </a:prstGeom>
          <a:noFill/>
          <a:ln w="0">
            <a:noFill/>
          </a:ln>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5" name="PlaceHolder 1"/>
          <p:cNvSpPr>
            <a:spLocks noGrp="1"/>
          </p:cNvSpPr>
          <p:nvPr>
            <p:ph type="title"/>
          </p:nvPr>
        </p:nvSpPr>
        <p:spPr>
          <a:xfrm>
            <a:off x="1523880" y="1122480"/>
            <a:ext cx="9142920" cy="2386440"/>
          </a:xfrm>
          <a:prstGeom prst="rect">
            <a:avLst/>
          </a:prstGeom>
          <a:noFill/>
          <a:ln w="0">
            <a:noFill/>
          </a:ln>
        </p:spPr>
        <p:txBody>
          <a:bodyPr lIns="0" tIns="0" rIns="0" bIns="0" anchor="ctr">
            <a:noAutofit/>
          </a:bodyPr>
          <a:lstStyle/>
          <a:p>
            <a:pPr algn="ctr"/>
            <a:endParaRPr lang="en-US" sz="4400" b="0" strike="noStrike" spc="-1">
              <a:latin typeface="Arial"/>
            </a:endParaRPr>
          </a:p>
        </p:txBody>
      </p:sp>
      <p:sp>
        <p:nvSpPr>
          <p:cNvPr id="46" name="PlaceHolder 2"/>
          <p:cNvSpPr>
            <a:spLocks noGrp="1"/>
          </p:cNvSpPr>
          <p:nvPr>
            <p:ph/>
          </p:nvPr>
        </p:nvSpPr>
        <p:spPr>
          <a:xfrm>
            <a:off x="609480" y="1604520"/>
            <a:ext cx="10972080" cy="397692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7" name="PlaceHolder 1"/>
          <p:cNvSpPr>
            <a:spLocks noGrp="1"/>
          </p:cNvSpPr>
          <p:nvPr>
            <p:ph type="title"/>
          </p:nvPr>
        </p:nvSpPr>
        <p:spPr>
          <a:xfrm>
            <a:off x="1523880" y="1122480"/>
            <a:ext cx="9142920" cy="2386440"/>
          </a:xfrm>
          <a:prstGeom prst="rect">
            <a:avLst/>
          </a:prstGeom>
          <a:noFill/>
          <a:ln w="0">
            <a:noFill/>
          </a:ln>
        </p:spPr>
        <p:txBody>
          <a:bodyPr lIns="0" tIns="0" rIns="0" bIns="0" anchor="ctr">
            <a:noAutofit/>
          </a:bodyPr>
          <a:lstStyle/>
          <a:p>
            <a:pPr algn="ctr"/>
            <a:endParaRPr lang="en-US" sz="4400" b="0" strike="noStrike" spc="-1">
              <a:latin typeface="Arial"/>
            </a:endParaRPr>
          </a:p>
        </p:txBody>
      </p:sp>
      <p:sp>
        <p:nvSpPr>
          <p:cNvPr id="48" name="PlaceHolder 2"/>
          <p:cNvSpPr>
            <a:spLocks noGrp="1"/>
          </p:cNvSpPr>
          <p:nvPr>
            <p:ph/>
          </p:nvPr>
        </p:nvSpPr>
        <p:spPr>
          <a:xfrm>
            <a:off x="609480" y="1604520"/>
            <a:ext cx="5354280" cy="3976920"/>
          </a:xfrm>
          <a:prstGeom prst="rect">
            <a:avLst/>
          </a:prstGeom>
          <a:noFill/>
          <a:ln w="0">
            <a:noFill/>
          </a:ln>
        </p:spPr>
        <p:txBody>
          <a:bodyPr lIns="0" tIns="0" rIns="0" bIns="0" anchor="t">
            <a:normAutofit/>
          </a:bodyPr>
          <a:lstStyle/>
          <a:p>
            <a:endParaRPr lang="en-US" sz="3200" b="0" strike="noStrike" spc="-1">
              <a:latin typeface="Arial"/>
            </a:endParaRPr>
          </a:p>
        </p:txBody>
      </p:sp>
      <p:sp>
        <p:nvSpPr>
          <p:cNvPr id="49" name="PlaceHolder 3"/>
          <p:cNvSpPr>
            <a:spLocks noGrp="1"/>
          </p:cNvSpPr>
          <p:nvPr>
            <p:ph/>
          </p:nvPr>
        </p:nvSpPr>
        <p:spPr>
          <a:xfrm>
            <a:off x="6231960" y="1604520"/>
            <a:ext cx="5354280" cy="397692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0" name="PlaceHolder 1"/>
          <p:cNvSpPr>
            <a:spLocks noGrp="1"/>
          </p:cNvSpPr>
          <p:nvPr>
            <p:ph type="title"/>
          </p:nvPr>
        </p:nvSpPr>
        <p:spPr>
          <a:xfrm>
            <a:off x="1523880" y="1122480"/>
            <a:ext cx="9142920" cy="2386440"/>
          </a:xfrm>
          <a:prstGeom prst="rect">
            <a:avLst/>
          </a:prstGeom>
          <a:noFill/>
          <a:ln w="0">
            <a:noFill/>
          </a:ln>
        </p:spPr>
        <p:txBody>
          <a:bodyPr lIns="0" tIns="0" rIns="0" bIns="0" anchor="ctr">
            <a:noAutofit/>
          </a:bodyPr>
          <a:lstStyle/>
          <a:p>
            <a:pPr algn="ctr"/>
            <a:endParaRPr lang="en-US" sz="4400" b="0" strike="noStrike" spc="-1">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1" name="PlaceHolder 1"/>
          <p:cNvSpPr>
            <a:spLocks noGrp="1"/>
          </p:cNvSpPr>
          <p:nvPr>
            <p:ph type="subTitle"/>
          </p:nvPr>
        </p:nvSpPr>
        <p:spPr>
          <a:xfrm>
            <a:off x="1523880" y="1122480"/>
            <a:ext cx="9142920" cy="11063520"/>
          </a:xfrm>
          <a:prstGeom prst="rect">
            <a:avLst/>
          </a:prstGeom>
          <a:noFill/>
          <a:ln w="0">
            <a:noFill/>
          </a:ln>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2" name="PlaceHolder 1"/>
          <p:cNvSpPr>
            <a:spLocks noGrp="1"/>
          </p:cNvSpPr>
          <p:nvPr>
            <p:ph type="title"/>
          </p:nvPr>
        </p:nvSpPr>
        <p:spPr>
          <a:xfrm>
            <a:off x="1523880" y="1122480"/>
            <a:ext cx="9142920" cy="2386440"/>
          </a:xfrm>
          <a:prstGeom prst="rect">
            <a:avLst/>
          </a:prstGeom>
          <a:noFill/>
          <a:ln w="0">
            <a:noFill/>
          </a:ln>
        </p:spPr>
        <p:txBody>
          <a:bodyPr lIns="0" tIns="0" rIns="0" bIns="0" anchor="ctr">
            <a:noAutofit/>
          </a:bodyPr>
          <a:lstStyle/>
          <a:p>
            <a:pPr algn="ctr"/>
            <a:endParaRPr lang="en-US" sz="4400" b="0" strike="noStrike" spc="-1">
              <a:latin typeface="Arial"/>
            </a:endParaRPr>
          </a:p>
        </p:txBody>
      </p:sp>
      <p:sp>
        <p:nvSpPr>
          <p:cNvPr id="53"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54" name="PlaceHolder 3"/>
          <p:cNvSpPr>
            <a:spLocks noGrp="1"/>
          </p:cNvSpPr>
          <p:nvPr>
            <p:ph/>
          </p:nvPr>
        </p:nvSpPr>
        <p:spPr>
          <a:xfrm>
            <a:off x="6231960" y="1604520"/>
            <a:ext cx="5354280" cy="3976920"/>
          </a:xfrm>
          <a:prstGeom prst="rect">
            <a:avLst/>
          </a:prstGeom>
          <a:noFill/>
          <a:ln w="0">
            <a:noFill/>
          </a:ln>
        </p:spPr>
        <p:txBody>
          <a:bodyPr lIns="0" tIns="0" rIns="0" bIns="0" anchor="t">
            <a:normAutofit/>
          </a:bodyPr>
          <a:lstStyle/>
          <a:p>
            <a:endParaRPr lang="en-US" sz="3200" b="0" strike="noStrike" spc="-1">
              <a:latin typeface="Arial"/>
            </a:endParaRPr>
          </a:p>
        </p:txBody>
      </p:sp>
      <p:sp>
        <p:nvSpPr>
          <p:cNvPr id="55"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 name="PlaceHolder 1"/>
          <p:cNvSpPr>
            <a:spLocks noGrp="1"/>
          </p:cNvSpPr>
          <p:nvPr>
            <p:ph type="title"/>
          </p:nvPr>
        </p:nvSpPr>
        <p:spPr>
          <a:xfrm>
            <a:off x="1523880" y="1122480"/>
            <a:ext cx="9142920" cy="2386440"/>
          </a:xfrm>
          <a:prstGeom prst="rect">
            <a:avLst/>
          </a:prstGeom>
          <a:noFill/>
          <a:ln w="0">
            <a:noFill/>
          </a:ln>
        </p:spPr>
        <p:txBody>
          <a:bodyPr lIns="0" tIns="0" rIns="0" bIns="0" anchor="ctr">
            <a:noAutofit/>
          </a:bodyPr>
          <a:lstStyle/>
          <a:p>
            <a:pPr algn="ctr"/>
            <a:endParaRPr lang="en-US" sz="4400" b="0" strike="noStrike" spc="-1">
              <a:latin typeface="Arial"/>
            </a:endParaRPr>
          </a:p>
        </p:txBody>
      </p:sp>
      <p:sp>
        <p:nvSpPr>
          <p:cNvPr id="5" name="PlaceHolder 2"/>
          <p:cNvSpPr>
            <a:spLocks noGrp="1"/>
          </p:cNvSpPr>
          <p:nvPr>
            <p:ph type="subTitle"/>
          </p:nvPr>
        </p:nvSpPr>
        <p:spPr>
          <a:xfrm>
            <a:off x="609480" y="1604520"/>
            <a:ext cx="10972080" cy="3976920"/>
          </a:xfrm>
          <a:prstGeom prst="rect">
            <a:avLst/>
          </a:prstGeom>
          <a:noFill/>
          <a:ln w="0">
            <a:noFill/>
          </a:ln>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6" name="PlaceHolder 1"/>
          <p:cNvSpPr>
            <a:spLocks noGrp="1"/>
          </p:cNvSpPr>
          <p:nvPr>
            <p:ph type="title"/>
          </p:nvPr>
        </p:nvSpPr>
        <p:spPr>
          <a:xfrm>
            <a:off x="1523880" y="1122480"/>
            <a:ext cx="9142920" cy="2386440"/>
          </a:xfrm>
          <a:prstGeom prst="rect">
            <a:avLst/>
          </a:prstGeom>
          <a:noFill/>
          <a:ln w="0">
            <a:noFill/>
          </a:ln>
        </p:spPr>
        <p:txBody>
          <a:bodyPr lIns="0" tIns="0" rIns="0" bIns="0" anchor="ctr">
            <a:noAutofit/>
          </a:bodyPr>
          <a:lstStyle/>
          <a:p>
            <a:pPr algn="ctr"/>
            <a:endParaRPr lang="en-US" sz="4400" b="0" strike="noStrike" spc="-1">
              <a:latin typeface="Arial"/>
            </a:endParaRPr>
          </a:p>
        </p:txBody>
      </p:sp>
      <p:sp>
        <p:nvSpPr>
          <p:cNvPr id="57" name="PlaceHolder 2"/>
          <p:cNvSpPr>
            <a:spLocks noGrp="1"/>
          </p:cNvSpPr>
          <p:nvPr>
            <p:ph/>
          </p:nvPr>
        </p:nvSpPr>
        <p:spPr>
          <a:xfrm>
            <a:off x="609480" y="1604520"/>
            <a:ext cx="5354280" cy="3976920"/>
          </a:xfrm>
          <a:prstGeom prst="rect">
            <a:avLst/>
          </a:prstGeom>
          <a:noFill/>
          <a:ln w="0">
            <a:noFill/>
          </a:ln>
        </p:spPr>
        <p:txBody>
          <a:bodyPr lIns="0" tIns="0" rIns="0" bIns="0" anchor="t">
            <a:normAutofit/>
          </a:bodyPr>
          <a:lstStyle/>
          <a:p>
            <a:endParaRPr lang="en-US" sz="3200" b="0" strike="noStrike" spc="-1">
              <a:latin typeface="Arial"/>
            </a:endParaRPr>
          </a:p>
        </p:txBody>
      </p:sp>
      <p:sp>
        <p:nvSpPr>
          <p:cNvPr id="58"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59" name="PlaceHolder 4"/>
          <p:cNvSpPr>
            <a:spLocks noGrp="1"/>
          </p:cNvSpPr>
          <p:nvPr>
            <p:ph/>
          </p:nvPr>
        </p:nvSpPr>
        <p:spPr>
          <a:xfrm>
            <a:off x="6231960" y="368208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0" name="PlaceHolder 1"/>
          <p:cNvSpPr>
            <a:spLocks noGrp="1"/>
          </p:cNvSpPr>
          <p:nvPr>
            <p:ph type="title"/>
          </p:nvPr>
        </p:nvSpPr>
        <p:spPr>
          <a:xfrm>
            <a:off x="1523880" y="1122480"/>
            <a:ext cx="9142920" cy="2386440"/>
          </a:xfrm>
          <a:prstGeom prst="rect">
            <a:avLst/>
          </a:prstGeom>
          <a:noFill/>
          <a:ln w="0">
            <a:noFill/>
          </a:ln>
        </p:spPr>
        <p:txBody>
          <a:bodyPr lIns="0" tIns="0" rIns="0" bIns="0" anchor="ctr">
            <a:noAutofit/>
          </a:bodyPr>
          <a:lstStyle/>
          <a:p>
            <a:pPr algn="ctr"/>
            <a:endParaRPr lang="en-US" sz="4400" b="0" strike="noStrike" spc="-1">
              <a:latin typeface="Arial"/>
            </a:endParaRPr>
          </a:p>
        </p:txBody>
      </p:sp>
      <p:sp>
        <p:nvSpPr>
          <p:cNvPr id="61"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62"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63" name="PlaceHolder 4"/>
          <p:cNvSpPr>
            <a:spLocks noGrp="1"/>
          </p:cNvSpPr>
          <p:nvPr>
            <p:ph/>
          </p:nvPr>
        </p:nvSpPr>
        <p:spPr>
          <a:xfrm>
            <a:off x="609480" y="3682080"/>
            <a:ext cx="10972080" cy="189684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1523880" y="1122480"/>
            <a:ext cx="9142920" cy="2386440"/>
          </a:xfrm>
          <a:prstGeom prst="rect">
            <a:avLst/>
          </a:prstGeom>
          <a:noFill/>
          <a:ln w="0">
            <a:noFill/>
          </a:ln>
        </p:spPr>
        <p:txBody>
          <a:bodyPr lIns="0" tIns="0" rIns="0" bIns="0" anchor="ctr">
            <a:noAutofit/>
          </a:bodyPr>
          <a:lstStyle/>
          <a:p>
            <a:pPr algn="ctr"/>
            <a:endParaRPr lang="en-US" sz="4400" b="0" strike="noStrike" spc="-1">
              <a:latin typeface="Arial"/>
            </a:endParaRPr>
          </a:p>
        </p:txBody>
      </p:sp>
      <p:sp>
        <p:nvSpPr>
          <p:cNvPr id="65" name="PlaceHolder 2"/>
          <p:cNvSpPr>
            <a:spLocks noGrp="1"/>
          </p:cNvSpPr>
          <p:nvPr>
            <p:ph/>
          </p:nvPr>
        </p:nvSpPr>
        <p:spPr>
          <a:xfrm>
            <a:off x="609480" y="1604520"/>
            <a:ext cx="109720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66" name="PlaceHolder 3"/>
          <p:cNvSpPr>
            <a:spLocks noGrp="1"/>
          </p:cNvSpPr>
          <p:nvPr>
            <p:ph/>
          </p:nvPr>
        </p:nvSpPr>
        <p:spPr>
          <a:xfrm>
            <a:off x="609480" y="3682080"/>
            <a:ext cx="10972080" cy="189684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1523880" y="1122480"/>
            <a:ext cx="9142920" cy="2386440"/>
          </a:xfrm>
          <a:prstGeom prst="rect">
            <a:avLst/>
          </a:prstGeom>
          <a:noFill/>
          <a:ln w="0">
            <a:noFill/>
          </a:ln>
        </p:spPr>
        <p:txBody>
          <a:bodyPr lIns="0" tIns="0" rIns="0" bIns="0" anchor="ctr">
            <a:noAutofit/>
          </a:bodyPr>
          <a:lstStyle/>
          <a:p>
            <a:pPr algn="ctr"/>
            <a:endParaRPr lang="en-US" sz="4400" b="0" strike="noStrike" spc="-1">
              <a:latin typeface="Arial"/>
            </a:endParaRPr>
          </a:p>
        </p:txBody>
      </p:sp>
      <p:sp>
        <p:nvSpPr>
          <p:cNvPr id="68"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69"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70"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71" name="PlaceHolder 5"/>
          <p:cNvSpPr>
            <a:spLocks noGrp="1"/>
          </p:cNvSpPr>
          <p:nvPr>
            <p:ph/>
          </p:nvPr>
        </p:nvSpPr>
        <p:spPr>
          <a:xfrm>
            <a:off x="6231960" y="368208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1523880" y="1122480"/>
            <a:ext cx="9142920" cy="2386440"/>
          </a:xfrm>
          <a:prstGeom prst="rect">
            <a:avLst/>
          </a:prstGeom>
          <a:noFill/>
          <a:ln w="0">
            <a:noFill/>
          </a:ln>
        </p:spPr>
        <p:txBody>
          <a:bodyPr lIns="0" tIns="0" rIns="0" bIns="0" anchor="ctr">
            <a:noAutofit/>
          </a:bodyPr>
          <a:lstStyle/>
          <a:p>
            <a:pPr algn="ctr"/>
            <a:endParaRPr lang="en-US" sz="4400" b="0" strike="noStrike" spc="-1">
              <a:latin typeface="Arial"/>
            </a:endParaRPr>
          </a:p>
        </p:txBody>
      </p:sp>
      <p:sp>
        <p:nvSpPr>
          <p:cNvPr id="73" name="PlaceHolder 2"/>
          <p:cNvSpPr>
            <a:spLocks noGrp="1"/>
          </p:cNvSpPr>
          <p:nvPr>
            <p:ph/>
          </p:nvPr>
        </p:nvSpPr>
        <p:spPr>
          <a:xfrm>
            <a:off x="609480" y="1604520"/>
            <a:ext cx="35326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74" name="PlaceHolder 3"/>
          <p:cNvSpPr>
            <a:spLocks noGrp="1"/>
          </p:cNvSpPr>
          <p:nvPr>
            <p:ph/>
          </p:nvPr>
        </p:nvSpPr>
        <p:spPr>
          <a:xfrm>
            <a:off x="4319280" y="1604520"/>
            <a:ext cx="35326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75" name="PlaceHolder 4"/>
          <p:cNvSpPr>
            <a:spLocks noGrp="1"/>
          </p:cNvSpPr>
          <p:nvPr>
            <p:ph/>
          </p:nvPr>
        </p:nvSpPr>
        <p:spPr>
          <a:xfrm>
            <a:off x="8028720" y="1604520"/>
            <a:ext cx="35326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76" name="PlaceHolder 5"/>
          <p:cNvSpPr>
            <a:spLocks noGrp="1"/>
          </p:cNvSpPr>
          <p:nvPr>
            <p:ph/>
          </p:nvPr>
        </p:nvSpPr>
        <p:spPr>
          <a:xfrm>
            <a:off x="609480" y="3682080"/>
            <a:ext cx="35326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77" name="PlaceHolder 6"/>
          <p:cNvSpPr>
            <a:spLocks noGrp="1"/>
          </p:cNvSpPr>
          <p:nvPr>
            <p:ph/>
          </p:nvPr>
        </p:nvSpPr>
        <p:spPr>
          <a:xfrm>
            <a:off x="4319280" y="3682080"/>
            <a:ext cx="35326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78" name="PlaceHolder 7"/>
          <p:cNvSpPr>
            <a:spLocks noGrp="1"/>
          </p:cNvSpPr>
          <p:nvPr>
            <p:ph/>
          </p:nvPr>
        </p:nvSpPr>
        <p:spPr>
          <a:xfrm>
            <a:off x="8028720" y="3682080"/>
            <a:ext cx="3532680" cy="189684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D1BF33-0809-4FC2-8ADA-2D2F34A0D81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7732E70E-167B-4E52-9956-3A3A314DA5CD}"/>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A8D3BB-E229-4CFF-8881-519668E28F9F}"/>
              </a:ext>
            </a:extLst>
          </p:cNvPr>
          <p:cNvSpPr>
            <a:spLocks noGrp="1"/>
          </p:cNvSpPr>
          <p:nvPr>
            <p:ph type="dt" sz="half" idx="10"/>
          </p:nvPr>
        </p:nvSpPr>
        <p:spPr>
          <a:xfrm>
            <a:off x="838200" y="6356350"/>
            <a:ext cx="2743200" cy="365125"/>
          </a:xfrm>
          <a:prstGeom prst="rect">
            <a:avLst/>
          </a:prstGeom>
        </p:spPr>
        <p:txBody>
          <a:bodyPr/>
          <a:lstStyle/>
          <a:p>
            <a:fld id="{B787BDBF-4B56-4187-8D30-4D0B5C912ECE}" type="datetimeFigureOut">
              <a:rPr lang="en-US" smtClean="0"/>
              <a:t>4/19/2022</a:t>
            </a:fld>
            <a:endParaRPr lang="en-US"/>
          </a:p>
        </p:txBody>
      </p:sp>
      <p:sp>
        <p:nvSpPr>
          <p:cNvPr id="5" name="Footer Placeholder 4">
            <a:extLst>
              <a:ext uri="{FF2B5EF4-FFF2-40B4-BE49-F238E27FC236}">
                <a16:creationId xmlns:a16="http://schemas.microsoft.com/office/drawing/2014/main" id="{3A999DF7-E8C6-4AE4-A958-1C5EAB5B4EF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434E2BE-1B65-4750-996B-B5D554B54F9F}"/>
              </a:ext>
            </a:extLst>
          </p:cNvPr>
          <p:cNvSpPr>
            <a:spLocks noGrp="1"/>
          </p:cNvSpPr>
          <p:nvPr>
            <p:ph type="sldNum" sz="quarter" idx="12"/>
          </p:nvPr>
        </p:nvSpPr>
        <p:spPr>
          <a:xfrm>
            <a:off x="8610600" y="6356350"/>
            <a:ext cx="2743200" cy="365125"/>
          </a:xfrm>
          <a:prstGeom prst="rect">
            <a:avLst/>
          </a:prstGeom>
        </p:spPr>
        <p:txBody>
          <a:bodyPr/>
          <a:lstStyle/>
          <a:p>
            <a:fld id="{DEAABB4B-B7FE-4F54-9EF3-4A934A90687F}" type="slidenum">
              <a:rPr lang="en-US" smtClean="0"/>
              <a:t>‹#›</a:t>
            </a:fld>
            <a:endParaRPr lang="en-US"/>
          </a:p>
        </p:txBody>
      </p:sp>
    </p:spTree>
    <p:extLst>
      <p:ext uri="{BB962C8B-B14F-4D97-AF65-F5344CB8AC3E}">
        <p14:creationId xmlns:p14="http://schemas.microsoft.com/office/powerpoint/2010/main" val="18287427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61" name="PlaceHolder 1"/>
          <p:cNvSpPr>
            <a:spLocks noGrp="1"/>
          </p:cNvSpPr>
          <p:nvPr>
            <p:ph type="title"/>
          </p:nvPr>
        </p:nvSpPr>
        <p:spPr>
          <a:xfrm>
            <a:off x="1523880" y="1122480"/>
            <a:ext cx="9142920" cy="2386440"/>
          </a:xfrm>
          <a:prstGeom prst="rect">
            <a:avLst/>
          </a:prstGeom>
          <a:noFill/>
          <a:ln w="0">
            <a:noFill/>
          </a:ln>
        </p:spPr>
        <p:txBody>
          <a:bodyPr lIns="0" tIns="0" rIns="0" bIns="0" anchor="ctr">
            <a:noAutofit/>
          </a:bodyPr>
          <a:lstStyle/>
          <a:p>
            <a:pPr algn="ctr"/>
            <a:endParaRPr lang="en-US" sz="4400" b="0" strike="noStrike" spc="-1">
              <a:latin typeface="Arial"/>
            </a:endParaRPr>
          </a:p>
        </p:txBody>
      </p:sp>
      <p:sp>
        <p:nvSpPr>
          <p:cNvPr id="162" name="PlaceHolder 2"/>
          <p:cNvSpPr>
            <a:spLocks noGrp="1"/>
          </p:cNvSpPr>
          <p:nvPr>
            <p:ph type="subTitle"/>
          </p:nvPr>
        </p:nvSpPr>
        <p:spPr>
          <a:xfrm>
            <a:off x="609480" y="1604520"/>
            <a:ext cx="10972080" cy="3976920"/>
          </a:xfrm>
          <a:prstGeom prst="rect">
            <a:avLst/>
          </a:prstGeom>
          <a:noFill/>
          <a:ln w="0">
            <a:noFill/>
          </a:ln>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63" name="PlaceHolder 1"/>
          <p:cNvSpPr>
            <a:spLocks noGrp="1"/>
          </p:cNvSpPr>
          <p:nvPr>
            <p:ph type="title"/>
          </p:nvPr>
        </p:nvSpPr>
        <p:spPr>
          <a:xfrm>
            <a:off x="1523880" y="1122480"/>
            <a:ext cx="9142920" cy="2386440"/>
          </a:xfrm>
          <a:prstGeom prst="rect">
            <a:avLst/>
          </a:prstGeom>
          <a:noFill/>
          <a:ln w="0">
            <a:noFill/>
          </a:ln>
        </p:spPr>
        <p:txBody>
          <a:bodyPr lIns="0" tIns="0" rIns="0" bIns="0" anchor="ctr">
            <a:noAutofit/>
          </a:bodyPr>
          <a:lstStyle/>
          <a:p>
            <a:pPr algn="ctr"/>
            <a:endParaRPr lang="en-US" sz="4400" b="0" strike="noStrike" spc="-1">
              <a:latin typeface="Arial"/>
            </a:endParaRPr>
          </a:p>
        </p:txBody>
      </p:sp>
      <p:sp>
        <p:nvSpPr>
          <p:cNvPr id="164" name="PlaceHolder 2"/>
          <p:cNvSpPr>
            <a:spLocks noGrp="1"/>
          </p:cNvSpPr>
          <p:nvPr>
            <p:ph/>
          </p:nvPr>
        </p:nvSpPr>
        <p:spPr>
          <a:xfrm>
            <a:off x="609480" y="1604520"/>
            <a:ext cx="10972080" cy="397692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65" name="PlaceHolder 1"/>
          <p:cNvSpPr>
            <a:spLocks noGrp="1"/>
          </p:cNvSpPr>
          <p:nvPr>
            <p:ph type="title"/>
          </p:nvPr>
        </p:nvSpPr>
        <p:spPr>
          <a:xfrm>
            <a:off x="1523880" y="1122480"/>
            <a:ext cx="9142920" cy="2386440"/>
          </a:xfrm>
          <a:prstGeom prst="rect">
            <a:avLst/>
          </a:prstGeom>
          <a:noFill/>
          <a:ln w="0">
            <a:noFill/>
          </a:ln>
        </p:spPr>
        <p:txBody>
          <a:bodyPr lIns="0" tIns="0" rIns="0" bIns="0" anchor="ctr">
            <a:noAutofit/>
          </a:bodyPr>
          <a:lstStyle/>
          <a:p>
            <a:pPr algn="ctr"/>
            <a:endParaRPr lang="en-US" sz="4400" b="0" strike="noStrike" spc="-1">
              <a:latin typeface="Arial"/>
            </a:endParaRPr>
          </a:p>
        </p:txBody>
      </p:sp>
      <p:sp>
        <p:nvSpPr>
          <p:cNvPr id="166" name="PlaceHolder 2"/>
          <p:cNvSpPr>
            <a:spLocks noGrp="1"/>
          </p:cNvSpPr>
          <p:nvPr>
            <p:ph/>
          </p:nvPr>
        </p:nvSpPr>
        <p:spPr>
          <a:xfrm>
            <a:off x="609480" y="1604520"/>
            <a:ext cx="5354280" cy="397692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67" name="PlaceHolder 3"/>
          <p:cNvSpPr>
            <a:spLocks noGrp="1"/>
          </p:cNvSpPr>
          <p:nvPr>
            <p:ph/>
          </p:nvPr>
        </p:nvSpPr>
        <p:spPr>
          <a:xfrm>
            <a:off x="6231960" y="1604520"/>
            <a:ext cx="5354280" cy="397692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1523880" y="1122480"/>
            <a:ext cx="9142920" cy="2386440"/>
          </a:xfrm>
          <a:prstGeom prst="rect">
            <a:avLst/>
          </a:prstGeom>
          <a:noFill/>
          <a:ln w="0">
            <a:noFill/>
          </a:ln>
        </p:spPr>
        <p:txBody>
          <a:bodyPr lIns="0" tIns="0" rIns="0" bIns="0" anchor="ctr">
            <a:noAutofit/>
          </a:bodyPr>
          <a:lstStyle/>
          <a:p>
            <a:pPr algn="ctr"/>
            <a:endParaRPr lang="en-US" sz="4400" b="0" strike="noStrike" spc="-1">
              <a:latin typeface="Arial"/>
            </a:endParaRPr>
          </a:p>
        </p:txBody>
      </p:sp>
      <p:sp>
        <p:nvSpPr>
          <p:cNvPr id="7" name="PlaceHolder 2"/>
          <p:cNvSpPr>
            <a:spLocks noGrp="1"/>
          </p:cNvSpPr>
          <p:nvPr>
            <p:ph/>
          </p:nvPr>
        </p:nvSpPr>
        <p:spPr>
          <a:xfrm>
            <a:off x="609480" y="1604520"/>
            <a:ext cx="10972080" cy="397692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68" name="PlaceHolder 1"/>
          <p:cNvSpPr>
            <a:spLocks noGrp="1"/>
          </p:cNvSpPr>
          <p:nvPr>
            <p:ph type="title"/>
          </p:nvPr>
        </p:nvSpPr>
        <p:spPr>
          <a:xfrm>
            <a:off x="1523880" y="1122480"/>
            <a:ext cx="9142920" cy="2386440"/>
          </a:xfrm>
          <a:prstGeom prst="rect">
            <a:avLst/>
          </a:prstGeom>
          <a:noFill/>
          <a:ln w="0">
            <a:noFill/>
          </a:ln>
        </p:spPr>
        <p:txBody>
          <a:bodyPr lIns="0" tIns="0" rIns="0" bIns="0" anchor="ctr">
            <a:noAutofit/>
          </a:bodyPr>
          <a:lstStyle/>
          <a:p>
            <a:pPr algn="ctr"/>
            <a:endParaRPr lang="en-US" sz="4400" b="0" strike="noStrike" spc="-1">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69" name="PlaceHolder 1"/>
          <p:cNvSpPr>
            <a:spLocks noGrp="1"/>
          </p:cNvSpPr>
          <p:nvPr>
            <p:ph type="subTitle"/>
          </p:nvPr>
        </p:nvSpPr>
        <p:spPr>
          <a:xfrm>
            <a:off x="1523880" y="1122480"/>
            <a:ext cx="9142920" cy="11063520"/>
          </a:xfrm>
          <a:prstGeom prst="rect">
            <a:avLst/>
          </a:prstGeom>
          <a:noFill/>
          <a:ln w="0">
            <a:noFill/>
          </a:ln>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70" name="PlaceHolder 1"/>
          <p:cNvSpPr>
            <a:spLocks noGrp="1"/>
          </p:cNvSpPr>
          <p:nvPr>
            <p:ph type="title"/>
          </p:nvPr>
        </p:nvSpPr>
        <p:spPr>
          <a:xfrm>
            <a:off x="1523880" y="1122480"/>
            <a:ext cx="9142920" cy="2386440"/>
          </a:xfrm>
          <a:prstGeom prst="rect">
            <a:avLst/>
          </a:prstGeom>
          <a:noFill/>
          <a:ln w="0">
            <a:noFill/>
          </a:ln>
        </p:spPr>
        <p:txBody>
          <a:bodyPr lIns="0" tIns="0" rIns="0" bIns="0" anchor="ctr">
            <a:noAutofit/>
          </a:bodyPr>
          <a:lstStyle/>
          <a:p>
            <a:pPr algn="ctr"/>
            <a:endParaRPr lang="en-US" sz="4400" b="0" strike="noStrike" spc="-1">
              <a:latin typeface="Arial"/>
            </a:endParaRPr>
          </a:p>
        </p:txBody>
      </p:sp>
      <p:sp>
        <p:nvSpPr>
          <p:cNvPr id="171"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72" name="PlaceHolder 3"/>
          <p:cNvSpPr>
            <a:spLocks noGrp="1"/>
          </p:cNvSpPr>
          <p:nvPr>
            <p:ph/>
          </p:nvPr>
        </p:nvSpPr>
        <p:spPr>
          <a:xfrm>
            <a:off x="6231960" y="1604520"/>
            <a:ext cx="5354280" cy="397692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73"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74" name="PlaceHolder 1"/>
          <p:cNvSpPr>
            <a:spLocks noGrp="1"/>
          </p:cNvSpPr>
          <p:nvPr>
            <p:ph type="title"/>
          </p:nvPr>
        </p:nvSpPr>
        <p:spPr>
          <a:xfrm>
            <a:off x="1523880" y="1122480"/>
            <a:ext cx="9142920" cy="2386440"/>
          </a:xfrm>
          <a:prstGeom prst="rect">
            <a:avLst/>
          </a:prstGeom>
          <a:noFill/>
          <a:ln w="0">
            <a:noFill/>
          </a:ln>
        </p:spPr>
        <p:txBody>
          <a:bodyPr lIns="0" tIns="0" rIns="0" bIns="0" anchor="ctr">
            <a:noAutofit/>
          </a:bodyPr>
          <a:lstStyle/>
          <a:p>
            <a:pPr algn="ctr"/>
            <a:endParaRPr lang="en-US" sz="4400" b="0" strike="noStrike" spc="-1">
              <a:latin typeface="Arial"/>
            </a:endParaRPr>
          </a:p>
        </p:txBody>
      </p:sp>
      <p:sp>
        <p:nvSpPr>
          <p:cNvPr id="175" name="PlaceHolder 2"/>
          <p:cNvSpPr>
            <a:spLocks noGrp="1"/>
          </p:cNvSpPr>
          <p:nvPr>
            <p:ph/>
          </p:nvPr>
        </p:nvSpPr>
        <p:spPr>
          <a:xfrm>
            <a:off x="609480" y="1604520"/>
            <a:ext cx="5354280" cy="397692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76"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77" name="PlaceHolder 4"/>
          <p:cNvSpPr>
            <a:spLocks noGrp="1"/>
          </p:cNvSpPr>
          <p:nvPr>
            <p:ph/>
          </p:nvPr>
        </p:nvSpPr>
        <p:spPr>
          <a:xfrm>
            <a:off x="6231960" y="368208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78" name="PlaceHolder 1"/>
          <p:cNvSpPr>
            <a:spLocks noGrp="1"/>
          </p:cNvSpPr>
          <p:nvPr>
            <p:ph type="title"/>
          </p:nvPr>
        </p:nvSpPr>
        <p:spPr>
          <a:xfrm>
            <a:off x="1523880" y="1122480"/>
            <a:ext cx="9142920" cy="2386440"/>
          </a:xfrm>
          <a:prstGeom prst="rect">
            <a:avLst/>
          </a:prstGeom>
          <a:noFill/>
          <a:ln w="0">
            <a:noFill/>
          </a:ln>
        </p:spPr>
        <p:txBody>
          <a:bodyPr lIns="0" tIns="0" rIns="0" bIns="0" anchor="ctr">
            <a:noAutofit/>
          </a:bodyPr>
          <a:lstStyle/>
          <a:p>
            <a:pPr algn="ctr"/>
            <a:endParaRPr lang="en-US" sz="4400" b="0" strike="noStrike" spc="-1">
              <a:latin typeface="Arial"/>
            </a:endParaRPr>
          </a:p>
        </p:txBody>
      </p:sp>
      <p:sp>
        <p:nvSpPr>
          <p:cNvPr id="179"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80"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81" name="PlaceHolder 4"/>
          <p:cNvSpPr>
            <a:spLocks noGrp="1"/>
          </p:cNvSpPr>
          <p:nvPr>
            <p:ph/>
          </p:nvPr>
        </p:nvSpPr>
        <p:spPr>
          <a:xfrm>
            <a:off x="609480" y="3682080"/>
            <a:ext cx="10972080" cy="189684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82" name="PlaceHolder 1"/>
          <p:cNvSpPr>
            <a:spLocks noGrp="1"/>
          </p:cNvSpPr>
          <p:nvPr>
            <p:ph type="title"/>
          </p:nvPr>
        </p:nvSpPr>
        <p:spPr>
          <a:xfrm>
            <a:off x="1523880" y="1122480"/>
            <a:ext cx="9142920" cy="2386440"/>
          </a:xfrm>
          <a:prstGeom prst="rect">
            <a:avLst/>
          </a:prstGeom>
          <a:noFill/>
          <a:ln w="0">
            <a:noFill/>
          </a:ln>
        </p:spPr>
        <p:txBody>
          <a:bodyPr lIns="0" tIns="0" rIns="0" bIns="0" anchor="ctr">
            <a:noAutofit/>
          </a:bodyPr>
          <a:lstStyle/>
          <a:p>
            <a:pPr algn="ctr"/>
            <a:endParaRPr lang="en-US" sz="4400" b="0" strike="noStrike" spc="-1">
              <a:latin typeface="Arial"/>
            </a:endParaRPr>
          </a:p>
        </p:txBody>
      </p:sp>
      <p:sp>
        <p:nvSpPr>
          <p:cNvPr id="183" name="PlaceHolder 2"/>
          <p:cNvSpPr>
            <a:spLocks noGrp="1"/>
          </p:cNvSpPr>
          <p:nvPr>
            <p:ph/>
          </p:nvPr>
        </p:nvSpPr>
        <p:spPr>
          <a:xfrm>
            <a:off x="609480" y="1604520"/>
            <a:ext cx="109720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84" name="PlaceHolder 3"/>
          <p:cNvSpPr>
            <a:spLocks noGrp="1"/>
          </p:cNvSpPr>
          <p:nvPr>
            <p:ph/>
          </p:nvPr>
        </p:nvSpPr>
        <p:spPr>
          <a:xfrm>
            <a:off x="609480" y="3682080"/>
            <a:ext cx="10972080" cy="189684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85" name="PlaceHolder 1"/>
          <p:cNvSpPr>
            <a:spLocks noGrp="1"/>
          </p:cNvSpPr>
          <p:nvPr>
            <p:ph type="title"/>
          </p:nvPr>
        </p:nvSpPr>
        <p:spPr>
          <a:xfrm>
            <a:off x="1523880" y="1122480"/>
            <a:ext cx="9142920" cy="2386440"/>
          </a:xfrm>
          <a:prstGeom prst="rect">
            <a:avLst/>
          </a:prstGeom>
          <a:noFill/>
          <a:ln w="0">
            <a:noFill/>
          </a:ln>
        </p:spPr>
        <p:txBody>
          <a:bodyPr lIns="0" tIns="0" rIns="0" bIns="0" anchor="ctr">
            <a:noAutofit/>
          </a:bodyPr>
          <a:lstStyle/>
          <a:p>
            <a:pPr algn="ctr"/>
            <a:endParaRPr lang="en-US" sz="4400" b="0" strike="noStrike" spc="-1">
              <a:latin typeface="Arial"/>
            </a:endParaRPr>
          </a:p>
        </p:txBody>
      </p:sp>
      <p:sp>
        <p:nvSpPr>
          <p:cNvPr id="186"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87"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88"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89" name="PlaceHolder 5"/>
          <p:cNvSpPr>
            <a:spLocks noGrp="1"/>
          </p:cNvSpPr>
          <p:nvPr>
            <p:ph/>
          </p:nvPr>
        </p:nvSpPr>
        <p:spPr>
          <a:xfrm>
            <a:off x="6231960" y="368208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90" name="PlaceHolder 1"/>
          <p:cNvSpPr>
            <a:spLocks noGrp="1"/>
          </p:cNvSpPr>
          <p:nvPr>
            <p:ph type="title"/>
          </p:nvPr>
        </p:nvSpPr>
        <p:spPr>
          <a:xfrm>
            <a:off x="1523880" y="1122480"/>
            <a:ext cx="9142920" cy="2386440"/>
          </a:xfrm>
          <a:prstGeom prst="rect">
            <a:avLst/>
          </a:prstGeom>
          <a:noFill/>
          <a:ln w="0">
            <a:noFill/>
          </a:ln>
        </p:spPr>
        <p:txBody>
          <a:bodyPr lIns="0" tIns="0" rIns="0" bIns="0" anchor="ctr">
            <a:noAutofit/>
          </a:bodyPr>
          <a:lstStyle/>
          <a:p>
            <a:pPr algn="ctr"/>
            <a:endParaRPr lang="en-US" sz="4400" b="0" strike="noStrike" spc="-1">
              <a:latin typeface="Arial"/>
            </a:endParaRPr>
          </a:p>
        </p:txBody>
      </p:sp>
      <p:sp>
        <p:nvSpPr>
          <p:cNvPr id="191" name="PlaceHolder 2"/>
          <p:cNvSpPr>
            <a:spLocks noGrp="1"/>
          </p:cNvSpPr>
          <p:nvPr>
            <p:ph/>
          </p:nvPr>
        </p:nvSpPr>
        <p:spPr>
          <a:xfrm>
            <a:off x="609480" y="1604520"/>
            <a:ext cx="35326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92" name="PlaceHolder 3"/>
          <p:cNvSpPr>
            <a:spLocks noGrp="1"/>
          </p:cNvSpPr>
          <p:nvPr>
            <p:ph/>
          </p:nvPr>
        </p:nvSpPr>
        <p:spPr>
          <a:xfrm>
            <a:off x="4319280" y="1604520"/>
            <a:ext cx="35326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93" name="PlaceHolder 4"/>
          <p:cNvSpPr>
            <a:spLocks noGrp="1"/>
          </p:cNvSpPr>
          <p:nvPr>
            <p:ph/>
          </p:nvPr>
        </p:nvSpPr>
        <p:spPr>
          <a:xfrm>
            <a:off x="8028720" y="1604520"/>
            <a:ext cx="35326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94" name="PlaceHolder 5"/>
          <p:cNvSpPr>
            <a:spLocks noGrp="1"/>
          </p:cNvSpPr>
          <p:nvPr>
            <p:ph/>
          </p:nvPr>
        </p:nvSpPr>
        <p:spPr>
          <a:xfrm>
            <a:off x="609480" y="3682080"/>
            <a:ext cx="35326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95" name="PlaceHolder 6"/>
          <p:cNvSpPr>
            <a:spLocks noGrp="1"/>
          </p:cNvSpPr>
          <p:nvPr>
            <p:ph/>
          </p:nvPr>
        </p:nvSpPr>
        <p:spPr>
          <a:xfrm>
            <a:off x="4319280" y="3682080"/>
            <a:ext cx="35326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96" name="PlaceHolder 7"/>
          <p:cNvSpPr>
            <a:spLocks noGrp="1"/>
          </p:cNvSpPr>
          <p:nvPr>
            <p:ph/>
          </p:nvPr>
        </p:nvSpPr>
        <p:spPr>
          <a:xfrm>
            <a:off x="8028720" y="3682080"/>
            <a:ext cx="3532680" cy="189684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1523880" y="1122480"/>
            <a:ext cx="9142920" cy="2386440"/>
          </a:xfrm>
          <a:prstGeom prst="rect">
            <a:avLst/>
          </a:prstGeom>
          <a:noFill/>
          <a:ln w="0">
            <a:noFill/>
          </a:ln>
        </p:spPr>
        <p:txBody>
          <a:bodyPr lIns="0" tIns="0" rIns="0" bIns="0" anchor="ctr">
            <a:noAutofit/>
          </a:bodyPr>
          <a:lstStyle/>
          <a:p>
            <a:pPr algn="ctr"/>
            <a:endParaRPr lang="en-US" sz="4400" b="0" strike="noStrike" spc="-1">
              <a:latin typeface="Arial"/>
            </a:endParaRPr>
          </a:p>
        </p:txBody>
      </p:sp>
      <p:sp>
        <p:nvSpPr>
          <p:cNvPr id="9" name="PlaceHolder 2"/>
          <p:cNvSpPr>
            <a:spLocks noGrp="1"/>
          </p:cNvSpPr>
          <p:nvPr>
            <p:ph/>
          </p:nvPr>
        </p:nvSpPr>
        <p:spPr>
          <a:xfrm>
            <a:off x="609480" y="1604520"/>
            <a:ext cx="5354280" cy="397692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0" name="PlaceHolder 3"/>
          <p:cNvSpPr>
            <a:spLocks noGrp="1"/>
          </p:cNvSpPr>
          <p:nvPr>
            <p:ph/>
          </p:nvPr>
        </p:nvSpPr>
        <p:spPr>
          <a:xfrm>
            <a:off x="6231960" y="1604520"/>
            <a:ext cx="5354280" cy="397692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1" name="PlaceHolder 1"/>
          <p:cNvSpPr>
            <a:spLocks noGrp="1"/>
          </p:cNvSpPr>
          <p:nvPr>
            <p:ph type="title"/>
          </p:nvPr>
        </p:nvSpPr>
        <p:spPr>
          <a:xfrm>
            <a:off x="1523880" y="1122480"/>
            <a:ext cx="9142920" cy="2386440"/>
          </a:xfrm>
          <a:prstGeom prst="rect">
            <a:avLst/>
          </a:prstGeom>
          <a:noFill/>
          <a:ln w="0">
            <a:noFill/>
          </a:ln>
        </p:spPr>
        <p:txBody>
          <a:bodyPr lIns="0" tIns="0" rIns="0" bIns="0" anchor="ctr">
            <a:noAutofit/>
          </a:bodyPr>
          <a:lstStyle/>
          <a:p>
            <a:pPr algn="ctr"/>
            <a:endParaRPr lang="en-US" sz="4400" b="0" strike="noStrike" spc="-1">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2" name="PlaceHolder 1"/>
          <p:cNvSpPr>
            <a:spLocks noGrp="1"/>
          </p:cNvSpPr>
          <p:nvPr>
            <p:ph type="subTitle"/>
          </p:nvPr>
        </p:nvSpPr>
        <p:spPr>
          <a:xfrm>
            <a:off x="1523880" y="1122480"/>
            <a:ext cx="9142920" cy="11063520"/>
          </a:xfrm>
          <a:prstGeom prst="rect">
            <a:avLst/>
          </a:prstGeom>
          <a:noFill/>
          <a:ln w="0">
            <a:noFill/>
          </a:ln>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1523880" y="1122480"/>
            <a:ext cx="9142920" cy="2386440"/>
          </a:xfrm>
          <a:prstGeom prst="rect">
            <a:avLst/>
          </a:prstGeom>
          <a:noFill/>
          <a:ln w="0">
            <a:noFill/>
          </a:ln>
        </p:spPr>
        <p:txBody>
          <a:bodyPr lIns="0" tIns="0" rIns="0" bIns="0" anchor="ctr">
            <a:noAutofit/>
          </a:bodyPr>
          <a:lstStyle/>
          <a:p>
            <a:pPr algn="ctr"/>
            <a:endParaRPr lang="en-US" sz="4400" b="0" strike="noStrike" spc="-1">
              <a:latin typeface="Arial"/>
            </a:endParaRPr>
          </a:p>
        </p:txBody>
      </p:sp>
      <p:sp>
        <p:nvSpPr>
          <p:cNvPr id="14"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5" name="PlaceHolder 3"/>
          <p:cNvSpPr>
            <a:spLocks noGrp="1"/>
          </p:cNvSpPr>
          <p:nvPr>
            <p:ph/>
          </p:nvPr>
        </p:nvSpPr>
        <p:spPr>
          <a:xfrm>
            <a:off x="6231960" y="1604520"/>
            <a:ext cx="5354280" cy="397692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6"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7" name="PlaceHolder 1"/>
          <p:cNvSpPr>
            <a:spLocks noGrp="1"/>
          </p:cNvSpPr>
          <p:nvPr>
            <p:ph type="title"/>
          </p:nvPr>
        </p:nvSpPr>
        <p:spPr>
          <a:xfrm>
            <a:off x="1523880" y="1122480"/>
            <a:ext cx="9142920" cy="2386440"/>
          </a:xfrm>
          <a:prstGeom prst="rect">
            <a:avLst/>
          </a:prstGeom>
          <a:noFill/>
          <a:ln w="0">
            <a:noFill/>
          </a:ln>
        </p:spPr>
        <p:txBody>
          <a:bodyPr lIns="0" tIns="0" rIns="0" bIns="0" anchor="ctr">
            <a:noAutofit/>
          </a:bodyPr>
          <a:lstStyle/>
          <a:p>
            <a:pPr algn="ctr"/>
            <a:endParaRPr lang="en-US" sz="4400" b="0" strike="noStrike" spc="-1">
              <a:latin typeface="Arial"/>
            </a:endParaRPr>
          </a:p>
        </p:txBody>
      </p:sp>
      <p:sp>
        <p:nvSpPr>
          <p:cNvPr id="18" name="PlaceHolder 2"/>
          <p:cNvSpPr>
            <a:spLocks noGrp="1"/>
          </p:cNvSpPr>
          <p:nvPr>
            <p:ph/>
          </p:nvPr>
        </p:nvSpPr>
        <p:spPr>
          <a:xfrm>
            <a:off x="609480" y="1604520"/>
            <a:ext cx="5354280" cy="397692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9"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20" name="PlaceHolder 4"/>
          <p:cNvSpPr>
            <a:spLocks noGrp="1"/>
          </p:cNvSpPr>
          <p:nvPr>
            <p:ph/>
          </p:nvPr>
        </p:nvSpPr>
        <p:spPr>
          <a:xfrm>
            <a:off x="6231960" y="368208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1" name="PlaceHolder 1"/>
          <p:cNvSpPr>
            <a:spLocks noGrp="1"/>
          </p:cNvSpPr>
          <p:nvPr>
            <p:ph type="title"/>
          </p:nvPr>
        </p:nvSpPr>
        <p:spPr>
          <a:xfrm>
            <a:off x="1523880" y="1122480"/>
            <a:ext cx="9142920" cy="2386440"/>
          </a:xfrm>
          <a:prstGeom prst="rect">
            <a:avLst/>
          </a:prstGeom>
          <a:noFill/>
          <a:ln w="0">
            <a:noFill/>
          </a:ln>
        </p:spPr>
        <p:txBody>
          <a:bodyPr lIns="0" tIns="0" rIns="0" bIns="0" anchor="ctr">
            <a:noAutofit/>
          </a:bodyPr>
          <a:lstStyle/>
          <a:p>
            <a:pPr algn="ctr"/>
            <a:endParaRPr lang="en-US" sz="4400" b="0" strike="noStrike" spc="-1">
              <a:latin typeface="Arial"/>
            </a:endParaRPr>
          </a:p>
        </p:txBody>
      </p:sp>
      <p:sp>
        <p:nvSpPr>
          <p:cNvPr id="22"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23"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24" name="PlaceHolder 4"/>
          <p:cNvSpPr>
            <a:spLocks noGrp="1"/>
          </p:cNvSpPr>
          <p:nvPr>
            <p:ph/>
          </p:nvPr>
        </p:nvSpPr>
        <p:spPr>
          <a:xfrm>
            <a:off x="609480" y="3682080"/>
            <a:ext cx="10972080" cy="189684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1.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 name="Picture 6" descr="A close up of a necklace&#10;&#10;Description automatically generated"/>
          <p:cNvPicPr/>
          <p:nvPr/>
        </p:nvPicPr>
        <p:blipFill>
          <a:blip r:embed="rId14"/>
          <a:stretch/>
        </p:blipFill>
        <p:spPr>
          <a:xfrm>
            <a:off x="0" y="360"/>
            <a:ext cx="12191040" cy="6856200"/>
          </a:xfrm>
          <a:prstGeom prst="rect">
            <a:avLst/>
          </a:prstGeom>
          <a:ln w="0">
            <a:noFill/>
          </a:ln>
        </p:spPr>
      </p:pic>
      <p:pic>
        <p:nvPicPr>
          <p:cNvPr id="5" name="Picture 2"/>
          <p:cNvPicPr/>
          <p:nvPr/>
        </p:nvPicPr>
        <p:blipFill>
          <a:blip r:embed="rId15"/>
          <a:stretch/>
        </p:blipFill>
        <p:spPr>
          <a:xfrm>
            <a:off x="0" y="0"/>
            <a:ext cx="12191040" cy="6856920"/>
          </a:xfrm>
          <a:prstGeom prst="rect">
            <a:avLst/>
          </a:prstGeom>
          <a:ln w="0">
            <a:noFill/>
          </a:ln>
        </p:spPr>
      </p:pic>
      <p:sp>
        <p:nvSpPr>
          <p:cNvPr id="2"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r>
              <a:rPr lang="en-US" sz="4400" b="0" strike="noStrike" spc="-1">
                <a:latin typeface="Arial"/>
              </a:rPr>
              <a:t>Click to edit the title text format</a:t>
            </a:r>
          </a:p>
        </p:txBody>
      </p:sp>
      <p:sp>
        <p:nvSpPr>
          <p:cNvPr id="3" name="PlaceHolder 2"/>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en-US"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US" sz="2800" b="0" strike="noStrike" spc="-1">
                <a:latin typeface="Arial"/>
              </a:rPr>
              <a:t>Second Outline Level</a:t>
            </a:r>
          </a:p>
          <a:p>
            <a:pPr marL="1296000" lvl="2" indent="-288000">
              <a:spcBef>
                <a:spcPts val="850"/>
              </a:spcBef>
              <a:buClr>
                <a:srgbClr val="000000"/>
              </a:buClr>
              <a:buSzPct val="45000"/>
              <a:buFont typeface="Wingdings" charset="2"/>
              <a:buChar char=""/>
            </a:pPr>
            <a:r>
              <a:rPr lang="en-US" sz="2400" b="0" strike="noStrike" spc="-1">
                <a:latin typeface="Arial"/>
              </a:rPr>
              <a:t>Third Outline Level</a:t>
            </a:r>
          </a:p>
          <a:p>
            <a:pPr marL="1728000" lvl="3" indent="-216000">
              <a:spcBef>
                <a:spcPts val="567"/>
              </a:spcBef>
              <a:buClr>
                <a:srgbClr val="000000"/>
              </a:buClr>
              <a:buSzPct val="75000"/>
              <a:buFont typeface="Symbol" charset="2"/>
              <a:buChar char=""/>
            </a:pPr>
            <a:r>
              <a:rPr lang="en-US" sz="2000" b="0" strike="noStrike" spc="-1">
                <a:latin typeface="Arial"/>
              </a:rPr>
              <a:t>Fourth Outline Level</a:t>
            </a:r>
          </a:p>
          <a:p>
            <a:pPr marL="2160000" lvl="4" indent="-216000">
              <a:spcBef>
                <a:spcPts val="283"/>
              </a:spcBef>
              <a:buClr>
                <a:srgbClr val="000000"/>
              </a:buClr>
              <a:buSzPct val="45000"/>
              <a:buFont typeface="Wingdings" charset="2"/>
              <a:buChar char=""/>
            </a:pPr>
            <a:r>
              <a:rPr lang="en-US" sz="2000" b="0" strike="noStrike" spc="-1">
                <a:latin typeface="Arial"/>
              </a:rPr>
              <a:t>Fifth Outline Level</a:t>
            </a:r>
          </a:p>
          <a:p>
            <a:pPr marL="2592000" lvl="5" indent="-216000">
              <a:spcBef>
                <a:spcPts val="283"/>
              </a:spcBef>
              <a:buClr>
                <a:srgbClr val="000000"/>
              </a:buClr>
              <a:buSzPct val="45000"/>
              <a:buFont typeface="Wingdings" charset="2"/>
              <a:buChar char=""/>
            </a:pPr>
            <a:r>
              <a:rPr lang="en-US" sz="2000" b="0" strike="noStrike" spc="-1">
                <a:latin typeface="Arial"/>
              </a:rPr>
              <a:t>Sixth Outline Level</a:t>
            </a:r>
          </a:p>
          <a:p>
            <a:pPr marL="3024000" lvl="6" indent="-216000">
              <a:spcBef>
                <a:spcPts val="283"/>
              </a:spcBef>
              <a:buClr>
                <a:srgbClr val="000000"/>
              </a:buClr>
              <a:buSzPct val="45000"/>
              <a:buFont typeface="Wingdings" charset="2"/>
              <a:buChar char=""/>
            </a:pPr>
            <a:r>
              <a:rPr lang="en-US" sz="20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0" name="Picture 6" descr="A close up of a necklace&#10;&#10;Description automatically generated"/>
          <p:cNvPicPr/>
          <p:nvPr/>
        </p:nvPicPr>
        <p:blipFill>
          <a:blip r:embed="rId15"/>
          <a:stretch/>
        </p:blipFill>
        <p:spPr>
          <a:xfrm>
            <a:off x="0" y="360"/>
            <a:ext cx="12191040" cy="6856200"/>
          </a:xfrm>
          <a:prstGeom prst="rect">
            <a:avLst/>
          </a:prstGeom>
          <a:ln w="0">
            <a:noFill/>
          </a:ln>
        </p:spPr>
      </p:pic>
      <p:sp>
        <p:nvSpPr>
          <p:cNvPr id="41" name="PlaceHolder 1"/>
          <p:cNvSpPr>
            <a:spLocks noGrp="1"/>
          </p:cNvSpPr>
          <p:nvPr>
            <p:ph type="title"/>
          </p:nvPr>
        </p:nvSpPr>
        <p:spPr>
          <a:xfrm>
            <a:off x="1523880" y="1122480"/>
            <a:ext cx="9142920" cy="2386440"/>
          </a:xfrm>
          <a:prstGeom prst="rect">
            <a:avLst/>
          </a:prstGeom>
          <a:noFill/>
          <a:ln w="0">
            <a:noFill/>
          </a:ln>
        </p:spPr>
        <p:txBody>
          <a:bodyPr lIns="0" tIns="0" rIns="0" bIns="0" anchor="ctr">
            <a:noAutofit/>
          </a:bodyPr>
          <a:lstStyle/>
          <a:p>
            <a:r>
              <a:rPr lang="en-US" sz="1800" b="0" strike="noStrike" spc="-1">
                <a:latin typeface="Arial"/>
              </a:rPr>
              <a:t>Click to edit the title text format</a:t>
            </a:r>
          </a:p>
        </p:txBody>
      </p:sp>
      <p:sp>
        <p:nvSpPr>
          <p:cNvPr id="42" name="PlaceHolder 2"/>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en-US"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US" sz="2800" b="0" strike="noStrike" spc="-1">
                <a:latin typeface="Arial"/>
              </a:rPr>
              <a:t>Second Outline Level</a:t>
            </a:r>
          </a:p>
          <a:p>
            <a:pPr marL="1296000" lvl="2" indent="-288000">
              <a:spcBef>
                <a:spcPts val="850"/>
              </a:spcBef>
              <a:buClr>
                <a:srgbClr val="000000"/>
              </a:buClr>
              <a:buSzPct val="45000"/>
              <a:buFont typeface="Wingdings" charset="2"/>
              <a:buChar char=""/>
            </a:pPr>
            <a:r>
              <a:rPr lang="en-US" sz="2400" b="0" strike="noStrike" spc="-1">
                <a:latin typeface="Arial"/>
              </a:rPr>
              <a:t>Third Outline Level</a:t>
            </a:r>
          </a:p>
          <a:p>
            <a:pPr marL="1728000" lvl="3" indent="-216000">
              <a:spcBef>
                <a:spcPts val="567"/>
              </a:spcBef>
              <a:buClr>
                <a:srgbClr val="000000"/>
              </a:buClr>
              <a:buSzPct val="75000"/>
              <a:buFont typeface="Symbol" charset="2"/>
              <a:buChar char=""/>
            </a:pPr>
            <a:r>
              <a:rPr lang="en-US" sz="2000" b="0" strike="noStrike" spc="-1">
                <a:latin typeface="Arial"/>
              </a:rPr>
              <a:t>Fourth Outline Level</a:t>
            </a:r>
          </a:p>
          <a:p>
            <a:pPr marL="2160000" lvl="4" indent="-216000">
              <a:spcBef>
                <a:spcPts val="283"/>
              </a:spcBef>
              <a:buClr>
                <a:srgbClr val="000000"/>
              </a:buClr>
              <a:buSzPct val="45000"/>
              <a:buFont typeface="Wingdings" charset="2"/>
              <a:buChar char=""/>
            </a:pPr>
            <a:r>
              <a:rPr lang="en-US" sz="2000" b="0" strike="noStrike" spc="-1">
                <a:latin typeface="Arial"/>
              </a:rPr>
              <a:t>Fifth Outline Level</a:t>
            </a:r>
          </a:p>
          <a:p>
            <a:pPr marL="2592000" lvl="5" indent="-216000">
              <a:spcBef>
                <a:spcPts val="283"/>
              </a:spcBef>
              <a:buClr>
                <a:srgbClr val="000000"/>
              </a:buClr>
              <a:buSzPct val="45000"/>
              <a:buFont typeface="Wingdings" charset="2"/>
              <a:buChar char=""/>
            </a:pPr>
            <a:r>
              <a:rPr lang="en-US" sz="2000" b="0" strike="noStrike" spc="-1">
                <a:latin typeface="Arial"/>
              </a:rPr>
              <a:t>Sixth Outline Level</a:t>
            </a:r>
          </a:p>
          <a:p>
            <a:pPr marL="3024000" lvl="6" indent="-216000">
              <a:spcBef>
                <a:spcPts val="283"/>
              </a:spcBef>
              <a:buClr>
                <a:srgbClr val="000000"/>
              </a:buClr>
              <a:buSzPct val="45000"/>
              <a:buFont typeface="Wingdings" charset="2"/>
              <a:buChar char=""/>
            </a:pPr>
            <a:r>
              <a:rPr lang="en-US" sz="20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71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58" name="Picture 6" descr="A close up of a necklace&#10;&#10;Description automatically generated"/>
          <p:cNvPicPr/>
          <p:nvPr/>
        </p:nvPicPr>
        <p:blipFill>
          <a:blip r:embed="rId14"/>
          <a:stretch/>
        </p:blipFill>
        <p:spPr>
          <a:xfrm>
            <a:off x="0" y="360"/>
            <a:ext cx="12191040" cy="6856200"/>
          </a:xfrm>
          <a:prstGeom prst="rect">
            <a:avLst/>
          </a:prstGeom>
          <a:ln w="0">
            <a:noFill/>
          </a:ln>
        </p:spPr>
      </p:pic>
      <p:sp>
        <p:nvSpPr>
          <p:cNvPr id="159" name="PlaceHolder 1"/>
          <p:cNvSpPr>
            <a:spLocks noGrp="1"/>
          </p:cNvSpPr>
          <p:nvPr>
            <p:ph type="title"/>
          </p:nvPr>
        </p:nvSpPr>
        <p:spPr>
          <a:xfrm>
            <a:off x="1523880" y="1122480"/>
            <a:ext cx="9142920" cy="2386440"/>
          </a:xfrm>
          <a:prstGeom prst="rect">
            <a:avLst/>
          </a:prstGeom>
          <a:noFill/>
          <a:ln w="0">
            <a:noFill/>
          </a:ln>
        </p:spPr>
        <p:txBody>
          <a:bodyPr lIns="0" tIns="0" rIns="0" bIns="0" anchor="ctr">
            <a:noAutofit/>
          </a:bodyPr>
          <a:lstStyle/>
          <a:p>
            <a:r>
              <a:rPr lang="en-US" sz="1800" b="0" strike="noStrike" spc="-1">
                <a:latin typeface="Arial"/>
              </a:rPr>
              <a:t>Click to edit the title text format</a:t>
            </a:r>
          </a:p>
        </p:txBody>
      </p:sp>
      <p:sp>
        <p:nvSpPr>
          <p:cNvPr id="160" name="PlaceHolder 2"/>
          <p:cNvSpPr>
            <a:spLocks noGrp="1"/>
          </p:cNvSpPr>
          <p:nvPr>
            <p:ph type="body"/>
          </p:nvPr>
        </p:nvSpPr>
        <p:spPr>
          <a:xfrm>
            <a:off x="609480" y="1604520"/>
            <a:ext cx="10972080" cy="397692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en-US" sz="18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US" sz="1800" b="0" strike="noStrike" spc="-1">
                <a:latin typeface="Arial"/>
              </a:rPr>
              <a:t>Second Outline Level</a:t>
            </a:r>
          </a:p>
          <a:p>
            <a:pPr marL="1296000" lvl="2" indent="-288000">
              <a:spcBef>
                <a:spcPts val="850"/>
              </a:spcBef>
              <a:buClr>
                <a:srgbClr val="000000"/>
              </a:buClr>
              <a:buSzPct val="45000"/>
              <a:buFont typeface="Wingdings" charset="2"/>
              <a:buChar char=""/>
            </a:pPr>
            <a:r>
              <a:rPr lang="en-US" sz="1800" b="0" strike="noStrike" spc="-1">
                <a:latin typeface="Arial"/>
              </a:rPr>
              <a:t>Third Outline Level</a:t>
            </a:r>
          </a:p>
          <a:p>
            <a:pPr marL="1728000" lvl="3" indent="-216000">
              <a:spcBef>
                <a:spcPts val="567"/>
              </a:spcBef>
              <a:buClr>
                <a:srgbClr val="000000"/>
              </a:buClr>
              <a:buSzPct val="75000"/>
              <a:buFont typeface="Symbol" charset="2"/>
              <a:buChar char=""/>
            </a:pPr>
            <a:r>
              <a:rPr lang="en-US" sz="1800" b="0" strike="noStrike" spc="-1">
                <a:latin typeface="Arial"/>
              </a:rPr>
              <a:t>Fourth Outline Level</a:t>
            </a:r>
          </a:p>
          <a:p>
            <a:pPr marL="2160000" lvl="4" indent="-216000">
              <a:spcBef>
                <a:spcPts val="283"/>
              </a:spcBef>
              <a:buClr>
                <a:srgbClr val="000000"/>
              </a:buClr>
              <a:buSzPct val="45000"/>
              <a:buFont typeface="Wingdings" charset="2"/>
              <a:buChar char=""/>
            </a:pPr>
            <a:r>
              <a:rPr lang="en-US" sz="1800" b="0" strike="noStrike" spc="-1">
                <a:latin typeface="Arial"/>
              </a:rPr>
              <a:t>Fifth Outline Level</a:t>
            </a:r>
          </a:p>
          <a:p>
            <a:pPr marL="2592000" lvl="5" indent="-216000">
              <a:spcBef>
                <a:spcPts val="283"/>
              </a:spcBef>
              <a:buClr>
                <a:srgbClr val="000000"/>
              </a:buClr>
              <a:buSzPct val="45000"/>
              <a:buFont typeface="Wingdings" charset="2"/>
              <a:buChar char=""/>
            </a:pPr>
            <a:r>
              <a:rPr lang="en-US" sz="1800" b="0" strike="noStrike" spc="-1">
                <a:latin typeface="Arial"/>
              </a:rPr>
              <a:t>Sixth Outline Level</a:t>
            </a:r>
          </a:p>
          <a:p>
            <a:pPr marL="3024000" lvl="6" indent="-216000">
              <a:spcBef>
                <a:spcPts val="283"/>
              </a:spcBef>
              <a:buClr>
                <a:srgbClr val="000000"/>
              </a:buClr>
              <a:buSzPct val="45000"/>
              <a:buFont typeface="Wingdings" charset="2"/>
              <a:buChar char=""/>
            </a:pPr>
            <a:r>
              <a:rPr lang="en-US" sz="18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6.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6.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7.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Title 1"/>
          <p:cNvSpPr/>
          <p:nvPr/>
        </p:nvSpPr>
        <p:spPr>
          <a:xfrm>
            <a:off x="4542120" y="1006920"/>
            <a:ext cx="6880680" cy="9972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nSpc>
                <a:spcPct val="90000"/>
              </a:lnSpc>
            </a:pPr>
            <a:r>
              <a:rPr lang="en-US" sz="3600" b="1" strike="noStrike" spc="-1">
                <a:solidFill>
                  <a:srgbClr val="0C70AC"/>
                </a:solidFill>
                <a:latin typeface="Calibri"/>
                <a:ea typeface="Calibri"/>
              </a:rPr>
              <a:t>IEEE Systems Council</a:t>
            </a:r>
            <a:br/>
            <a:r>
              <a:rPr lang="en-US" sz="3200" b="1" strike="noStrike" spc="-1">
                <a:solidFill>
                  <a:srgbClr val="0C70AC"/>
                </a:solidFill>
                <a:latin typeface="Calibri"/>
                <a:ea typeface="Calibri"/>
              </a:rPr>
              <a:t>VP-Publications</a:t>
            </a:r>
            <a:endParaRPr lang="en-US" sz="3200" b="0" strike="noStrike" spc="-1">
              <a:latin typeface="Arial"/>
            </a:endParaRPr>
          </a:p>
        </p:txBody>
      </p:sp>
      <p:sp>
        <p:nvSpPr>
          <p:cNvPr id="198" name="Subtitle 2"/>
          <p:cNvSpPr/>
          <p:nvPr/>
        </p:nvSpPr>
        <p:spPr>
          <a:xfrm>
            <a:off x="4542120" y="2212560"/>
            <a:ext cx="6880680" cy="14526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rmAutofit fontScale="97000" lnSpcReduction="10000"/>
          </a:bodyPr>
          <a:lstStyle/>
          <a:p>
            <a:pPr>
              <a:lnSpc>
                <a:spcPct val="90000"/>
              </a:lnSpc>
              <a:spcBef>
                <a:spcPts val="1001"/>
              </a:spcBef>
              <a:tabLst>
                <a:tab pos="0" algn="l"/>
              </a:tabLst>
            </a:pPr>
            <a:r>
              <a:rPr lang="en-US" sz="2800" b="1" i="1" strike="noStrike" spc="-1" dirty="0">
                <a:solidFill>
                  <a:srgbClr val="808080"/>
                </a:solidFill>
                <a:latin typeface="Calibri"/>
                <a:ea typeface="Calibri"/>
              </a:rPr>
              <a:t>Paolo Carbone</a:t>
            </a:r>
            <a:endParaRPr lang="en-US" sz="2800" b="0" strike="noStrike" spc="-1" dirty="0">
              <a:latin typeface="Arial"/>
            </a:endParaRPr>
          </a:p>
          <a:p>
            <a:pPr>
              <a:lnSpc>
                <a:spcPct val="90000"/>
              </a:lnSpc>
              <a:spcBef>
                <a:spcPts val="1001"/>
              </a:spcBef>
              <a:tabLst>
                <a:tab pos="0" algn="l"/>
              </a:tabLst>
            </a:pPr>
            <a:endParaRPr lang="en-US" sz="2800" b="0" strike="noStrike" spc="-1" dirty="0">
              <a:latin typeface="Arial"/>
            </a:endParaRPr>
          </a:p>
          <a:p>
            <a:pPr>
              <a:lnSpc>
                <a:spcPct val="90000"/>
              </a:lnSpc>
              <a:spcBef>
                <a:spcPts val="1001"/>
              </a:spcBef>
              <a:tabLst>
                <a:tab pos="0" algn="l"/>
              </a:tabLst>
            </a:pPr>
            <a:r>
              <a:rPr lang="en-US" sz="2800" b="1" i="1" spc="-1" dirty="0">
                <a:solidFill>
                  <a:srgbClr val="808080"/>
                </a:solidFill>
                <a:latin typeface="Calibri"/>
                <a:ea typeface="Calibri"/>
              </a:rPr>
              <a:t>Spring</a:t>
            </a:r>
            <a:r>
              <a:rPr lang="en-US" sz="2800" b="1" i="1" strike="noStrike" spc="-1" dirty="0">
                <a:solidFill>
                  <a:srgbClr val="808080"/>
                </a:solidFill>
                <a:latin typeface="Calibri"/>
                <a:ea typeface="Calibri"/>
              </a:rPr>
              <a:t> 2022 ADCOM meeting</a:t>
            </a:r>
            <a:endParaRPr lang="en-US" sz="2800" b="0" strike="noStrike" spc="-1" dirty="0">
              <a:latin typeface="Arial"/>
            </a:endParaRPr>
          </a:p>
        </p:txBody>
      </p:sp>
      <p:sp>
        <p:nvSpPr>
          <p:cNvPr id="199" name="Rectangle 3"/>
          <p:cNvSpPr/>
          <p:nvPr/>
        </p:nvSpPr>
        <p:spPr>
          <a:xfrm>
            <a:off x="4542120" y="3873600"/>
            <a:ext cx="6094800" cy="2029871"/>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en-US" sz="1800" b="1" strike="noStrike" spc="-1" dirty="0">
                <a:solidFill>
                  <a:srgbClr val="000000"/>
                </a:solidFill>
                <a:latin typeface="Calibri"/>
                <a:ea typeface="DejaVu Sans"/>
              </a:rPr>
              <a:t>SUMMARY</a:t>
            </a:r>
            <a:endParaRPr lang="en-US" sz="1800" b="0" strike="noStrike" spc="-1" dirty="0">
              <a:latin typeface="Arial"/>
            </a:endParaRPr>
          </a:p>
          <a:p>
            <a:pPr marL="285840" indent="-285840">
              <a:lnSpc>
                <a:spcPct val="100000"/>
              </a:lnSpc>
              <a:buClr>
                <a:srgbClr val="000000"/>
              </a:buClr>
              <a:buFont typeface="Arial"/>
              <a:buChar char="•"/>
            </a:pPr>
            <a:r>
              <a:rPr lang="en-US" sz="1800" b="0" strike="noStrike" spc="-1" dirty="0">
                <a:solidFill>
                  <a:srgbClr val="000000"/>
                </a:solidFill>
                <a:latin typeface="Calibri"/>
                <a:ea typeface="DejaVu Sans"/>
              </a:rPr>
              <a:t>IEEE Systems Journal</a:t>
            </a:r>
            <a:endParaRPr lang="en-US" sz="1800" b="0" strike="noStrike" spc="-1" dirty="0">
              <a:latin typeface="Arial"/>
            </a:endParaRPr>
          </a:p>
          <a:p>
            <a:pPr marL="285840" indent="-285840">
              <a:lnSpc>
                <a:spcPct val="100000"/>
              </a:lnSpc>
              <a:buClr>
                <a:srgbClr val="000000"/>
              </a:buClr>
              <a:buFont typeface="Arial"/>
              <a:buChar char="•"/>
            </a:pPr>
            <a:r>
              <a:rPr lang="en-US" sz="1800" b="0" strike="noStrike" spc="-1" dirty="0">
                <a:solidFill>
                  <a:srgbClr val="000000"/>
                </a:solidFill>
                <a:latin typeface="Calibri"/>
                <a:ea typeface="DejaVu Sans"/>
              </a:rPr>
              <a:t>IEEE J-MASS - </a:t>
            </a:r>
            <a:r>
              <a:rPr lang="en-GB" sz="1800" b="0" strike="noStrike" spc="-1" dirty="0">
                <a:solidFill>
                  <a:srgbClr val="000000"/>
                </a:solidFill>
                <a:latin typeface="Calibri"/>
                <a:ea typeface="DejaVu Sans"/>
              </a:rPr>
              <a:t>Journal on Miniaturization for Air and Space Systems</a:t>
            </a:r>
            <a:endParaRPr lang="en-US" sz="1800" b="0" strike="noStrike" spc="-1" dirty="0">
              <a:latin typeface="Arial"/>
            </a:endParaRPr>
          </a:p>
          <a:p>
            <a:pPr marL="285840" indent="-285840">
              <a:lnSpc>
                <a:spcPct val="100000"/>
              </a:lnSpc>
              <a:buClr>
                <a:srgbClr val="000000"/>
              </a:buClr>
              <a:buFont typeface="Arial"/>
              <a:buChar char="•"/>
            </a:pPr>
            <a:r>
              <a:rPr lang="en-GB" sz="1800" b="0" strike="noStrike" spc="-1" dirty="0">
                <a:solidFill>
                  <a:srgbClr val="000000"/>
                </a:solidFill>
                <a:latin typeface="Calibri"/>
                <a:ea typeface="DejaVu Sans"/>
              </a:rPr>
              <a:t>IEEE Open Access Journal on Systems Engineering</a:t>
            </a:r>
          </a:p>
          <a:p>
            <a:pPr marL="285840" indent="-285840">
              <a:lnSpc>
                <a:spcPct val="100000"/>
              </a:lnSpc>
              <a:buClr>
                <a:srgbClr val="000000"/>
              </a:buClr>
              <a:buFont typeface="Arial"/>
              <a:buChar char="•"/>
            </a:pPr>
            <a:r>
              <a:rPr lang="en-GB" spc="-1" dirty="0">
                <a:solidFill>
                  <a:srgbClr val="000000"/>
                </a:solidFill>
                <a:latin typeface="Calibri"/>
                <a:ea typeface="DejaVu Sans"/>
              </a:rPr>
              <a:t>Sponsored journals</a:t>
            </a:r>
          </a:p>
          <a:p>
            <a:pPr marL="285840" indent="-285840">
              <a:lnSpc>
                <a:spcPct val="100000"/>
              </a:lnSpc>
              <a:buClr>
                <a:srgbClr val="000000"/>
              </a:buClr>
              <a:buFont typeface="Arial"/>
              <a:buChar char="•"/>
            </a:pPr>
            <a:r>
              <a:rPr lang="en-GB" sz="1800" b="0" strike="noStrike" spc="-1" dirty="0">
                <a:solidFill>
                  <a:srgbClr val="000000"/>
                </a:solidFill>
                <a:latin typeface="Calibri"/>
                <a:ea typeface="DejaVu Sans"/>
              </a:rPr>
              <a:t>New initiatives</a:t>
            </a:r>
            <a:endParaRPr lang="en-US" sz="1800" b="0" strike="noStrike" spc="-1" dirty="0">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advTm="6000"/>
    </mc:Choice>
    <mc:Fallback xmlns="" xmlns:p15="http://schemas.microsoft.com/office/powerpoint/2012/main">
      <p:transition spd="slow" advTm="6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114B5F-7211-6E41-BD5E-A786C6D20366}"/>
              </a:ext>
            </a:extLst>
          </p:cNvPr>
          <p:cNvSpPr>
            <a:spLocks noGrp="1"/>
          </p:cNvSpPr>
          <p:nvPr>
            <p:ph type="title"/>
          </p:nvPr>
        </p:nvSpPr>
        <p:spPr>
          <a:xfrm>
            <a:off x="169052" y="294458"/>
            <a:ext cx="11280228" cy="981069"/>
          </a:xfrm>
        </p:spPr>
        <p:txBody>
          <a:bodyPr/>
          <a:lstStyle/>
          <a:p>
            <a:r>
              <a:rPr lang="en-IT" sz="2800" dirty="0"/>
              <a:t>Open Journal o</a:t>
            </a:r>
            <a:r>
              <a:rPr lang="en-US" sz="2800" dirty="0"/>
              <a:t>f</a:t>
            </a:r>
            <a:r>
              <a:rPr lang="en-IT" sz="2800" dirty="0"/>
              <a:t> Systems Engineering </a:t>
            </a:r>
            <a:r>
              <a:rPr lang="en-US" sz="2800" dirty="0"/>
              <a:t>(OJSE)</a:t>
            </a:r>
            <a:endParaRPr lang="en-IT" sz="2800" dirty="0"/>
          </a:p>
        </p:txBody>
      </p:sp>
      <p:sp>
        <p:nvSpPr>
          <p:cNvPr id="5" name="Content Placeholder 4">
            <a:extLst>
              <a:ext uri="{FF2B5EF4-FFF2-40B4-BE49-F238E27FC236}">
                <a16:creationId xmlns:a16="http://schemas.microsoft.com/office/drawing/2014/main" id="{438544F2-80C7-354A-A1E4-05DA4D548263}"/>
              </a:ext>
            </a:extLst>
          </p:cNvPr>
          <p:cNvSpPr>
            <a:spLocks noGrp="1"/>
          </p:cNvSpPr>
          <p:nvPr>
            <p:ph idx="1"/>
          </p:nvPr>
        </p:nvSpPr>
        <p:spPr>
          <a:xfrm>
            <a:off x="438705" y="1155239"/>
            <a:ext cx="10740923" cy="5376190"/>
          </a:xfrm>
        </p:spPr>
        <p:txBody>
          <a:bodyPr/>
          <a:lstStyle/>
          <a:p>
            <a:endParaRPr lang="en-US" sz="2400" b="1" dirty="0"/>
          </a:p>
          <a:p>
            <a:endParaRPr lang="en-US" sz="2400" b="1" dirty="0"/>
          </a:p>
          <a:p>
            <a:endParaRPr lang="en-US" sz="2400" b="1" dirty="0"/>
          </a:p>
          <a:p>
            <a:endParaRPr lang="en-IT" sz="2400" b="1" dirty="0"/>
          </a:p>
          <a:p>
            <a:r>
              <a:rPr lang="en-US" sz="2400" b="1" dirty="0"/>
              <a:t>PROJECTED LAUNCH YEAR &amp; MONTH: 	</a:t>
            </a:r>
            <a:r>
              <a:rPr lang="en-US" sz="2400" dirty="0"/>
              <a:t>2023 – 4th Quarter</a:t>
            </a:r>
            <a:r>
              <a:rPr lang="en-IT" sz="2400" dirty="0"/>
              <a:t> </a:t>
            </a:r>
          </a:p>
          <a:p>
            <a:r>
              <a:rPr lang="en-US" sz="2400" dirty="0"/>
              <a:t>Sponsorship </a:t>
            </a:r>
            <a:endParaRPr lang="en-IT" sz="2400" dirty="0"/>
          </a:p>
          <a:p>
            <a:pPr lvl="1">
              <a:spcBef>
                <a:spcPts val="0"/>
              </a:spcBef>
            </a:pPr>
            <a:r>
              <a:rPr lang="en-US" sz="2000" dirty="0"/>
              <a:t>IEEE Systems Council (40%)</a:t>
            </a:r>
            <a:endParaRPr lang="en-IT" sz="2000" dirty="0"/>
          </a:p>
          <a:p>
            <a:pPr lvl="1">
              <a:spcBef>
                <a:spcPts val="0"/>
              </a:spcBef>
            </a:pPr>
            <a:r>
              <a:rPr lang="en-US" sz="2000" dirty="0"/>
              <a:t>IEEE Systems, Man and Cybernetics Society (40%)</a:t>
            </a:r>
          </a:p>
          <a:p>
            <a:pPr lvl="1">
              <a:spcBef>
                <a:spcPts val="0"/>
              </a:spcBef>
            </a:pPr>
            <a:r>
              <a:rPr lang="en-US" sz="2000" dirty="0"/>
              <a:t>IEEE Aerospace &amp; Electronic Systems Society (20%)</a:t>
            </a:r>
            <a:endParaRPr lang="en-IT" sz="2000" dirty="0"/>
          </a:p>
          <a:p>
            <a:pPr marL="0" indent="0">
              <a:buNone/>
            </a:pPr>
            <a:r>
              <a:rPr lang="en-US" sz="2400" dirty="0"/>
              <a:t>Establishing an open-access journal, will provide a venue for addressing the growing need for open-access publications, steered by several funding agencies around the world. This new journal will benefit the IEEE, reinforcing its leading role in science and engineering of systems and systems-of-systems.</a:t>
            </a:r>
            <a:r>
              <a:rPr lang="en-IT" sz="2400" dirty="0"/>
              <a:t> </a:t>
            </a:r>
            <a:endParaRPr lang="en-IT" sz="2400" b="1" dirty="0"/>
          </a:p>
          <a:p>
            <a:endParaRPr lang="en-IT" sz="2400" dirty="0"/>
          </a:p>
          <a:p>
            <a:pPr marL="0" indent="0">
              <a:buNone/>
            </a:pPr>
            <a:endParaRPr lang="en-IT" sz="2400" b="1" dirty="0"/>
          </a:p>
          <a:p>
            <a:pPr marL="0" indent="0">
              <a:buNone/>
            </a:pPr>
            <a:endParaRPr lang="en-IT" sz="2400" dirty="0"/>
          </a:p>
        </p:txBody>
      </p:sp>
      <p:pic>
        <p:nvPicPr>
          <p:cNvPr id="6" name="Content Placeholder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78833" y="1017443"/>
            <a:ext cx="4804426" cy="1480985"/>
          </a:xfrm>
          <a:prstGeom prst="rect">
            <a:avLst/>
          </a:prstGeom>
        </p:spPr>
      </p:pic>
    </p:spTree>
    <p:extLst>
      <p:ext uri="{BB962C8B-B14F-4D97-AF65-F5344CB8AC3E}">
        <p14:creationId xmlns:p14="http://schemas.microsoft.com/office/powerpoint/2010/main" val="32113016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114B5F-7211-6E41-BD5E-A786C6D20366}"/>
              </a:ext>
            </a:extLst>
          </p:cNvPr>
          <p:cNvSpPr>
            <a:spLocks noGrp="1"/>
          </p:cNvSpPr>
          <p:nvPr>
            <p:ph type="title"/>
          </p:nvPr>
        </p:nvSpPr>
        <p:spPr>
          <a:xfrm>
            <a:off x="713912" y="517526"/>
            <a:ext cx="10515600" cy="719092"/>
          </a:xfrm>
        </p:spPr>
        <p:txBody>
          <a:bodyPr/>
          <a:lstStyle/>
          <a:p>
            <a:r>
              <a:rPr lang="en-US" dirty="0"/>
              <a:t>OJSE: Editorial Board </a:t>
            </a:r>
            <a:endParaRPr lang="en-IT" dirty="0"/>
          </a:p>
        </p:txBody>
      </p:sp>
      <p:sp>
        <p:nvSpPr>
          <p:cNvPr id="5" name="Content Placeholder 4">
            <a:extLst>
              <a:ext uri="{FF2B5EF4-FFF2-40B4-BE49-F238E27FC236}">
                <a16:creationId xmlns:a16="http://schemas.microsoft.com/office/drawing/2014/main" id="{438544F2-80C7-354A-A1E4-05DA4D548263}"/>
              </a:ext>
            </a:extLst>
          </p:cNvPr>
          <p:cNvSpPr>
            <a:spLocks noGrp="1"/>
          </p:cNvSpPr>
          <p:nvPr>
            <p:ph idx="1"/>
          </p:nvPr>
        </p:nvSpPr>
        <p:spPr>
          <a:xfrm>
            <a:off x="390618" y="1855432"/>
            <a:ext cx="10696852" cy="4536489"/>
          </a:xfrm>
        </p:spPr>
        <p:txBody>
          <a:bodyPr>
            <a:normAutofit lnSpcReduction="10000"/>
          </a:bodyPr>
          <a:lstStyle/>
          <a:p>
            <a:r>
              <a:rPr lang="en-US" sz="2400" b="1" dirty="0"/>
              <a:t>Editor-In-Chief</a:t>
            </a:r>
            <a:r>
              <a:rPr lang="en-US" sz="2000" b="1" dirty="0"/>
              <a:t>  </a:t>
            </a:r>
          </a:p>
          <a:p>
            <a:pPr marL="457200" lvl="1" indent="0">
              <a:spcBef>
                <a:spcPts val="0"/>
              </a:spcBef>
              <a:buNone/>
            </a:pPr>
            <a:r>
              <a:rPr lang="en-US" sz="1800" dirty="0"/>
              <a:t>W. Dale  Blair, Principal Research Engineer, IEEE Fellow</a:t>
            </a:r>
          </a:p>
          <a:p>
            <a:pPr marL="457200" lvl="1" indent="0">
              <a:spcBef>
                <a:spcPts val="0"/>
              </a:spcBef>
              <a:buNone/>
            </a:pPr>
            <a:r>
              <a:rPr lang="en-US" sz="1800" dirty="0"/>
              <a:t>Georgia Tech Research Institute </a:t>
            </a:r>
          </a:p>
          <a:p>
            <a:pPr marL="457200" lvl="1" indent="0">
              <a:spcBef>
                <a:spcPts val="0"/>
              </a:spcBef>
              <a:buNone/>
            </a:pPr>
            <a:r>
              <a:rPr lang="en-US" sz="1800" dirty="0"/>
              <a:t>Georgia Institute of Technology</a:t>
            </a:r>
          </a:p>
          <a:p>
            <a:r>
              <a:rPr lang="en-US" sz="2400" b="1" dirty="0"/>
              <a:t>Associate EIC</a:t>
            </a:r>
          </a:p>
          <a:p>
            <a:pPr marL="457200" lvl="1" indent="0">
              <a:spcBef>
                <a:spcPts val="0"/>
              </a:spcBef>
              <a:buNone/>
            </a:pPr>
            <a:r>
              <a:rPr lang="en-US" sz="1800" dirty="0"/>
              <a:t>Ljiljana Trajkovic, </a:t>
            </a:r>
            <a:r>
              <a:rPr lang="en-US" altLang="en-US" sz="1800" dirty="0">
                <a:ea typeface="Calibri" panose="020F0502020204030204" pitchFamily="34" charset="0"/>
                <a:cs typeface="Courier New" panose="02070309020205020404" pitchFamily="49" charset="0"/>
              </a:rPr>
              <a:t>Professor, IEEE Fellow</a:t>
            </a:r>
          </a:p>
          <a:p>
            <a:pPr marL="457200" lvl="1" indent="0">
              <a:spcBef>
                <a:spcPts val="0"/>
              </a:spcBef>
              <a:buNone/>
            </a:pPr>
            <a:r>
              <a:rPr lang="en-US" altLang="en-US" sz="1800" dirty="0">
                <a:ea typeface="Calibri" panose="020F0502020204030204" pitchFamily="34" charset="0"/>
                <a:cs typeface="Courier New" panose="02070309020205020404" pitchFamily="49" charset="0"/>
              </a:rPr>
              <a:t>School of Engineering Science</a:t>
            </a:r>
          </a:p>
          <a:p>
            <a:pPr marL="457200" lvl="1" indent="0">
              <a:spcBef>
                <a:spcPts val="0"/>
              </a:spcBef>
              <a:buNone/>
            </a:pPr>
            <a:r>
              <a:rPr lang="en-US" altLang="en-US" sz="1800" dirty="0">
                <a:ea typeface="Calibri" panose="020F0502020204030204" pitchFamily="34" charset="0"/>
                <a:cs typeface="Courier New" panose="02070309020205020404" pitchFamily="49" charset="0"/>
              </a:rPr>
              <a:t>Simon Fraser University</a:t>
            </a:r>
            <a:r>
              <a:rPr lang="en-US" altLang="en-US" sz="1800" dirty="0"/>
              <a:t> </a:t>
            </a:r>
          </a:p>
          <a:p>
            <a:r>
              <a:rPr lang="en-US" sz="2400" b="1" dirty="0"/>
              <a:t>Associate Editors</a:t>
            </a:r>
          </a:p>
          <a:p>
            <a:pPr lvl="1"/>
            <a:r>
              <a:rPr lang="en-US" sz="1800" dirty="0"/>
              <a:t>Peter Willett, Professor, IEEE Fellow, University of Connecticut</a:t>
            </a:r>
          </a:p>
          <a:p>
            <a:pPr lvl="1"/>
            <a:r>
              <a:rPr lang="en-US" sz="1800" dirty="0"/>
              <a:t>James Lambert, Professor, IEEE Fellow, University of Virginia</a:t>
            </a:r>
          </a:p>
          <a:p>
            <a:pPr lvl="1"/>
            <a:r>
              <a:rPr lang="en-US" sz="1800" dirty="0"/>
              <a:t>Donald Brown, Professor, IEEE Fellow, University of Virginia</a:t>
            </a:r>
          </a:p>
          <a:p>
            <a:pPr lvl="1"/>
            <a:r>
              <a:rPr lang="en-US" sz="1800" dirty="0"/>
              <a:t>Dongrui Wu, Professor, Senior Member IEEE, </a:t>
            </a:r>
            <a:r>
              <a:rPr lang="en-US" sz="1800" dirty="0" err="1"/>
              <a:t>Huazhong</a:t>
            </a:r>
            <a:r>
              <a:rPr lang="en-US" sz="1800" dirty="0"/>
              <a:t> University of Science and Technology</a:t>
            </a:r>
          </a:p>
          <a:p>
            <a:pPr lvl="1"/>
            <a:r>
              <a:rPr lang="en-US" sz="1800" dirty="0"/>
              <a:t>Vincenzo Piuri, Full Professor,  IEEE Fellow, University of Milan, Italy</a:t>
            </a:r>
            <a:br>
              <a:rPr lang="en-US" dirty="0"/>
            </a:br>
            <a:endParaRPr lang="en-IT" sz="2000" b="1" dirty="0"/>
          </a:p>
          <a:p>
            <a:pPr marL="0" indent="0">
              <a:buNone/>
            </a:pPr>
            <a:endParaRPr lang="en-IT" sz="2000" dirty="0"/>
          </a:p>
        </p:txBody>
      </p:sp>
      <p:pic>
        <p:nvPicPr>
          <p:cNvPr id="8" name="Content Placeholder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45244" y="877072"/>
            <a:ext cx="4228898" cy="1303576"/>
          </a:xfrm>
          <a:prstGeom prst="rect">
            <a:avLst/>
          </a:prstGeom>
        </p:spPr>
      </p:pic>
    </p:spTree>
    <p:extLst>
      <p:ext uri="{BB962C8B-B14F-4D97-AF65-F5344CB8AC3E}">
        <p14:creationId xmlns:p14="http://schemas.microsoft.com/office/powerpoint/2010/main" val="1293350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114B5F-7211-6E41-BD5E-A786C6D20366}"/>
              </a:ext>
            </a:extLst>
          </p:cNvPr>
          <p:cNvSpPr>
            <a:spLocks noGrp="1"/>
          </p:cNvSpPr>
          <p:nvPr>
            <p:ph type="title"/>
          </p:nvPr>
        </p:nvSpPr>
        <p:spPr>
          <a:xfrm>
            <a:off x="838200" y="517526"/>
            <a:ext cx="10515600" cy="719092"/>
          </a:xfrm>
        </p:spPr>
        <p:txBody>
          <a:bodyPr/>
          <a:lstStyle/>
          <a:p>
            <a:r>
              <a:rPr lang="en-US" dirty="0"/>
              <a:t>OJSE: Status</a:t>
            </a:r>
            <a:endParaRPr lang="en-IT" dirty="0"/>
          </a:p>
        </p:txBody>
      </p:sp>
      <p:sp>
        <p:nvSpPr>
          <p:cNvPr id="5" name="Content Placeholder 4">
            <a:extLst>
              <a:ext uri="{FF2B5EF4-FFF2-40B4-BE49-F238E27FC236}">
                <a16:creationId xmlns:a16="http://schemas.microsoft.com/office/drawing/2014/main" id="{438544F2-80C7-354A-A1E4-05DA4D548263}"/>
              </a:ext>
            </a:extLst>
          </p:cNvPr>
          <p:cNvSpPr>
            <a:spLocks noGrp="1"/>
          </p:cNvSpPr>
          <p:nvPr>
            <p:ph idx="1"/>
          </p:nvPr>
        </p:nvSpPr>
        <p:spPr>
          <a:xfrm>
            <a:off x="736848" y="1970313"/>
            <a:ext cx="10520038" cy="4394975"/>
          </a:xfrm>
        </p:spPr>
        <p:txBody>
          <a:bodyPr>
            <a:normAutofit lnSpcReduction="10000"/>
          </a:bodyPr>
          <a:lstStyle/>
          <a:p>
            <a:r>
              <a:rPr lang="en-US" dirty="0"/>
              <a:t>Promotional Flyer completed</a:t>
            </a:r>
          </a:p>
          <a:p>
            <a:r>
              <a:rPr lang="en-US" dirty="0"/>
              <a:t>Announcements in Newsletters from AESS, SMC and SYSC.</a:t>
            </a:r>
          </a:p>
          <a:p>
            <a:r>
              <a:rPr lang="en-US" dirty="0"/>
              <a:t>Manuscript Central setup completed</a:t>
            </a:r>
          </a:p>
          <a:p>
            <a:r>
              <a:rPr lang="en-US" dirty="0"/>
              <a:t>IEEE </a:t>
            </a:r>
            <a:r>
              <a:rPr lang="en-US" i="1" dirty="0"/>
              <a:t>Xplore</a:t>
            </a:r>
            <a:r>
              <a:rPr lang="en-US" dirty="0"/>
              <a:t> setup completed</a:t>
            </a:r>
          </a:p>
          <a:p>
            <a:r>
              <a:rPr lang="en-US" dirty="0"/>
              <a:t>Established policy on discounting APC fees for the first three years</a:t>
            </a:r>
          </a:p>
          <a:p>
            <a:pPr lvl="1"/>
            <a:r>
              <a:rPr lang="en-US" sz="2000" dirty="0"/>
              <a:t>Four free publications to authors of international preeminence in systems engineering</a:t>
            </a:r>
          </a:p>
          <a:p>
            <a:pPr lvl="1"/>
            <a:r>
              <a:rPr lang="en-US" sz="2000" dirty="0"/>
              <a:t>50% discount to all authors</a:t>
            </a:r>
          </a:p>
          <a:p>
            <a:r>
              <a:rPr lang="en-US" dirty="0"/>
              <a:t>Two special issues are in progress</a:t>
            </a:r>
          </a:p>
          <a:p>
            <a:pPr lvl="1"/>
            <a:r>
              <a:rPr lang="en-US" sz="2000" i="1" dirty="0"/>
              <a:t>Special Issue on Front-end Need Analysis</a:t>
            </a:r>
            <a:endParaRPr lang="en-US" sz="2000" dirty="0"/>
          </a:p>
          <a:p>
            <a:pPr lvl="1"/>
            <a:r>
              <a:rPr lang="en-US" sz="2000" i="1" dirty="0"/>
              <a:t>Special Issue on Artificial Intelligence and Systems Engineering </a:t>
            </a:r>
            <a:endParaRPr lang="en-US" sz="2000" dirty="0"/>
          </a:p>
          <a:p>
            <a:pPr marL="457200" lvl="1" indent="0">
              <a:buNone/>
            </a:pPr>
            <a:endParaRPr lang="en-IT" b="1" dirty="0"/>
          </a:p>
          <a:p>
            <a:pPr marL="0" indent="0">
              <a:buNone/>
            </a:pPr>
            <a:endParaRPr lang="en-IT" dirty="0"/>
          </a:p>
        </p:txBody>
      </p:sp>
      <p:pic>
        <p:nvPicPr>
          <p:cNvPr id="6" name="Content Placeholder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30245" y="572382"/>
            <a:ext cx="3586314" cy="1105497"/>
          </a:xfrm>
          <a:prstGeom prst="rect">
            <a:avLst/>
          </a:prstGeom>
        </p:spPr>
      </p:pic>
    </p:spTree>
    <p:extLst>
      <p:ext uri="{BB962C8B-B14F-4D97-AF65-F5344CB8AC3E}">
        <p14:creationId xmlns:p14="http://schemas.microsoft.com/office/powerpoint/2010/main" val="12015387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114B5F-7211-6E41-BD5E-A786C6D20366}"/>
              </a:ext>
            </a:extLst>
          </p:cNvPr>
          <p:cNvSpPr>
            <a:spLocks noGrp="1"/>
          </p:cNvSpPr>
          <p:nvPr>
            <p:ph type="title"/>
          </p:nvPr>
        </p:nvSpPr>
        <p:spPr>
          <a:xfrm>
            <a:off x="838200" y="517526"/>
            <a:ext cx="10515600" cy="719092"/>
          </a:xfrm>
        </p:spPr>
        <p:txBody>
          <a:bodyPr/>
          <a:lstStyle/>
          <a:p>
            <a:r>
              <a:rPr lang="en-US" dirty="0"/>
              <a:t>OJSE Flyer</a:t>
            </a:r>
            <a:endParaRPr lang="en-IT"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08714" y="601594"/>
            <a:ext cx="4548499" cy="5886292"/>
          </a:xfrm>
          <a:prstGeom prst="rect">
            <a:avLst/>
          </a:prstGeom>
        </p:spPr>
      </p:pic>
    </p:spTree>
    <p:extLst>
      <p:ext uri="{BB962C8B-B14F-4D97-AF65-F5344CB8AC3E}">
        <p14:creationId xmlns:p14="http://schemas.microsoft.com/office/powerpoint/2010/main" val="24305238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 name="PlaceHolder 1"/>
          <p:cNvSpPr>
            <a:spLocks noGrp="1"/>
          </p:cNvSpPr>
          <p:nvPr>
            <p:ph type="title"/>
          </p:nvPr>
        </p:nvSpPr>
        <p:spPr>
          <a:xfrm>
            <a:off x="816120" y="583560"/>
            <a:ext cx="9142920" cy="878400"/>
          </a:xfrm>
          <a:prstGeom prst="rect">
            <a:avLst/>
          </a:prstGeom>
          <a:noFill/>
          <a:ln w="0">
            <a:noFill/>
          </a:ln>
        </p:spPr>
        <p:txBody>
          <a:bodyPr lIns="90000" tIns="45000" rIns="90000" bIns="45000" anchor="b">
            <a:noAutofit/>
          </a:bodyPr>
          <a:lstStyle/>
          <a:p>
            <a:pPr algn="ctr">
              <a:lnSpc>
                <a:spcPct val="90000"/>
              </a:lnSpc>
            </a:pPr>
            <a:r>
              <a:rPr lang="en-IT" sz="6000" b="0" strike="noStrike" spc="-1">
                <a:solidFill>
                  <a:srgbClr val="000000"/>
                </a:solidFill>
                <a:latin typeface="Calibri Light"/>
              </a:rPr>
              <a:t>Sponsored publications</a:t>
            </a:r>
            <a:endParaRPr lang="en-US" sz="6000" b="0" strike="noStrike" spc="-1">
              <a:latin typeface="Arial"/>
            </a:endParaRPr>
          </a:p>
        </p:txBody>
      </p:sp>
      <p:sp>
        <p:nvSpPr>
          <p:cNvPr id="230" name="Text Placeholder 2"/>
          <p:cNvSpPr/>
          <p:nvPr/>
        </p:nvSpPr>
        <p:spPr>
          <a:xfrm>
            <a:off x="617400" y="1659600"/>
            <a:ext cx="8296920" cy="4464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rmAutofit fontScale="80500" lnSpcReduction="20000"/>
          </a:bodyPr>
          <a:lstStyle/>
          <a:p>
            <a:pPr marL="228600" indent="-228600">
              <a:lnSpc>
                <a:spcPct val="90000"/>
              </a:lnSpc>
              <a:spcBef>
                <a:spcPts val="1001"/>
              </a:spcBef>
              <a:buClr>
                <a:srgbClr val="000000"/>
              </a:buClr>
              <a:buFont typeface="Arial"/>
              <a:buChar char="•"/>
            </a:pPr>
            <a:r>
              <a:rPr lang="en-IT" sz="2800" b="0" strike="noStrike" spc="-1">
                <a:solidFill>
                  <a:srgbClr val="000000"/>
                </a:solidFill>
                <a:latin typeface="Calibri"/>
                <a:ea typeface="DejaVu Sans"/>
              </a:rPr>
              <a:t>IEEE Transactions on Cloud Computing: financial cosponsorhip (Q1)</a:t>
            </a:r>
            <a:endParaRPr lang="en-US" sz="2800" b="0" strike="noStrike" spc="-1">
              <a:latin typeface="Arial"/>
            </a:endParaRPr>
          </a:p>
          <a:p>
            <a:pPr marL="685800" lvl="1" indent="-228600">
              <a:lnSpc>
                <a:spcPct val="90000"/>
              </a:lnSpc>
              <a:spcBef>
                <a:spcPts val="499"/>
              </a:spcBef>
              <a:buClr>
                <a:srgbClr val="000000"/>
              </a:buClr>
              <a:buFont typeface="Arial"/>
              <a:buChar char="•"/>
            </a:pPr>
            <a:r>
              <a:rPr lang="en-IT" sz="2400" b="0" strike="noStrike" spc="-1">
                <a:solidFill>
                  <a:srgbClr val="000000"/>
                </a:solidFill>
                <a:latin typeface="Calibri"/>
                <a:ea typeface="DejaVu Sans"/>
              </a:rPr>
              <a:t>Computer Society</a:t>
            </a:r>
            <a:endParaRPr lang="en-US" sz="2400" b="0" strike="noStrike" spc="-1">
              <a:latin typeface="Arial"/>
            </a:endParaRPr>
          </a:p>
          <a:p>
            <a:pPr marL="685800" lvl="1" indent="-228600">
              <a:lnSpc>
                <a:spcPct val="90000"/>
              </a:lnSpc>
              <a:spcBef>
                <a:spcPts val="499"/>
              </a:spcBef>
              <a:buClr>
                <a:srgbClr val="000000"/>
              </a:buClr>
              <a:buFont typeface="Arial"/>
              <a:buChar char="•"/>
            </a:pPr>
            <a:r>
              <a:rPr lang="en-IT" sz="2400" b="0" strike="noStrike" spc="-1">
                <a:solidFill>
                  <a:srgbClr val="000000"/>
                </a:solidFill>
                <a:latin typeface="Calibri"/>
                <a:ea typeface="DejaVu Sans"/>
              </a:rPr>
              <a:t>Communications Society</a:t>
            </a:r>
            <a:endParaRPr lang="en-US" sz="2400" b="0" strike="noStrike" spc="-1">
              <a:latin typeface="Arial"/>
            </a:endParaRPr>
          </a:p>
          <a:p>
            <a:pPr marL="685800" lvl="1" indent="-228600">
              <a:lnSpc>
                <a:spcPct val="90000"/>
              </a:lnSpc>
              <a:spcBef>
                <a:spcPts val="499"/>
              </a:spcBef>
              <a:buClr>
                <a:srgbClr val="000000"/>
              </a:buClr>
              <a:buFont typeface="Arial"/>
              <a:buChar char="•"/>
            </a:pPr>
            <a:r>
              <a:rPr lang="en-IT" sz="2400" b="1" strike="noStrike" spc="-1">
                <a:solidFill>
                  <a:srgbClr val="000000"/>
                </a:solidFill>
                <a:latin typeface="Calibri"/>
                <a:ea typeface="DejaVu Sans"/>
              </a:rPr>
              <a:t>Systems Council (7%)</a:t>
            </a:r>
            <a:endParaRPr lang="en-US" sz="2400" b="0" strike="noStrike" spc="-1">
              <a:latin typeface="Arial"/>
            </a:endParaRPr>
          </a:p>
          <a:p>
            <a:pPr marL="685800" lvl="1" indent="-228600">
              <a:lnSpc>
                <a:spcPct val="90000"/>
              </a:lnSpc>
              <a:spcBef>
                <a:spcPts val="499"/>
              </a:spcBef>
              <a:buClr>
                <a:srgbClr val="000000"/>
              </a:buClr>
              <a:buFont typeface="Arial"/>
              <a:buChar char="•"/>
            </a:pPr>
            <a:r>
              <a:rPr lang="en-IT" sz="2400" b="0" strike="noStrike" spc="-1">
                <a:solidFill>
                  <a:srgbClr val="000000"/>
                </a:solidFill>
                <a:latin typeface="Calibri"/>
                <a:ea typeface="DejaVu Sans"/>
              </a:rPr>
              <a:t>Power and Energy Society</a:t>
            </a:r>
            <a:endParaRPr lang="en-US" sz="2400" b="0" strike="noStrike" spc="-1">
              <a:latin typeface="Arial"/>
            </a:endParaRPr>
          </a:p>
          <a:p>
            <a:pPr marL="685800" lvl="1" indent="-228600">
              <a:lnSpc>
                <a:spcPct val="90000"/>
              </a:lnSpc>
              <a:spcBef>
                <a:spcPts val="499"/>
              </a:spcBef>
              <a:buClr>
                <a:srgbClr val="000000"/>
              </a:buClr>
              <a:buFont typeface="Arial"/>
              <a:buChar char="•"/>
            </a:pPr>
            <a:r>
              <a:rPr lang="en-IT" sz="2400" b="0" strike="noStrike" spc="-1">
                <a:solidFill>
                  <a:srgbClr val="000000"/>
                </a:solidFill>
                <a:latin typeface="Calibri"/>
                <a:ea typeface="DejaVu Sans"/>
              </a:rPr>
              <a:t>Consumer Electronics Society</a:t>
            </a:r>
            <a:endParaRPr lang="en-US" sz="2400" b="0" strike="noStrike" spc="-1">
              <a:latin typeface="Arial"/>
            </a:endParaRPr>
          </a:p>
          <a:p>
            <a:pPr marL="228600" indent="-228600">
              <a:lnSpc>
                <a:spcPct val="90000"/>
              </a:lnSpc>
              <a:spcBef>
                <a:spcPts val="1001"/>
              </a:spcBef>
              <a:buClr>
                <a:srgbClr val="000000"/>
              </a:buClr>
              <a:buFont typeface="Arial"/>
              <a:buChar char="•"/>
            </a:pPr>
            <a:r>
              <a:rPr lang="en-IT" sz="2800" b="0" strike="noStrike" spc="-1">
                <a:solidFill>
                  <a:srgbClr val="000000"/>
                </a:solidFill>
                <a:latin typeface="Calibri"/>
                <a:ea typeface="DejaVu Sans"/>
              </a:rPr>
              <a:t>IEEE Transactions on Big Data: financial cosponsorhip</a:t>
            </a:r>
            <a:endParaRPr lang="en-US" sz="2800" b="0" strike="noStrike" spc="-1">
              <a:latin typeface="Arial"/>
            </a:endParaRPr>
          </a:p>
          <a:p>
            <a:pPr marL="685800" lvl="1" indent="-228600">
              <a:lnSpc>
                <a:spcPct val="90000"/>
              </a:lnSpc>
              <a:spcBef>
                <a:spcPts val="499"/>
              </a:spcBef>
              <a:buClr>
                <a:srgbClr val="000000"/>
              </a:buClr>
              <a:buFont typeface="Arial"/>
              <a:buChar char="•"/>
            </a:pPr>
            <a:r>
              <a:rPr lang="en-IT" sz="2400" b="0" strike="noStrike" spc="-1">
                <a:solidFill>
                  <a:srgbClr val="000000"/>
                </a:solidFill>
                <a:latin typeface="Calibri"/>
                <a:ea typeface="DejaVu Sans"/>
              </a:rPr>
              <a:t>Computer Society</a:t>
            </a:r>
            <a:endParaRPr lang="en-US" sz="2400" b="0" strike="noStrike" spc="-1">
              <a:latin typeface="Arial"/>
            </a:endParaRPr>
          </a:p>
          <a:p>
            <a:pPr marL="685800" lvl="1" indent="-228600">
              <a:lnSpc>
                <a:spcPct val="90000"/>
              </a:lnSpc>
              <a:spcBef>
                <a:spcPts val="499"/>
              </a:spcBef>
              <a:buClr>
                <a:srgbClr val="000000"/>
              </a:buClr>
              <a:buFont typeface="Arial"/>
              <a:buChar char="•"/>
            </a:pPr>
            <a:r>
              <a:rPr lang="en-IT" sz="2400" b="0" strike="noStrike" spc="-1">
                <a:solidFill>
                  <a:srgbClr val="000000"/>
                </a:solidFill>
                <a:latin typeface="Calibri"/>
                <a:ea typeface="DejaVu Sans"/>
              </a:rPr>
              <a:t>Communications Society</a:t>
            </a:r>
            <a:endParaRPr lang="en-US" sz="2400" b="0" strike="noStrike" spc="-1">
              <a:latin typeface="Arial"/>
            </a:endParaRPr>
          </a:p>
          <a:p>
            <a:pPr marL="685800" lvl="1" indent="-228600">
              <a:lnSpc>
                <a:spcPct val="90000"/>
              </a:lnSpc>
              <a:spcBef>
                <a:spcPts val="499"/>
              </a:spcBef>
              <a:buClr>
                <a:srgbClr val="000000"/>
              </a:buClr>
              <a:buFont typeface="Arial"/>
              <a:buChar char="•"/>
            </a:pPr>
            <a:r>
              <a:rPr lang="en-IT" sz="2400" b="0" strike="noStrike" spc="-1">
                <a:solidFill>
                  <a:srgbClr val="000000"/>
                </a:solidFill>
                <a:latin typeface="Calibri"/>
                <a:ea typeface="DejaVu Sans"/>
              </a:rPr>
              <a:t>Computational Intelligence Society</a:t>
            </a:r>
            <a:endParaRPr lang="en-US" sz="2400" b="0" strike="noStrike" spc="-1">
              <a:latin typeface="Arial"/>
            </a:endParaRPr>
          </a:p>
          <a:p>
            <a:pPr marL="685800" lvl="1" indent="-228600">
              <a:lnSpc>
                <a:spcPct val="90000"/>
              </a:lnSpc>
              <a:spcBef>
                <a:spcPts val="499"/>
              </a:spcBef>
              <a:buClr>
                <a:srgbClr val="000000"/>
              </a:buClr>
              <a:buFont typeface="Arial"/>
              <a:buChar char="•"/>
            </a:pPr>
            <a:r>
              <a:rPr lang="en-IT" sz="2400" b="0" strike="noStrike" spc="-1">
                <a:solidFill>
                  <a:srgbClr val="000000"/>
                </a:solidFill>
                <a:latin typeface="Calibri"/>
                <a:ea typeface="DejaVu Sans"/>
              </a:rPr>
              <a:t>Sensors Council</a:t>
            </a:r>
            <a:endParaRPr lang="en-US" sz="2400" b="0" strike="noStrike" spc="-1">
              <a:latin typeface="Arial"/>
            </a:endParaRPr>
          </a:p>
          <a:p>
            <a:pPr marL="685800" lvl="1" indent="-228600">
              <a:lnSpc>
                <a:spcPct val="90000"/>
              </a:lnSpc>
              <a:spcBef>
                <a:spcPts val="499"/>
              </a:spcBef>
              <a:buClr>
                <a:srgbClr val="000000"/>
              </a:buClr>
              <a:buFont typeface="Arial"/>
              <a:buChar char="•"/>
            </a:pPr>
            <a:r>
              <a:rPr lang="en-IT" sz="2400" b="0" strike="noStrike" spc="-1">
                <a:solidFill>
                  <a:srgbClr val="000000"/>
                </a:solidFill>
                <a:latin typeface="Calibri"/>
                <a:ea typeface="DejaVu Sans"/>
              </a:rPr>
              <a:t>Signal Processing Society</a:t>
            </a:r>
            <a:endParaRPr lang="en-US" sz="2400" b="0" strike="noStrike" spc="-1">
              <a:latin typeface="Arial"/>
            </a:endParaRPr>
          </a:p>
          <a:p>
            <a:pPr marL="685800" lvl="1" indent="-228600">
              <a:lnSpc>
                <a:spcPct val="90000"/>
              </a:lnSpc>
              <a:spcBef>
                <a:spcPts val="499"/>
              </a:spcBef>
              <a:buClr>
                <a:srgbClr val="000000"/>
              </a:buClr>
              <a:buFont typeface="Arial"/>
              <a:buChar char="•"/>
            </a:pPr>
            <a:r>
              <a:rPr lang="en-IT" sz="2400" b="0" strike="noStrike" spc="-1">
                <a:solidFill>
                  <a:srgbClr val="000000"/>
                </a:solidFill>
                <a:latin typeface="Calibri"/>
                <a:ea typeface="DejaVu Sans"/>
              </a:rPr>
              <a:t>Systems, Man, and Cybernetics Society</a:t>
            </a:r>
            <a:endParaRPr lang="en-US" sz="2400" b="0" strike="noStrike" spc="-1">
              <a:latin typeface="Arial"/>
            </a:endParaRPr>
          </a:p>
          <a:p>
            <a:pPr marL="685800" lvl="1" indent="-228600">
              <a:lnSpc>
                <a:spcPct val="90000"/>
              </a:lnSpc>
              <a:spcBef>
                <a:spcPts val="499"/>
              </a:spcBef>
              <a:buClr>
                <a:srgbClr val="000000"/>
              </a:buClr>
              <a:buFont typeface="Arial"/>
              <a:buChar char="•"/>
            </a:pPr>
            <a:r>
              <a:rPr lang="en-IT" sz="2400" b="1" strike="noStrike" spc="-1">
                <a:solidFill>
                  <a:srgbClr val="000000"/>
                </a:solidFill>
                <a:latin typeface="Calibri"/>
                <a:ea typeface="DejaVu Sans"/>
              </a:rPr>
              <a:t>Systems Council (5%)</a:t>
            </a:r>
            <a:endParaRPr lang="en-US" sz="2400" b="0" strike="noStrike" spc="-1">
              <a:latin typeface="Arial"/>
            </a:endParaRPr>
          </a:p>
          <a:p>
            <a:pPr marL="685800" lvl="1" indent="-228600">
              <a:lnSpc>
                <a:spcPct val="90000"/>
              </a:lnSpc>
              <a:spcBef>
                <a:spcPts val="499"/>
              </a:spcBef>
              <a:buClr>
                <a:srgbClr val="000000"/>
              </a:buClr>
              <a:buFont typeface="Arial"/>
              <a:buChar char="•"/>
            </a:pPr>
            <a:r>
              <a:rPr lang="en-IT" sz="2400" b="0" strike="noStrike" spc="-1">
                <a:solidFill>
                  <a:srgbClr val="000000"/>
                </a:solidFill>
                <a:latin typeface="Calibri"/>
                <a:ea typeface="DejaVu Sans"/>
              </a:rPr>
              <a:t>Vehicular Technology Society</a:t>
            </a:r>
            <a:endParaRPr lang="en-US" sz="2400" b="0" strike="noStrike" spc="-1">
              <a:latin typeface="Arial"/>
            </a:endParaRPr>
          </a:p>
          <a:p>
            <a:pPr>
              <a:lnSpc>
                <a:spcPct val="90000"/>
              </a:lnSpc>
              <a:spcBef>
                <a:spcPts val="499"/>
              </a:spcBef>
            </a:pPr>
            <a:endParaRPr lang="en-US" sz="2400" b="0" strike="noStrike" spc="-1">
              <a:latin typeface="Arial"/>
            </a:endParaRPr>
          </a:p>
          <a:p>
            <a:pPr>
              <a:lnSpc>
                <a:spcPct val="90000"/>
              </a:lnSpc>
              <a:spcBef>
                <a:spcPts val="499"/>
              </a:spcBef>
            </a:pPr>
            <a:endParaRPr lang="en-US" sz="24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advTm="18000"/>
    </mc:Choice>
    <mc:Fallback xmlns="" xmlns:p15="http://schemas.microsoft.com/office/powerpoint/2012/main">
      <p:transition spd="slow" advTm="18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 name="PlaceHolder 1"/>
          <p:cNvSpPr>
            <a:spLocks noGrp="1"/>
          </p:cNvSpPr>
          <p:nvPr>
            <p:ph type="subTitle"/>
          </p:nvPr>
        </p:nvSpPr>
        <p:spPr>
          <a:xfrm>
            <a:off x="888480" y="1106640"/>
            <a:ext cx="9142920" cy="1654560"/>
          </a:xfrm>
          <a:prstGeom prst="rect">
            <a:avLst/>
          </a:prstGeom>
          <a:noFill/>
          <a:ln w="0">
            <a:noFill/>
          </a:ln>
        </p:spPr>
        <p:txBody>
          <a:bodyPr lIns="90000" tIns="45000" rIns="90000" bIns="45000" anchor="t">
            <a:noAutofit/>
          </a:bodyPr>
          <a:lstStyle/>
          <a:p>
            <a:pPr algn="ctr">
              <a:lnSpc>
                <a:spcPct val="100000"/>
              </a:lnSpc>
              <a:tabLst>
                <a:tab pos="0" algn="l"/>
              </a:tabLst>
            </a:pPr>
            <a:r>
              <a:rPr lang="en-IT" sz="2400" b="0" strike="noStrike" spc="-1">
                <a:latin typeface="Arial"/>
              </a:rPr>
              <a:t>TCC</a:t>
            </a:r>
            <a:endParaRPr lang="en-US" sz="2400" b="0" strike="noStrike" spc="-1">
              <a:latin typeface="Arial"/>
            </a:endParaRPr>
          </a:p>
        </p:txBody>
      </p:sp>
      <p:pic>
        <p:nvPicPr>
          <p:cNvPr id="232" name="Picture 3"/>
          <p:cNvPicPr/>
          <p:nvPr/>
        </p:nvPicPr>
        <p:blipFill>
          <a:blip r:embed="rId2"/>
          <a:stretch/>
        </p:blipFill>
        <p:spPr>
          <a:xfrm>
            <a:off x="762356" y="1472400"/>
            <a:ext cx="3597771" cy="2932332"/>
          </a:xfrm>
          <a:prstGeom prst="rect">
            <a:avLst/>
          </a:prstGeom>
          <a:ln w="0">
            <a:noFill/>
          </a:ln>
        </p:spPr>
      </p:pic>
      <p:pic>
        <p:nvPicPr>
          <p:cNvPr id="233" name="Picture 4"/>
          <p:cNvPicPr/>
          <p:nvPr/>
        </p:nvPicPr>
        <p:blipFill>
          <a:blip r:embed="rId3"/>
          <a:stretch/>
        </p:blipFill>
        <p:spPr>
          <a:xfrm>
            <a:off x="7738946" y="1090748"/>
            <a:ext cx="3084822" cy="3615067"/>
          </a:xfrm>
          <a:prstGeom prst="rect">
            <a:avLst/>
          </a:prstGeom>
          <a:ln w="0">
            <a:noFill/>
          </a:ln>
        </p:spPr>
      </p:pic>
      <p:pic>
        <p:nvPicPr>
          <p:cNvPr id="2" name="Picture 1">
            <a:extLst>
              <a:ext uri="{FF2B5EF4-FFF2-40B4-BE49-F238E27FC236}">
                <a16:creationId xmlns:a16="http://schemas.microsoft.com/office/drawing/2014/main" id="{79CB746D-74B9-DA3D-D9B3-5A130CABE200}"/>
              </a:ext>
            </a:extLst>
          </p:cNvPr>
          <p:cNvPicPr>
            <a:picLocks noChangeAspect="1"/>
          </p:cNvPicPr>
          <p:nvPr/>
        </p:nvPicPr>
        <p:blipFill>
          <a:blip r:embed="rId4"/>
          <a:stretch>
            <a:fillRect/>
          </a:stretch>
        </p:blipFill>
        <p:spPr>
          <a:xfrm>
            <a:off x="888480" y="4678210"/>
            <a:ext cx="11036300" cy="21463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 name="PlaceHolder 1"/>
          <p:cNvSpPr>
            <a:spLocks noGrp="1"/>
          </p:cNvSpPr>
          <p:nvPr>
            <p:ph type="subTitle"/>
          </p:nvPr>
        </p:nvSpPr>
        <p:spPr>
          <a:xfrm>
            <a:off x="1523880" y="828000"/>
            <a:ext cx="9142920" cy="1654560"/>
          </a:xfrm>
          <a:prstGeom prst="rect">
            <a:avLst/>
          </a:prstGeom>
          <a:noFill/>
          <a:ln w="0">
            <a:noFill/>
          </a:ln>
        </p:spPr>
        <p:txBody>
          <a:bodyPr lIns="90000" tIns="45000" rIns="90000" bIns="45000" anchor="t">
            <a:noAutofit/>
          </a:bodyPr>
          <a:lstStyle/>
          <a:p>
            <a:pPr algn="ctr">
              <a:lnSpc>
                <a:spcPct val="100000"/>
              </a:lnSpc>
              <a:tabLst>
                <a:tab pos="0" algn="l"/>
              </a:tabLst>
            </a:pPr>
            <a:r>
              <a:rPr lang="en-IT" sz="2400" b="0" strike="noStrike" spc="-1">
                <a:latin typeface="Arial"/>
              </a:rPr>
              <a:t>TBD</a:t>
            </a:r>
            <a:endParaRPr lang="en-US" sz="2400" b="0" strike="noStrike" spc="-1">
              <a:latin typeface="Arial"/>
            </a:endParaRPr>
          </a:p>
        </p:txBody>
      </p:sp>
      <p:pic>
        <p:nvPicPr>
          <p:cNvPr id="235" name="Picture 3"/>
          <p:cNvPicPr/>
          <p:nvPr/>
        </p:nvPicPr>
        <p:blipFill>
          <a:blip r:embed="rId2"/>
          <a:stretch/>
        </p:blipFill>
        <p:spPr>
          <a:xfrm>
            <a:off x="1256039" y="889640"/>
            <a:ext cx="3160177" cy="3536289"/>
          </a:xfrm>
          <a:prstGeom prst="rect">
            <a:avLst/>
          </a:prstGeom>
          <a:ln w="0">
            <a:noFill/>
          </a:ln>
        </p:spPr>
      </p:pic>
      <p:pic>
        <p:nvPicPr>
          <p:cNvPr id="236" name="Picture 4"/>
          <p:cNvPicPr/>
          <p:nvPr/>
        </p:nvPicPr>
        <p:blipFill>
          <a:blip r:embed="rId3"/>
          <a:stretch/>
        </p:blipFill>
        <p:spPr>
          <a:xfrm>
            <a:off x="7485269" y="889640"/>
            <a:ext cx="2963423" cy="3536289"/>
          </a:xfrm>
          <a:prstGeom prst="rect">
            <a:avLst/>
          </a:prstGeom>
          <a:ln w="0">
            <a:noFill/>
          </a:ln>
        </p:spPr>
      </p:pic>
      <p:pic>
        <p:nvPicPr>
          <p:cNvPr id="2" name="Picture 1">
            <a:extLst>
              <a:ext uri="{FF2B5EF4-FFF2-40B4-BE49-F238E27FC236}">
                <a16:creationId xmlns:a16="http://schemas.microsoft.com/office/drawing/2014/main" id="{05635581-333C-DB97-7F73-B306428533C4}"/>
              </a:ext>
            </a:extLst>
          </p:cNvPr>
          <p:cNvPicPr>
            <a:picLocks noChangeAspect="1"/>
          </p:cNvPicPr>
          <p:nvPr/>
        </p:nvPicPr>
        <p:blipFill>
          <a:blip r:embed="rId4"/>
          <a:stretch>
            <a:fillRect/>
          </a:stretch>
        </p:blipFill>
        <p:spPr>
          <a:xfrm>
            <a:off x="1002640" y="4425929"/>
            <a:ext cx="10185400" cy="23495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 name="PlaceHolder 1"/>
          <p:cNvSpPr>
            <a:spLocks noGrp="1"/>
          </p:cNvSpPr>
          <p:nvPr>
            <p:ph type="title"/>
          </p:nvPr>
        </p:nvSpPr>
        <p:spPr>
          <a:xfrm>
            <a:off x="89210" y="611280"/>
            <a:ext cx="12021014" cy="1324440"/>
          </a:xfrm>
          <a:prstGeom prst="rect">
            <a:avLst/>
          </a:prstGeom>
          <a:noFill/>
          <a:ln w="0">
            <a:noFill/>
          </a:ln>
        </p:spPr>
        <p:txBody>
          <a:bodyPr lIns="90000" tIns="45000" rIns="90000" bIns="45000" anchor="t">
            <a:noAutofit/>
          </a:bodyPr>
          <a:lstStyle/>
          <a:p>
            <a:pPr>
              <a:lnSpc>
                <a:spcPct val="90000"/>
              </a:lnSpc>
            </a:pPr>
            <a:r>
              <a:rPr lang="en-IT" sz="4000" b="0" strike="noStrike" spc="-1" dirty="0">
                <a:solidFill>
                  <a:srgbClr val="000000"/>
                </a:solidFill>
                <a:latin typeface="Calibri Light"/>
              </a:rPr>
              <a:t>C</a:t>
            </a:r>
            <a:r>
              <a:rPr lang="en-GB" sz="4000" b="0" strike="noStrike" spc="-1" dirty="0">
                <a:solidFill>
                  <a:srgbClr val="000000"/>
                </a:solidFill>
                <a:latin typeface="Calibri Light"/>
              </a:rPr>
              <a:t>o</a:t>
            </a:r>
            <a:r>
              <a:rPr lang="en-IT" sz="4000" b="0" strike="noStrike" spc="-1" dirty="0">
                <a:solidFill>
                  <a:srgbClr val="000000"/>
                </a:solidFill>
                <a:latin typeface="Calibri Light"/>
              </a:rPr>
              <a:t>nference publications</a:t>
            </a:r>
            <a:br>
              <a:rPr lang="en-IT" sz="4000" b="0" strike="noStrike" spc="-1" dirty="0">
                <a:solidFill>
                  <a:srgbClr val="000000"/>
                </a:solidFill>
                <a:latin typeface="Calibri Light"/>
              </a:rPr>
            </a:br>
            <a:r>
              <a:rPr lang="en-IT" sz="4000" b="0" strike="noStrike" spc="-1" dirty="0">
                <a:solidFill>
                  <a:srgbClr val="000000"/>
                </a:solidFill>
                <a:latin typeface="Calibri Light"/>
              </a:rPr>
              <a:t>IEEE SYSCON &amp; ISSE: total number of paper downloads</a:t>
            </a:r>
            <a:endParaRPr lang="en-US" sz="4000" b="0" strike="noStrike" spc="-1" dirty="0">
              <a:latin typeface="Arial"/>
            </a:endParaRPr>
          </a:p>
        </p:txBody>
      </p:sp>
      <p:graphicFrame>
        <p:nvGraphicFramePr>
          <p:cNvPr id="4" name="Chart 3">
            <a:extLst>
              <a:ext uri="{FF2B5EF4-FFF2-40B4-BE49-F238E27FC236}">
                <a16:creationId xmlns:a16="http://schemas.microsoft.com/office/drawing/2014/main" id="{D97009BF-A9D1-77B3-EFE0-B9C44ACBCC2B}"/>
              </a:ext>
            </a:extLst>
          </p:cNvPr>
          <p:cNvGraphicFramePr>
            <a:graphicFrameLocks/>
          </p:cNvGraphicFramePr>
          <p:nvPr>
            <p:extLst>
              <p:ext uri="{D42A27DB-BD31-4B8C-83A1-F6EECF244321}">
                <p14:modId xmlns:p14="http://schemas.microsoft.com/office/powerpoint/2010/main" val="2207192819"/>
              </p:ext>
            </p:extLst>
          </p:nvPr>
        </p:nvGraphicFramePr>
        <p:xfrm>
          <a:off x="2040031" y="1797268"/>
          <a:ext cx="7629485" cy="4829248"/>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61AAF-1D7C-CF0A-CE46-09222ACA5ECF}"/>
              </a:ext>
            </a:extLst>
          </p:cNvPr>
          <p:cNvSpPr>
            <a:spLocks noGrp="1"/>
          </p:cNvSpPr>
          <p:nvPr>
            <p:ph type="title"/>
          </p:nvPr>
        </p:nvSpPr>
        <p:spPr>
          <a:xfrm>
            <a:off x="609480" y="796659"/>
            <a:ext cx="9142920" cy="622237"/>
          </a:xfrm>
        </p:spPr>
        <p:txBody>
          <a:bodyPr/>
          <a:lstStyle/>
          <a:p>
            <a:r>
              <a:rPr lang="en-IT" dirty="0"/>
              <a:t>New initiatives</a:t>
            </a:r>
          </a:p>
        </p:txBody>
      </p:sp>
      <p:sp>
        <p:nvSpPr>
          <p:cNvPr id="3" name="Subtitle 2">
            <a:extLst>
              <a:ext uri="{FF2B5EF4-FFF2-40B4-BE49-F238E27FC236}">
                <a16:creationId xmlns:a16="http://schemas.microsoft.com/office/drawing/2014/main" id="{1457A513-925E-BC04-927D-4E58298A9764}"/>
              </a:ext>
            </a:extLst>
          </p:cNvPr>
          <p:cNvSpPr>
            <a:spLocks noGrp="1"/>
          </p:cNvSpPr>
          <p:nvPr>
            <p:ph type="subTitle"/>
          </p:nvPr>
        </p:nvSpPr>
        <p:spPr>
          <a:xfrm>
            <a:off x="609480" y="2070539"/>
            <a:ext cx="10972080" cy="4435812"/>
          </a:xfrm>
        </p:spPr>
        <p:txBody>
          <a:bodyPr/>
          <a:lstStyle/>
          <a:p>
            <a:r>
              <a:rPr lang="en-GB" sz="2400" i="1" dirty="0"/>
              <a:t>Jaideep Vaidya, CS</a:t>
            </a:r>
            <a:r>
              <a:rPr lang="en-GB" sz="2400" dirty="0"/>
              <a:t>:</a:t>
            </a:r>
          </a:p>
          <a:p>
            <a:r>
              <a:rPr lang="en-GB" sz="2400" dirty="0"/>
              <a:t>IEEE Computer Society is proposing a new Gold OA periodical called the IEEE </a:t>
            </a:r>
            <a:r>
              <a:rPr lang="en-GB" sz="2400" i="1" dirty="0"/>
              <a:t>Transactions on Privacy</a:t>
            </a:r>
            <a:r>
              <a:rPr lang="en-GB" sz="2400" dirty="0"/>
              <a:t>. The LOI was submitted last November and the Phase 1 proposal is to be submitted in June, with a projected launch of 2023 Q1. I am the lead proposer for this periodical.</a:t>
            </a:r>
          </a:p>
          <a:p>
            <a:endParaRPr lang="en-GB" dirty="0"/>
          </a:p>
          <a:p>
            <a:r>
              <a:rPr lang="en-GB" sz="2400" dirty="0"/>
              <a:t>The Transactions on Privacy aims to provide a multidisciplinary forum for theoretical, methodological, engineering, and applications aspects of privacy and data protection, including specification, design, implementation, testing, and validation. The transactions will publish articles reporting significant advances in theoretical models and formalization as well as engineering tools supporting the above activities, design frameworks and languages, architectures, infrastructures, model-based approaches, study cases, and standards.</a:t>
            </a:r>
          </a:p>
          <a:p>
            <a:endParaRPr lang="en-IT" dirty="0"/>
          </a:p>
        </p:txBody>
      </p:sp>
    </p:spTree>
    <p:extLst>
      <p:ext uri="{BB962C8B-B14F-4D97-AF65-F5344CB8AC3E}">
        <p14:creationId xmlns:p14="http://schemas.microsoft.com/office/powerpoint/2010/main" val="37267478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 name="PlaceHolder 1"/>
          <p:cNvSpPr>
            <a:spLocks noGrp="1"/>
          </p:cNvSpPr>
          <p:nvPr>
            <p:ph type="title"/>
          </p:nvPr>
        </p:nvSpPr>
        <p:spPr>
          <a:xfrm>
            <a:off x="838080" y="635400"/>
            <a:ext cx="10514520" cy="661680"/>
          </a:xfrm>
          <a:prstGeom prst="rect">
            <a:avLst/>
          </a:prstGeom>
          <a:noFill/>
          <a:ln w="0">
            <a:noFill/>
          </a:ln>
        </p:spPr>
        <p:txBody>
          <a:bodyPr lIns="90000" tIns="45000" rIns="90000" bIns="45000" anchor="t">
            <a:noAutofit/>
          </a:bodyPr>
          <a:lstStyle/>
          <a:p>
            <a:pPr>
              <a:lnSpc>
                <a:spcPct val="90000"/>
              </a:lnSpc>
            </a:pPr>
            <a:r>
              <a:rPr lang="en-IT" sz="4400" b="0" strike="noStrike" spc="-1" dirty="0">
                <a:solidFill>
                  <a:srgbClr val="000000"/>
                </a:solidFill>
                <a:latin typeface="Calibri Light"/>
              </a:rPr>
              <a:t>Motion</a:t>
            </a:r>
            <a:endParaRPr lang="en-US" sz="4400" b="0" strike="noStrike" spc="-1" dirty="0">
              <a:latin typeface="Arial"/>
            </a:endParaRPr>
          </a:p>
        </p:txBody>
      </p:sp>
      <p:sp>
        <p:nvSpPr>
          <p:cNvPr id="211" name="Rectangle 2"/>
          <p:cNvSpPr/>
          <p:nvPr/>
        </p:nvSpPr>
        <p:spPr>
          <a:xfrm>
            <a:off x="629961" y="1974420"/>
            <a:ext cx="10930758" cy="3784198"/>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nSpc>
                <a:spcPct val="100000"/>
              </a:lnSpc>
            </a:pPr>
            <a:r>
              <a:rPr lang="en-US" sz="1800" b="0" strike="noStrike" spc="-1" dirty="0">
                <a:latin typeface="Arial"/>
              </a:rPr>
              <a:t>MOTION: Paolo Carbone </a:t>
            </a:r>
            <a:r>
              <a:rPr lang="en-US" i="1" dirty="0"/>
              <a:t>moves to accept the proposal by the IEEE Computer Society to have the IEEE Systems Council act as a technical co-sponsor of the newly proposed journal </a:t>
            </a:r>
            <a:r>
              <a:rPr lang="en-US" dirty="0"/>
              <a:t>IEEE Transactions on Privacy</a:t>
            </a:r>
            <a:r>
              <a:rPr lang="en-US" i="1" dirty="0"/>
              <a:t>.</a:t>
            </a:r>
          </a:p>
          <a:p>
            <a:pPr>
              <a:lnSpc>
                <a:spcPct val="100000"/>
              </a:lnSpc>
            </a:pPr>
            <a:endParaRPr lang="en-US" sz="1800" b="0" strike="noStrike" spc="-1" dirty="0">
              <a:latin typeface="Arial"/>
            </a:endParaRPr>
          </a:p>
          <a:p>
            <a:pPr marL="285840" indent="-285840">
              <a:lnSpc>
                <a:spcPct val="100000"/>
              </a:lnSpc>
              <a:buClr>
                <a:srgbClr val="000000"/>
              </a:buClr>
              <a:buFont typeface="Arial"/>
              <a:buChar char="•"/>
            </a:pPr>
            <a:r>
              <a:rPr lang="en-US" sz="2400" b="0" i="1" strike="noStrike" spc="-1" dirty="0">
                <a:solidFill>
                  <a:srgbClr val="000000"/>
                </a:solidFill>
                <a:latin typeface="Calibri"/>
                <a:ea typeface="DejaVu Sans"/>
              </a:rPr>
              <a:t>Pros: </a:t>
            </a:r>
            <a:endParaRPr lang="en-US" sz="2400" b="0" i="1" strike="noStrike" spc="-1" dirty="0">
              <a:latin typeface="Arial"/>
            </a:endParaRPr>
          </a:p>
          <a:p>
            <a:pPr marL="743040" lvl="1" indent="-285840">
              <a:lnSpc>
                <a:spcPct val="100000"/>
              </a:lnSpc>
              <a:buClr>
                <a:srgbClr val="000000"/>
              </a:buClr>
              <a:buFont typeface="Arial"/>
              <a:buChar char="•"/>
            </a:pPr>
            <a:r>
              <a:rPr lang="en-US" sz="2400" b="0" i="1" strike="noStrike" spc="-1" dirty="0">
                <a:solidFill>
                  <a:srgbClr val="000000"/>
                </a:solidFill>
                <a:latin typeface="Calibri"/>
                <a:ea typeface="DejaVu Sans"/>
              </a:rPr>
              <a:t>Widen the portfolio of technically sponsored journals that are coherent with the mission of the IEEE Systems Council</a:t>
            </a:r>
            <a:endParaRPr lang="en-US" sz="2400" b="0" i="1" strike="noStrike" spc="-1" dirty="0">
              <a:latin typeface="Arial"/>
            </a:endParaRPr>
          </a:p>
          <a:p>
            <a:pPr marL="285840" indent="-285840">
              <a:lnSpc>
                <a:spcPct val="100000"/>
              </a:lnSpc>
              <a:buClr>
                <a:srgbClr val="000000"/>
              </a:buClr>
              <a:buFont typeface="Arial"/>
              <a:buChar char="•"/>
            </a:pPr>
            <a:r>
              <a:rPr lang="en-US" sz="2400" b="0" i="1" strike="noStrike" spc="-1" dirty="0">
                <a:solidFill>
                  <a:srgbClr val="000000"/>
                </a:solidFill>
                <a:latin typeface="Calibri"/>
                <a:ea typeface="DejaVu Sans"/>
              </a:rPr>
              <a:t>Cons: </a:t>
            </a:r>
            <a:endParaRPr lang="en-US" sz="2400" b="0" i="1" strike="noStrike" spc="-1" dirty="0">
              <a:latin typeface="Arial"/>
            </a:endParaRPr>
          </a:p>
          <a:p>
            <a:pPr marL="743040" lvl="1" indent="-285840">
              <a:lnSpc>
                <a:spcPct val="100000"/>
              </a:lnSpc>
              <a:buClr>
                <a:srgbClr val="000000"/>
              </a:buClr>
              <a:buFont typeface="Arial"/>
              <a:buChar char="•"/>
            </a:pPr>
            <a:r>
              <a:rPr lang="en-US" sz="2400" b="0" i="1" strike="noStrike" spc="-1" dirty="0">
                <a:solidFill>
                  <a:srgbClr val="000000"/>
                </a:solidFill>
                <a:latin typeface="Calibri"/>
                <a:ea typeface="DejaVu Sans"/>
              </a:rPr>
              <a:t>None</a:t>
            </a:r>
          </a:p>
          <a:p>
            <a:pPr marL="285840" indent="-285840">
              <a:buClr>
                <a:srgbClr val="000000"/>
              </a:buClr>
              <a:buFont typeface="Arial"/>
              <a:buChar char="•"/>
            </a:pPr>
            <a:r>
              <a:rPr lang="en-US" sz="2400" i="1" dirty="0">
                <a:latin typeface="Calibri" panose="020F0502020204030204" pitchFamily="34" charset="0"/>
                <a:cs typeface="Calibri" panose="020F0502020204030204" pitchFamily="34" charset="0"/>
              </a:rPr>
              <a:t>Financial Implications:</a:t>
            </a:r>
          </a:p>
          <a:p>
            <a:pPr marL="743040" lvl="1" indent="-285840">
              <a:buClr>
                <a:srgbClr val="000000"/>
              </a:buClr>
              <a:buFont typeface="Arial"/>
              <a:buChar char="•"/>
            </a:pPr>
            <a:r>
              <a:rPr lang="en-US" sz="2400" i="1" spc="-1" dirty="0">
                <a:latin typeface="Calibri" panose="020F0502020204030204" pitchFamily="34" charset="0"/>
                <a:cs typeface="Calibri" panose="020F0502020204030204" pitchFamily="34" charset="0"/>
              </a:rPr>
              <a:t>N</a:t>
            </a:r>
            <a:r>
              <a:rPr lang="en-US" sz="2400" b="0" i="1" strike="noStrike" spc="-1" dirty="0">
                <a:latin typeface="Calibri" panose="020F0502020204030204" pitchFamily="34" charset="0"/>
                <a:cs typeface="Calibri" panose="020F0502020204030204" pitchFamily="34" charset="0"/>
              </a:rPr>
              <a:t>one</a:t>
            </a:r>
          </a:p>
        </p:txBody>
      </p:sp>
    </p:spTree>
    <p:extLst>
      <p:ext uri="{BB962C8B-B14F-4D97-AF65-F5344CB8AC3E}">
        <p14:creationId xmlns:p14="http://schemas.microsoft.com/office/powerpoint/2010/main" val="2245156440"/>
      </p:ext>
    </p:extLst>
  </p:cSld>
  <p:clrMapOvr>
    <a:masterClrMapping/>
  </p:clrMapOvr>
  <mc:AlternateContent xmlns:mc="http://schemas.openxmlformats.org/markup-compatibility/2006" xmlns:p14="http://schemas.microsoft.com/office/powerpoint/2010/main">
    <mc:Choice Requires="p14">
      <p:transition spd="slow" p14:dur="2000" advTm="17000"/>
    </mc:Choice>
    <mc:Fallback xmlns="" xmlns:p15="http://schemas.microsoft.com/office/powerpoint/2012/main">
      <p:transition spd="slow" advTm="17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0" name="PlaceHolder 1"/>
          <p:cNvSpPr>
            <a:spLocks noGrp="1"/>
          </p:cNvSpPr>
          <p:nvPr>
            <p:ph type="title"/>
          </p:nvPr>
        </p:nvSpPr>
        <p:spPr>
          <a:xfrm>
            <a:off x="838080" y="291240"/>
            <a:ext cx="10514520" cy="931680"/>
          </a:xfrm>
          <a:prstGeom prst="rect">
            <a:avLst/>
          </a:prstGeom>
          <a:noFill/>
          <a:ln w="0">
            <a:noFill/>
          </a:ln>
        </p:spPr>
        <p:txBody>
          <a:bodyPr lIns="0" tIns="0" rIns="0" bIns="0" anchor="b">
            <a:normAutofit/>
          </a:bodyPr>
          <a:lstStyle/>
          <a:p>
            <a:pPr>
              <a:lnSpc>
                <a:spcPct val="90000"/>
              </a:lnSpc>
            </a:pPr>
            <a:r>
              <a:rPr lang="en-US" sz="4600" b="0" strike="noStrike" spc="-1">
                <a:solidFill>
                  <a:srgbClr val="000000"/>
                </a:solidFill>
                <a:latin typeface="Calibri Light"/>
              </a:rPr>
              <a:t>IEEE Systems Journal – EiC Amir G. Aghdam</a:t>
            </a:r>
            <a:endParaRPr lang="en-US" sz="4600" b="0" strike="noStrike" spc="-1">
              <a:latin typeface="Arial"/>
            </a:endParaRPr>
          </a:p>
        </p:txBody>
      </p:sp>
      <p:graphicFrame>
        <p:nvGraphicFramePr>
          <p:cNvPr id="201" name="Table 146"/>
          <p:cNvGraphicFramePr/>
          <p:nvPr/>
        </p:nvGraphicFramePr>
        <p:xfrm>
          <a:off x="1976040" y="1330560"/>
          <a:ext cx="8031960" cy="5244600"/>
        </p:xfrm>
        <a:graphic>
          <a:graphicData uri="http://schemas.openxmlformats.org/drawingml/2006/table">
            <a:tbl>
              <a:tblPr/>
              <a:tblGrid>
                <a:gridCol w="709560">
                  <a:extLst>
                    <a:ext uri="{9D8B030D-6E8A-4147-A177-3AD203B41FA5}">
                      <a16:colId xmlns:a16="http://schemas.microsoft.com/office/drawing/2014/main" val="20000"/>
                    </a:ext>
                  </a:extLst>
                </a:gridCol>
                <a:gridCol w="1608120">
                  <a:extLst>
                    <a:ext uri="{9D8B030D-6E8A-4147-A177-3AD203B41FA5}">
                      <a16:colId xmlns:a16="http://schemas.microsoft.com/office/drawing/2014/main" val="20001"/>
                    </a:ext>
                  </a:extLst>
                </a:gridCol>
                <a:gridCol w="1432080">
                  <a:extLst>
                    <a:ext uri="{9D8B030D-6E8A-4147-A177-3AD203B41FA5}">
                      <a16:colId xmlns:a16="http://schemas.microsoft.com/office/drawing/2014/main" val="20002"/>
                    </a:ext>
                  </a:extLst>
                </a:gridCol>
                <a:gridCol w="1466280">
                  <a:extLst>
                    <a:ext uri="{9D8B030D-6E8A-4147-A177-3AD203B41FA5}">
                      <a16:colId xmlns:a16="http://schemas.microsoft.com/office/drawing/2014/main" val="20003"/>
                    </a:ext>
                  </a:extLst>
                </a:gridCol>
                <a:gridCol w="1432080">
                  <a:extLst>
                    <a:ext uri="{9D8B030D-6E8A-4147-A177-3AD203B41FA5}">
                      <a16:colId xmlns:a16="http://schemas.microsoft.com/office/drawing/2014/main" val="20004"/>
                    </a:ext>
                  </a:extLst>
                </a:gridCol>
                <a:gridCol w="1383840">
                  <a:extLst>
                    <a:ext uri="{9D8B030D-6E8A-4147-A177-3AD203B41FA5}">
                      <a16:colId xmlns:a16="http://schemas.microsoft.com/office/drawing/2014/main" val="20005"/>
                    </a:ext>
                  </a:extLst>
                </a:gridCol>
              </a:tblGrid>
              <a:tr h="319320">
                <a:tc>
                  <a:txBody>
                    <a:bodyPr/>
                    <a:lstStyle/>
                    <a:p>
                      <a:pPr>
                        <a:lnSpc>
                          <a:spcPct val="100000"/>
                        </a:lnSpc>
                      </a:pPr>
                      <a:r>
                        <a:rPr lang="en-US" sz="1400" b="1" strike="noStrike" spc="-1">
                          <a:solidFill>
                            <a:srgbClr val="000000"/>
                          </a:solidFill>
                          <a:latin typeface="Calibri"/>
                        </a:rPr>
                        <a:t>Year</a:t>
                      </a:r>
                      <a:endParaRPr lang="en-US" sz="1400" b="0" strike="noStrike" spc="-1">
                        <a:latin typeface="Arial"/>
                      </a:endParaRPr>
                    </a:p>
                  </a:txBody>
                  <a:tcPr marL="46800" marR="23760" anchor="b">
                    <a:lnL w="12240">
                      <a:noFill/>
                    </a:lnL>
                    <a:lnR w="12240">
                      <a:noFill/>
                    </a:lnR>
                    <a:lnT w="9360">
                      <a:noFill/>
                    </a:lnT>
                    <a:lnB w="12240">
                      <a:noFill/>
                    </a:lnB>
                    <a:solidFill>
                      <a:srgbClr val="F2F2F2"/>
                    </a:solidFill>
                  </a:tcPr>
                </a:tc>
                <a:tc>
                  <a:txBody>
                    <a:bodyPr/>
                    <a:lstStyle/>
                    <a:p>
                      <a:pPr>
                        <a:lnSpc>
                          <a:spcPct val="100000"/>
                        </a:lnSpc>
                      </a:pPr>
                      <a:r>
                        <a:rPr lang="en-US" sz="1400" b="1" strike="noStrike" spc="-1">
                          <a:solidFill>
                            <a:srgbClr val="000000"/>
                          </a:solidFill>
                          <a:latin typeface="Calibri"/>
                        </a:rPr>
                        <a:t>Submitted</a:t>
                      </a:r>
                      <a:endParaRPr lang="en-US" sz="1400" b="0" strike="noStrike" spc="-1">
                        <a:latin typeface="Arial"/>
                      </a:endParaRPr>
                    </a:p>
                  </a:txBody>
                  <a:tcPr marL="46800" marR="23760" anchor="b">
                    <a:lnL w="12240">
                      <a:noFill/>
                    </a:lnL>
                    <a:lnR w="12240">
                      <a:noFill/>
                    </a:lnR>
                    <a:lnT w="9360">
                      <a:noFill/>
                    </a:lnT>
                    <a:lnB w="12240">
                      <a:noFill/>
                    </a:lnB>
                    <a:solidFill>
                      <a:srgbClr val="F2F2F2"/>
                    </a:solidFill>
                  </a:tcPr>
                </a:tc>
                <a:tc>
                  <a:txBody>
                    <a:bodyPr/>
                    <a:lstStyle/>
                    <a:p>
                      <a:pPr>
                        <a:lnSpc>
                          <a:spcPct val="100000"/>
                        </a:lnSpc>
                      </a:pPr>
                      <a:r>
                        <a:rPr lang="en-US" sz="1400" b="1" strike="noStrike" spc="-1">
                          <a:solidFill>
                            <a:srgbClr val="000000"/>
                          </a:solidFill>
                          <a:latin typeface="Calibri"/>
                        </a:rPr>
                        <a:t>Published</a:t>
                      </a:r>
                      <a:endParaRPr lang="en-US" sz="1400" b="0" strike="noStrike" spc="-1">
                        <a:latin typeface="Arial"/>
                      </a:endParaRPr>
                    </a:p>
                  </a:txBody>
                  <a:tcPr marL="46800" marR="23760" anchor="b">
                    <a:lnL w="12240">
                      <a:noFill/>
                    </a:lnL>
                    <a:lnR w="12240">
                      <a:noFill/>
                    </a:lnR>
                    <a:lnT w="9360">
                      <a:noFill/>
                    </a:lnT>
                    <a:lnB w="12240">
                      <a:noFill/>
                    </a:lnB>
                    <a:solidFill>
                      <a:srgbClr val="F2F2F2"/>
                    </a:solidFill>
                  </a:tcPr>
                </a:tc>
                <a:tc>
                  <a:txBody>
                    <a:bodyPr/>
                    <a:lstStyle/>
                    <a:p>
                      <a:pPr>
                        <a:lnSpc>
                          <a:spcPct val="100000"/>
                        </a:lnSpc>
                      </a:pPr>
                      <a:r>
                        <a:rPr lang="en-US" sz="1400" b="1" strike="noStrike" spc="-1">
                          <a:solidFill>
                            <a:srgbClr val="000000"/>
                          </a:solidFill>
                          <a:latin typeface="Calibri"/>
                        </a:rPr>
                        <a:t>Rejected</a:t>
                      </a:r>
                      <a:endParaRPr lang="en-US" sz="1400" b="0" strike="noStrike" spc="-1">
                        <a:latin typeface="Arial"/>
                      </a:endParaRPr>
                    </a:p>
                  </a:txBody>
                  <a:tcPr marL="46800" marR="23760" anchor="b">
                    <a:lnL w="12240">
                      <a:noFill/>
                    </a:lnL>
                    <a:lnR w="12240">
                      <a:noFill/>
                    </a:lnR>
                    <a:lnT w="9360">
                      <a:noFill/>
                    </a:lnT>
                    <a:lnB w="12240">
                      <a:noFill/>
                    </a:lnB>
                    <a:solidFill>
                      <a:srgbClr val="F2F2F2"/>
                    </a:solidFill>
                  </a:tcPr>
                </a:tc>
                <a:tc>
                  <a:txBody>
                    <a:bodyPr/>
                    <a:lstStyle/>
                    <a:p>
                      <a:pPr>
                        <a:lnSpc>
                          <a:spcPct val="100000"/>
                        </a:lnSpc>
                      </a:pPr>
                      <a:r>
                        <a:rPr lang="en-US" sz="1400" b="1" strike="noStrike" spc="-1">
                          <a:solidFill>
                            <a:srgbClr val="000000"/>
                          </a:solidFill>
                          <a:latin typeface="Calibri"/>
                        </a:rPr>
                        <a:t>Withdrawn</a:t>
                      </a:r>
                      <a:endParaRPr lang="en-US" sz="1400" b="0" strike="noStrike" spc="-1">
                        <a:latin typeface="Arial"/>
                      </a:endParaRPr>
                    </a:p>
                  </a:txBody>
                  <a:tcPr marL="46800" marR="23760" anchor="b">
                    <a:lnL w="12240">
                      <a:noFill/>
                    </a:lnL>
                    <a:lnR w="12240">
                      <a:noFill/>
                    </a:lnR>
                    <a:lnT w="9360">
                      <a:noFill/>
                    </a:lnT>
                    <a:lnB w="12240">
                      <a:noFill/>
                    </a:lnB>
                    <a:solidFill>
                      <a:srgbClr val="F2F2F2"/>
                    </a:solidFill>
                  </a:tcPr>
                </a:tc>
                <a:tc>
                  <a:txBody>
                    <a:bodyPr/>
                    <a:lstStyle/>
                    <a:p>
                      <a:pPr>
                        <a:lnSpc>
                          <a:spcPct val="100000"/>
                        </a:lnSpc>
                      </a:pPr>
                      <a:r>
                        <a:rPr lang="en-US" sz="1400" b="1" strike="noStrike" spc="-1">
                          <a:solidFill>
                            <a:srgbClr val="000000"/>
                          </a:solidFill>
                          <a:latin typeface="Calibri"/>
                        </a:rPr>
                        <a:t>In-process</a:t>
                      </a:r>
                      <a:endParaRPr lang="en-US" sz="1400" b="0" strike="noStrike" spc="-1">
                        <a:latin typeface="Arial"/>
                      </a:endParaRPr>
                    </a:p>
                  </a:txBody>
                  <a:tcPr marL="46800" marR="23760" anchor="b">
                    <a:lnL w="12240">
                      <a:noFill/>
                    </a:lnL>
                    <a:lnR w="12240">
                      <a:noFill/>
                    </a:lnR>
                    <a:lnT w="9360">
                      <a:noFill/>
                    </a:lnT>
                    <a:lnB w="12240">
                      <a:noFill/>
                    </a:lnB>
                    <a:solidFill>
                      <a:srgbClr val="F2F2F2"/>
                    </a:solidFill>
                  </a:tcPr>
                </a:tc>
                <a:extLst>
                  <a:ext uri="{0D108BD9-81ED-4DB2-BD59-A6C34878D82A}">
                    <a16:rowId xmlns:a16="http://schemas.microsoft.com/office/drawing/2014/main" val="10000"/>
                  </a:ext>
                </a:extLst>
              </a:tr>
              <a:tr h="292680">
                <a:tc>
                  <a:txBody>
                    <a:bodyPr/>
                    <a:lstStyle/>
                    <a:p>
                      <a:pPr>
                        <a:lnSpc>
                          <a:spcPct val="100000"/>
                        </a:lnSpc>
                      </a:pPr>
                      <a:r>
                        <a:rPr lang="en-US" sz="1400" b="0" strike="noStrike" spc="-1">
                          <a:solidFill>
                            <a:srgbClr val="000000"/>
                          </a:solidFill>
                          <a:latin typeface="Calibri"/>
                        </a:rPr>
                        <a:t>2007</a:t>
                      </a:r>
                      <a:endParaRPr lang="en-US" sz="1400" b="0" strike="noStrike" spc="-1">
                        <a:latin typeface="Arial"/>
                      </a:endParaRPr>
                    </a:p>
                  </a:txBody>
                  <a:tcPr marL="46800" marR="23760" anchor="ctr">
                    <a:lnL w="12240">
                      <a:solidFill>
                        <a:srgbClr val="000000"/>
                      </a:solidFill>
                    </a:lnL>
                    <a:lnR w="12240">
                      <a:noFill/>
                    </a:lnR>
                    <a:lnT w="12240">
                      <a:noFill/>
                    </a:lnT>
                    <a:lnB w="9360">
                      <a:noFill/>
                    </a:lnB>
                    <a:solidFill>
                      <a:srgbClr val="F2F2F2"/>
                    </a:solidFill>
                  </a:tcPr>
                </a:tc>
                <a:tc>
                  <a:txBody>
                    <a:bodyPr/>
                    <a:lstStyle/>
                    <a:p>
                      <a:pPr>
                        <a:lnSpc>
                          <a:spcPct val="100000"/>
                        </a:lnSpc>
                      </a:pPr>
                      <a:r>
                        <a:rPr lang="en-US" sz="1400" b="0" strike="noStrike" spc="-1">
                          <a:solidFill>
                            <a:srgbClr val="000000"/>
                          </a:solidFill>
                          <a:latin typeface="Calibri"/>
                        </a:rPr>
                        <a:t>     140</a:t>
                      </a:r>
                      <a:endParaRPr lang="en-US" sz="1400" b="0" strike="noStrike" spc="-1">
                        <a:latin typeface="Arial"/>
                      </a:endParaRPr>
                    </a:p>
                  </a:txBody>
                  <a:tcPr marL="46800" marR="23760" anchor="ctr">
                    <a:lnL w="12240">
                      <a:noFill/>
                    </a:lnL>
                    <a:lnR w="12240">
                      <a:noFill/>
                    </a:lnR>
                    <a:lnT w="12240">
                      <a:noFill/>
                    </a:lnT>
                    <a:lnB w="9360">
                      <a:noFill/>
                    </a:lnB>
                    <a:solidFill>
                      <a:srgbClr val="F2F2F2"/>
                    </a:solidFill>
                  </a:tcPr>
                </a:tc>
                <a:tc>
                  <a:txBody>
                    <a:bodyPr/>
                    <a:lstStyle/>
                    <a:p>
                      <a:pPr>
                        <a:lnSpc>
                          <a:spcPct val="100000"/>
                        </a:lnSpc>
                      </a:pPr>
                      <a:r>
                        <a:rPr lang="en-US" sz="1400" b="0" strike="noStrike" spc="-1">
                          <a:solidFill>
                            <a:srgbClr val="000000"/>
                          </a:solidFill>
                          <a:latin typeface="Calibri"/>
                        </a:rPr>
                        <a:t>     63</a:t>
                      </a:r>
                      <a:endParaRPr lang="en-US" sz="1400" b="0" strike="noStrike" spc="-1">
                        <a:latin typeface="Arial"/>
                      </a:endParaRPr>
                    </a:p>
                  </a:txBody>
                  <a:tcPr marL="46800" marR="23760" anchor="ctr">
                    <a:lnL w="12240">
                      <a:noFill/>
                    </a:lnL>
                    <a:lnR w="12240">
                      <a:noFill/>
                    </a:lnR>
                    <a:lnT w="12240">
                      <a:noFill/>
                    </a:lnT>
                    <a:lnB w="9360">
                      <a:noFill/>
                    </a:lnB>
                    <a:solidFill>
                      <a:srgbClr val="F2F2F2"/>
                    </a:solidFill>
                  </a:tcPr>
                </a:tc>
                <a:tc>
                  <a:txBody>
                    <a:bodyPr/>
                    <a:lstStyle/>
                    <a:p>
                      <a:pPr>
                        <a:lnSpc>
                          <a:spcPct val="100000"/>
                        </a:lnSpc>
                      </a:pPr>
                      <a:r>
                        <a:rPr lang="en-US" sz="1400" b="0" strike="noStrike" spc="-1">
                          <a:solidFill>
                            <a:srgbClr val="000000"/>
                          </a:solidFill>
                          <a:latin typeface="Calibri"/>
                        </a:rPr>
                        <a:t>     72</a:t>
                      </a:r>
                      <a:endParaRPr lang="en-US" sz="1400" b="0" strike="noStrike" spc="-1">
                        <a:latin typeface="Arial"/>
                      </a:endParaRPr>
                    </a:p>
                  </a:txBody>
                  <a:tcPr marL="46800" marR="23760" anchor="ctr">
                    <a:lnL w="12240">
                      <a:noFill/>
                    </a:lnL>
                    <a:lnR w="12240">
                      <a:noFill/>
                    </a:lnR>
                    <a:lnT w="12240">
                      <a:noFill/>
                    </a:lnT>
                    <a:lnB w="9360">
                      <a:noFill/>
                    </a:lnB>
                    <a:solidFill>
                      <a:srgbClr val="F2F2F2"/>
                    </a:solidFill>
                  </a:tcPr>
                </a:tc>
                <a:tc>
                  <a:txBody>
                    <a:bodyPr/>
                    <a:lstStyle/>
                    <a:p>
                      <a:pPr>
                        <a:lnSpc>
                          <a:spcPct val="100000"/>
                        </a:lnSpc>
                      </a:pPr>
                      <a:r>
                        <a:rPr lang="en-US" sz="1400" b="0" strike="noStrike" spc="-1">
                          <a:solidFill>
                            <a:srgbClr val="000000"/>
                          </a:solidFill>
                          <a:latin typeface="Calibri"/>
                        </a:rPr>
                        <a:t>         5</a:t>
                      </a:r>
                      <a:endParaRPr lang="en-US" sz="1400" b="0" strike="noStrike" spc="-1">
                        <a:latin typeface="Arial"/>
                      </a:endParaRPr>
                    </a:p>
                  </a:txBody>
                  <a:tcPr marL="46800" marR="23760" anchor="ctr">
                    <a:lnL w="12240">
                      <a:noFill/>
                    </a:lnL>
                    <a:lnR w="12240">
                      <a:noFill/>
                    </a:lnR>
                    <a:lnT w="12240">
                      <a:noFill/>
                    </a:lnT>
                    <a:lnB w="9360">
                      <a:noFill/>
                    </a:lnB>
                    <a:solidFill>
                      <a:srgbClr val="F2F2F2"/>
                    </a:solidFill>
                  </a:tcPr>
                </a:tc>
                <a:tc>
                  <a:txBody>
                    <a:bodyPr/>
                    <a:lstStyle/>
                    <a:p>
                      <a:pPr>
                        <a:lnSpc>
                          <a:spcPct val="100000"/>
                        </a:lnSpc>
                      </a:pPr>
                      <a:r>
                        <a:rPr lang="en-US" sz="1400" b="0" strike="noStrike" spc="-1">
                          <a:solidFill>
                            <a:srgbClr val="000000"/>
                          </a:solidFill>
                          <a:latin typeface="Calibri"/>
                        </a:rPr>
                        <a:t>         0</a:t>
                      </a:r>
                      <a:endParaRPr lang="en-US" sz="1400" b="0" strike="noStrike" spc="-1">
                        <a:latin typeface="Arial"/>
                      </a:endParaRPr>
                    </a:p>
                  </a:txBody>
                  <a:tcPr marL="46800" marR="23760" anchor="ctr">
                    <a:lnL w="12240">
                      <a:noFill/>
                    </a:lnL>
                    <a:lnR w="12240">
                      <a:noFill/>
                    </a:lnR>
                    <a:lnT w="12240">
                      <a:noFill/>
                    </a:lnT>
                    <a:lnB w="9360">
                      <a:noFill/>
                    </a:lnB>
                    <a:solidFill>
                      <a:srgbClr val="F2F2F2"/>
                    </a:solidFill>
                  </a:tcPr>
                </a:tc>
                <a:extLst>
                  <a:ext uri="{0D108BD9-81ED-4DB2-BD59-A6C34878D82A}">
                    <a16:rowId xmlns:a16="http://schemas.microsoft.com/office/drawing/2014/main" val="10001"/>
                  </a:ext>
                </a:extLst>
              </a:tr>
              <a:tr h="292680">
                <a:tc>
                  <a:txBody>
                    <a:bodyPr/>
                    <a:lstStyle/>
                    <a:p>
                      <a:pPr>
                        <a:lnSpc>
                          <a:spcPct val="100000"/>
                        </a:lnSpc>
                      </a:pPr>
                      <a:r>
                        <a:rPr lang="en-US" sz="1400" b="0" strike="noStrike" spc="-1">
                          <a:solidFill>
                            <a:srgbClr val="000000"/>
                          </a:solidFill>
                          <a:latin typeface="Calibri"/>
                        </a:rPr>
                        <a:t>2008</a:t>
                      </a:r>
                      <a:endParaRPr lang="en-US" sz="1400" b="0" strike="noStrike" spc="-1">
                        <a:latin typeface="Arial"/>
                      </a:endParaRPr>
                    </a:p>
                  </a:txBody>
                  <a:tcPr marL="46800" marR="23760" anchor="ctr">
                    <a:lnL w="12240">
                      <a:solidFill>
                        <a:srgbClr val="000000"/>
                      </a:solidFill>
                    </a:lnL>
                    <a:lnR w="12240">
                      <a:noFill/>
                    </a:lnR>
                    <a:lnT w="9360">
                      <a:noFill/>
                    </a:lnT>
                    <a:lnB w="12240">
                      <a:noFill/>
                    </a:lnB>
                    <a:solidFill>
                      <a:srgbClr val="D9D9D9"/>
                    </a:solidFill>
                  </a:tcPr>
                </a:tc>
                <a:tc>
                  <a:txBody>
                    <a:bodyPr/>
                    <a:lstStyle/>
                    <a:p>
                      <a:pPr>
                        <a:lnSpc>
                          <a:spcPct val="100000"/>
                        </a:lnSpc>
                      </a:pPr>
                      <a:r>
                        <a:rPr lang="en-US" sz="1400" b="0" strike="noStrike" spc="-1">
                          <a:solidFill>
                            <a:srgbClr val="000000"/>
                          </a:solidFill>
                          <a:latin typeface="Calibri"/>
                        </a:rPr>
                        <a:t>       65</a:t>
                      </a:r>
                      <a:endParaRPr lang="en-US" sz="1400" b="0" strike="noStrike" spc="-1">
                        <a:latin typeface="Arial"/>
                      </a:endParaRPr>
                    </a:p>
                  </a:txBody>
                  <a:tcPr marL="46800" marR="23760" anchor="ctr">
                    <a:lnL w="12240">
                      <a:noFill/>
                    </a:lnL>
                    <a:lnR w="12240">
                      <a:noFill/>
                    </a:lnR>
                    <a:lnT w="9360">
                      <a:noFill/>
                    </a:lnT>
                    <a:lnB w="12240">
                      <a:noFill/>
                    </a:lnB>
                    <a:solidFill>
                      <a:srgbClr val="D9D9D9"/>
                    </a:solidFill>
                  </a:tcPr>
                </a:tc>
                <a:tc>
                  <a:txBody>
                    <a:bodyPr/>
                    <a:lstStyle/>
                    <a:p>
                      <a:pPr>
                        <a:lnSpc>
                          <a:spcPct val="100000"/>
                        </a:lnSpc>
                      </a:pPr>
                      <a:r>
                        <a:rPr lang="en-US" sz="1400" b="0" strike="noStrike" spc="-1">
                          <a:solidFill>
                            <a:srgbClr val="000000"/>
                          </a:solidFill>
                          <a:latin typeface="Calibri"/>
                        </a:rPr>
                        <a:t>     35</a:t>
                      </a:r>
                      <a:endParaRPr lang="en-US" sz="1400" b="0" strike="noStrike" spc="-1">
                        <a:latin typeface="Arial"/>
                      </a:endParaRPr>
                    </a:p>
                  </a:txBody>
                  <a:tcPr marL="46800" marR="23760" anchor="ctr">
                    <a:lnL w="12240">
                      <a:noFill/>
                    </a:lnL>
                    <a:lnR w="12240">
                      <a:noFill/>
                    </a:lnR>
                    <a:lnT w="9360">
                      <a:noFill/>
                    </a:lnT>
                    <a:lnB w="12240">
                      <a:noFill/>
                    </a:lnB>
                    <a:solidFill>
                      <a:srgbClr val="D9D9D9"/>
                    </a:solidFill>
                  </a:tcPr>
                </a:tc>
                <a:tc>
                  <a:txBody>
                    <a:bodyPr/>
                    <a:lstStyle/>
                    <a:p>
                      <a:pPr>
                        <a:lnSpc>
                          <a:spcPct val="100000"/>
                        </a:lnSpc>
                      </a:pPr>
                      <a:r>
                        <a:rPr lang="en-US" sz="1400" b="0" strike="noStrike" spc="-1">
                          <a:solidFill>
                            <a:srgbClr val="000000"/>
                          </a:solidFill>
                          <a:latin typeface="Calibri"/>
                        </a:rPr>
                        <a:t>     29</a:t>
                      </a:r>
                      <a:endParaRPr lang="en-US" sz="1400" b="0" strike="noStrike" spc="-1">
                        <a:latin typeface="Arial"/>
                      </a:endParaRPr>
                    </a:p>
                  </a:txBody>
                  <a:tcPr marL="46800" marR="23760" anchor="ctr">
                    <a:lnL w="12240">
                      <a:noFill/>
                    </a:lnL>
                    <a:lnR w="12240">
                      <a:noFill/>
                    </a:lnR>
                    <a:lnT w="9360">
                      <a:noFill/>
                    </a:lnT>
                    <a:lnB w="12240">
                      <a:noFill/>
                    </a:lnB>
                    <a:solidFill>
                      <a:srgbClr val="D9D9D9"/>
                    </a:solidFill>
                  </a:tcPr>
                </a:tc>
                <a:tc>
                  <a:txBody>
                    <a:bodyPr/>
                    <a:lstStyle/>
                    <a:p>
                      <a:pPr>
                        <a:lnSpc>
                          <a:spcPct val="100000"/>
                        </a:lnSpc>
                      </a:pPr>
                      <a:r>
                        <a:rPr lang="en-US" sz="1400" b="0" strike="noStrike" spc="-1">
                          <a:solidFill>
                            <a:srgbClr val="000000"/>
                          </a:solidFill>
                          <a:latin typeface="Calibri"/>
                        </a:rPr>
                        <a:t>         1   </a:t>
                      </a:r>
                      <a:endParaRPr lang="en-US" sz="1400" b="0" strike="noStrike" spc="-1">
                        <a:latin typeface="Arial"/>
                      </a:endParaRPr>
                    </a:p>
                  </a:txBody>
                  <a:tcPr marL="46800" marR="23760" anchor="ctr">
                    <a:lnL w="12240">
                      <a:noFill/>
                    </a:lnL>
                    <a:lnR w="12240">
                      <a:noFill/>
                    </a:lnR>
                    <a:lnT w="9360">
                      <a:noFill/>
                    </a:lnT>
                    <a:lnB w="12240">
                      <a:noFill/>
                    </a:lnB>
                    <a:solidFill>
                      <a:srgbClr val="D9D9D9"/>
                    </a:solidFill>
                  </a:tcPr>
                </a:tc>
                <a:tc>
                  <a:txBody>
                    <a:bodyPr/>
                    <a:lstStyle/>
                    <a:p>
                      <a:pPr>
                        <a:lnSpc>
                          <a:spcPct val="100000"/>
                        </a:lnSpc>
                      </a:pPr>
                      <a:r>
                        <a:rPr lang="en-US" sz="1400" b="0" strike="noStrike" spc="-1">
                          <a:solidFill>
                            <a:srgbClr val="000000"/>
                          </a:solidFill>
                          <a:latin typeface="Calibri"/>
                        </a:rPr>
                        <a:t>         0</a:t>
                      </a:r>
                      <a:endParaRPr lang="en-US" sz="1400" b="0" strike="noStrike" spc="-1">
                        <a:latin typeface="Arial"/>
                      </a:endParaRPr>
                    </a:p>
                  </a:txBody>
                  <a:tcPr marL="46800" marR="23760" anchor="ctr">
                    <a:lnL w="12240">
                      <a:noFill/>
                    </a:lnL>
                    <a:lnR w="12240">
                      <a:noFill/>
                    </a:lnR>
                    <a:lnT w="9360">
                      <a:noFill/>
                    </a:lnT>
                    <a:lnB w="12240">
                      <a:noFill/>
                    </a:lnB>
                    <a:solidFill>
                      <a:srgbClr val="D9D9D9"/>
                    </a:solidFill>
                  </a:tcPr>
                </a:tc>
                <a:extLst>
                  <a:ext uri="{0D108BD9-81ED-4DB2-BD59-A6C34878D82A}">
                    <a16:rowId xmlns:a16="http://schemas.microsoft.com/office/drawing/2014/main" val="10002"/>
                  </a:ext>
                </a:extLst>
              </a:tr>
              <a:tr h="292680">
                <a:tc>
                  <a:txBody>
                    <a:bodyPr/>
                    <a:lstStyle/>
                    <a:p>
                      <a:pPr>
                        <a:lnSpc>
                          <a:spcPct val="100000"/>
                        </a:lnSpc>
                      </a:pPr>
                      <a:r>
                        <a:rPr lang="en-US" sz="1400" b="0" strike="noStrike" spc="-1">
                          <a:solidFill>
                            <a:srgbClr val="000000"/>
                          </a:solidFill>
                          <a:latin typeface="Calibri"/>
                        </a:rPr>
                        <a:t>2009</a:t>
                      </a:r>
                      <a:endParaRPr lang="en-US" sz="1400" b="0" strike="noStrike" spc="-1">
                        <a:latin typeface="Arial"/>
                      </a:endParaRPr>
                    </a:p>
                  </a:txBody>
                  <a:tcPr marL="46800" marR="23760" anchor="ctr">
                    <a:lnL w="12240">
                      <a:solidFill>
                        <a:srgbClr val="000000"/>
                      </a:solidFill>
                    </a:lnL>
                    <a:lnR w="12240">
                      <a:noFill/>
                    </a:lnR>
                    <a:lnT w="12240">
                      <a:noFill/>
                    </a:lnT>
                    <a:lnB w="9360">
                      <a:noFill/>
                    </a:lnB>
                    <a:solidFill>
                      <a:srgbClr val="F2F2F2"/>
                    </a:solidFill>
                  </a:tcPr>
                </a:tc>
                <a:tc>
                  <a:txBody>
                    <a:bodyPr/>
                    <a:lstStyle/>
                    <a:p>
                      <a:pPr>
                        <a:lnSpc>
                          <a:spcPct val="100000"/>
                        </a:lnSpc>
                      </a:pPr>
                      <a:r>
                        <a:rPr lang="en-US" sz="1400" b="0" strike="noStrike" spc="-1">
                          <a:solidFill>
                            <a:srgbClr val="000000"/>
                          </a:solidFill>
                          <a:latin typeface="Calibri"/>
                        </a:rPr>
                        <a:t>     180</a:t>
                      </a:r>
                      <a:endParaRPr lang="en-US" sz="1400" b="0" strike="noStrike" spc="-1">
                        <a:latin typeface="Arial"/>
                      </a:endParaRPr>
                    </a:p>
                  </a:txBody>
                  <a:tcPr marL="46800" marR="23760" anchor="ctr">
                    <a:lnL w="12240">
                      <a:noFill/>
                    </a:lnL>
                    <a:lnR w="12240">
                      <a:noFill/>
                    </a:lnR>
                    <a:lnT w="12240">
                      <a:noFill/>
                    </a:lnT>
                    <a:lnB w="9360">
                      <a:noFill/>
                    </a:lnB>
                    <a:solidFill>
                      <a:srgbClr val="F2F2F2"/>
                    </a:solidFill>
                  </a:tcPr>
                </a:tc>
                <a:tc>
                  <a:txBody>
                    <a:bodyPr/>
                    <a:lstStyle/>
                    <a:p>
                      <a:pPr>
                        <a:lnSpc>
                          <a:spcPct val="100000"/>
                        </a:lnSpc>
                      </a:pPr>
                      <a:r>
                        <a:rPr lang="en-US" sz="1400" b="0" strike="noStrike" spc="-1">
                          <a:solidFill>
                            <a:srgbClr val="000000"/>
                          </a:solidFill>
                          <a:latin typeface="Calibri"/>
                        </a:rPr>
                        <a:t>     57</a:t>
                      </a:r>
                      <a:endParaRPr lang="en-US" sz="1400" b="0" strike="noStrike" spc="-1">
                        <a:latin typeface="Arial"/>
                      </a:endParaRPr>
                    </a:p>
                  </a:txBody>
                  <a:tcPr marL="46800" marR="23760" anchor="ctr">
                    <a:lnL w="12240">
                      <a:noFill/>
                    </a:lnL>
                    <a:lnR w="12240">
                      <a:noFill/>
                    </a:lnR>
                    <a:lnT w="12240">
                      <a:noFill/>
                    </a:lnT>
                    <a:lnB w="9360">
                      <a:noFill/>
                    </a:lnB>
                    <a:solidFill>
                      <a:srgbClr val="F2F2F2"/>
                    </a:solidFill>
                  </a:tcPr>
                </a:tc>
                <a:tc>
                  <a:txBody>
                    <a:bodyPr/>
                    <a:lstStyle/>
                    <a:p>
                      <a:pPr>
                        <a:lnSpc>
                          <a:spcPct val="100000"/>
                        </a:lnSpc>
                      </a:pPr>
                      <a:r>
                        <a:rPr lang="en-US" sz="1400" b="0" strike="noStrike" spc="-1">
                          <a:solidFill>
                            <a:srgbClr val="000000"/>
                          </a:solidFill>
                          <a:latin typeface="Calibri"/>
                        </a:rPr>
                        <a:t>   111</a:t>
                      </a:r>
                      <a:endParaRPr lang="en-US" sz="1400" b="0" strike="noStrike" spc="-1">
                        <a:latin typeface="Arial"/>
                      </a:endParaRPr>
                    </a:p>
                  </a:txBody>
                  <a:tcPr marL="46800" marR="23760" anchor="ctr">
                    <a:lnL w="12240">
                      <a:noFill/>
                    </a:lnL>
                    <a:lnR w="12240">
                      <a:noFill/>
                    </a:lnR>
                    <a:lnT w="12240">
                      <a:noFill/>
                    </a:lnT>
                    <a:lnB w="9360">
                      <a:noFill/>
                    </a:lnB>
                    <a:solidFill>
                      <a:srgbClr val="F2F2F2"/>
                    </a:solidFill>
                  </a:tcPr>
                </a:tc>
                <a:tc>
                  <a:txBody>
                    <a:bodyPr/>
                    <a:lstStyle/>
                    <a:p>
                      <a:pPr>
                        <a:lnSpc>
                          <a:spcPct val="100000"/>
                        </a:lnSpc>
                      </a:pPr>
                      <a:r>
                        <a:rPr lang="en-US" sz="1400" b="0" strike="noStrike" spc="-1">
                          <a:solidFill>
                            <a:srgbClr val="000000"/>
                          </a:solidFill>
                          <a:latin typeface="Calibri"/>
                        </a:rPr>
                        <a:t>       12</a:t>
                      </a:r>
                      <a:endParaRPr lang="en-US" sz="1400" b="0" strike="noStrike" spc="-1">
                        <a:latin typeface="Arial"/>
                      </a:endParaRPr>
                    </a:p>
                  </a:txBody>
                  <a:tcPr marL="46800" marR="23760" anchor="ctr">
                    <a:lnL w="12240">
                      <a:noFill/>
                    </a:lnL>
                    <a:lnR w="12240">
                      <a:noFill/>
                    </a:lnR>
                    <a:lnT w="12240">
                      <a:noFill/>
                    </a:lnT>
                    <a:lnB w="9360">
                      <a:noFill/>
                    </a:lnB>
                    <a:solidFill>
                      <a:srgbClr val="F2F2F2"/>
                    </a:solidFill>
                  </a:tcPr>
                </a:tc>
                <a:tc>
                  <a:txBody>
                    <a:bodyPr/>
                    <a:lstStyle/>
                    <a:p>
                      <a:pPr>
                        <a:lnSpc>
                          <a:spcPct val="100000"/>
                        </a:lnSpc>
                      </a:pPr>
                      <a:r>
                        <a:rPr lang="en-US" sz="1400" b="0" strike="noStrike" spc="-1">
                          <a:solidFill>
                            <a:srgbClr val="000000"/>
                          </a:solidFill>
                          <a:latin typeface="Calibri"/>
                        </a:rPr>
                        <a:t>         0</a:t>
                      </a:r>
                      <a:endParaRPr lang="en-US" sz="1400" b="0" strike="noStrike" spc="-1">
                        <a:latin typeface="Arial"/>
                      </a:endParaRPr>
                    </a:p>
                  </a:txBody>
                  <a:tcPr marL="46800" marR="23760" anchor="ctr">
                    <a:lnL w="12240">
                      <a:noFill/>
                    </a:lnL>
                    <a:lnR w="12240">
                      <a:noFill/>
                    </a:lnR>
                    <a:lnT w="12240">
                      <a:noFill/>
                    </a:lnT>
                    <a:lnB w="9360">
                      <a:noFill/>
                    </a:lnB>
                    <a:solidFill>
                      <a:srgbClr val="F2F2F2"/>
                    </a:solidFill>
                  </a:tcPr>
                </a:tc>
                <a:extLst>
                  <a:ext uri="{0D108BD9-81ED-4DB2-BD59-A6C34878D82A}">
                    <a16:rowId xmlns:a16="http://schemas.microsoft.com/office/drawing/2014/main" val="10003"/>
                  </a:ext>
                </a:extLst>
              </a:tr>
              <a:tr h="292680">
                <a:tc>
                  <a:txBody>
                    <a:bodyPr/>
                    <a:lstStyle/>
                    <a:p>
                      <a:pPr>
                        <a:lnSpc>
                          <a:spcPct val="100000"/>
                        </a:lnSpc>
                      </a:pPr>
                      <a:r>
                        <a:rPr lang="en-US" sz="1400" b="0" strike="noStrike" spc="-1">
                          <a:solidFill>
                            <a:srgbClr val="000000"/>
                          </a:solidFill>
                          <a:latin typeface="Calibri"/>
                        </a:rPr>
                        <a:t>2010</a:t>
                      </a:r>
                      <a:endParaRPr lang="en-US" sz="1400" b="0" strike="noStrike" spc="-1">
                        <a:latin typeface="Arial"/>
                      </a:endParaRPr>
                    </a:p>
                  </a:txBody>
                  <a:tcPr marL="46800" marR="23760" anchor="ctr">
                    <a:lnL w="12240">
                      <a:solidFill>
                        <a:srgbClr val="000000"/>
                      </a:solidFill>
                    </a:lnL>
                    <a:lnR w="12240">
                      <a:noFill/>
                    </a:lnR>
                    <a:lnT w="9360">
                      <a:noFill/>
                    </a:lnT>
                    <a:lnB w="12240">
                      <a:noFill/>
                    </a:lnB>
                    <a:solidFill>
                      <a:srgbClr val="D9D9D9"/>
                    </a:solidFill>
                  </a:tcPr>
                </a:tc>
                <a:tc>
                  <a:txBody>
                    <a:bodyPr/>
                    <a:lstStyle/>
                    <a:p>
                      <a:pPr>
                        <a:lnSpc>
                          <a:spcPct val="100000"/>
                        </a:lnSpc>
                      </a:pPr>
                      <a:r>
                        <a:rPr lang="en-US" sz="1400" b="0" strike="noStrike" spc="-1">
                          <a:solidFill>
                            <a:srgbClr val="000000"/>
                          </a:solidFill>
                          <a:latin typeface="Calibri"/>
                        </a:rPr>
                        <a:t>     268</a:t>
                      </a:r>
                      <a:endParaRPr lang="en-US" sz="1400" b="0" strike="noStrike" spc="-1">
                        <a:latin typeface="Arial"/>
                      </a:endParaRPr>
                    </a:p>
                  </a:txBody>
                  <a:tcPr marL="46800" marR="23760" anchor="ctr">
                    <a:lnL w="12240">
                      <a:noFill/>
                    </a:lnL>
                    <a:lnR w="12240">
                      <a:noFill/>
                    </a:lnR>
                    <a:lnT w="9360">
                      <a:noFill/>
                    </a:lnT>
                    <a:lnB w="12240">
                      <a:noFill/>
                    </a:lnB>
                    <a:solidFill>
                      <a:srgbClr val="D9D9D9"/>
                    </a:solidFill>
                  </a:tcPr>
                </a:tc>
                <a:tc>
                  <a:txBody>
                    <a:bodyPr/>
                    <a:lstStyle/>
                    <a:p>
                      <a:pPr>
                        <a:lnSpc>
                          <a:spcPct val="100000"/>
                        </a:lnSpc>
                      </a:pPr>
                      <a:r>
                        <a:rPr lang="en-US" sz="1400" b="0" strike="noStrike" spc="-1">
                          <a:solidFill>
                            <a:srgbClr val="000000"/>
                          </a:solidFill>
                          <a:latin typeface="Calibri"/>
                        </a:rPr>
                        <a:t>   115</a:t>
                      </a:r>
                      <a:endParaRPr lang="en-US" sz="1400" b="0" strike="noStrike" spc="-1">
                        <a:latin typeface="Arial"/>
                      </a:endParaRPr>
                    </a:p>
                  </a:txBody>
                  <a:tcPr marL="46800" marR="23760" anchor="ctr">
                    <a:lnL w="12240">
                      <a:noFill/>
                    </a:lnL>
                    <a:lnR w="12240">
                      <a:noFill/>
                    </a:lnR>
                    <a:lnT w="9360">
                      <a:noFill/>
                    </a:lnT>
                    <a:lnB w="12240">
                      <a:noFill/>
                    </a:lnB>
                    <a:solidFill>
                      <a:srgbClr val="D9D9D9"/>
                    </a:solidFill>
                  </a:tcPr>
                </a:tc>
                <a:tc>
                  <a:txBody>
                    <a:bodyPr/>
                    <a:lstStyle/>
                    <a:p>
                      <a:pPr>
                        <a:lnSpc>
                          <a:spcPct val="100000"/>
                        </a:lnSpc>
                      </a:pPr>
                      <a:r>
                        <a:rPr lang="en-US" sz="1400" b="0" strike="noStrike" spc="-1">
                          <a:solidFill>
                            <a:srgbClr val="000000"/>
                          </a:solidFill>
                          <a:latin typeface="Calibri"/>
                        </a:rPr>
                        <a:t>   146</a:t>
                      </a:r>
                      <a:endParaRPr lang="en-US" sz="1400" b="0" strike="noStrike" spc="-1">
                        <a:latin typeface="Arial"/>
                      </a:endParaRPr>
                    </a:p>
                  </a:txBody>
                  <a:tcPr marL="46800" marR="23760" anchor="ctr">
                    <a:lnL w="12240">
                      <a:noFill/>
                    </a:lnL>
                    <a:lnR w="12240">
                      <a:noFill/>
                    </a:lnR>
                    <a:lnT w="9360">
                      <a:noFill/>
                    </a:lnT>
                    <a:lnB w="12240">
                      <a:noFill/>
                    </a:lnB>
                    <a:solidFill>
                      <a:srgbClr val="D9D9D9"/>
                    </a:solidFill>
                  </a:tcPr>
                </a:tc>
                <a:tc>
                  <a:txBody>
                    <a:bodyPr/>
                    <a:lstStyle/>
                    <a:p>
                      <a:pPr>
                        <a:lnSpc>
                          <a:spcPct val="100000"/>
                        </a:lnSpc>
                      </a:pPr>
                      <a:r>
                        <a:rPr lang="en-US" sz="1400" b="0" strike="noStrike" spc="-1">
                          <a:solidFill>
                            <a:srgbClr val="000000"/>
                          </a:solidFill>
                          <a:latin typeface="Calibri"/>
                        </a:rPr>
                        <a:t>         7</a:t>
                      </a:r>
                      <a:endParaRPr lang="en-US" sz="1400" b="0" strike="noStrike" spc="-1">
                        <a:latin typeface="Arial"/>
                      </a:endParaRPr>
                    </a:p>
                  </a:txBody>
                  <a:tcPr marL="46800" marR="23760" anchor="ctr">
                    <a:lnL w="12240">
                      <a:noFill/>
                    </a:lnL>
                    <a:lnR w="12240">
                      <a:noFill/>
                    </a:lnR>
                    <a:lnT w="9360">
                      <a:noFill/>
                    </a:lnT>
                    <a:lnB w="12240">
                      <a:noFill/>
                    </a:lnB>
                    <a:solidFill>
                      <a:srgbClr val="D9D9D9"/>
                    </a:solidFill>
                  </a:tcPr>
                </a:tc>
                <a:tc>
                  <a:txBody>
                    <a:bodyPr/>
                    <a:lstStyle/>
                    <a:p>
                      <a:pPr>
                        <a:lnSpc>
                          <a:spcPct val="100000"/>
                        </a:lnSpc>
                      </a:pPr>
                      <a:r>
                        <a:rPr lang="en-US" sz="1400" b="0" strike="noStrike" spc="-1">
                          <a:solidFill>
                            <a:srgbClr val="000000"/>
                          </a:solidFill>
                          <a:latin typeface="Calibri"/>
                        </a:rPr>
                        <a:t>         0</a:t>
                      </a:r>
                      <a:endParaRPr lang="en-US" sz="1400" b="0" strike="noStrike" spc="-1">
                        <a:latin typeface="Arial"/>
                      </a:endParaRPr>
                    </a:p>
                  </a:txBody>
                  <a:tcPr marL="46800" marR="23760" anchor="ctr">
                    <a:lnL w="12240">
                      <a:noFill/>
                    </a:lnL>
                    <a:lnR w="12240">
                      <a:noFill/>
                    </a:lnR>
                    <a:lnT w="9360">
                      <a:noFill/>
                    </a:lnT>
                    <a:lnB w="12240">
                      <a:noFill/>
                    </a:lnB>
                    <a:solidFill>
                      <a:srgbClr val="D9D9D9"/>
                    </a:solidFill>
                  </a:tcPr>
                </a:tc>
                <a:extLst>
                  <a:ext uri="{0D108BD9-81ED-4DB2-BD59-A6C34878D82A}">
                    <a16:rowId xmlns:a16="http://schemas.microsoft.com/office/drawing/2014/main" val="10004"/>
                  </a:ext>
                </a:extLst>
              </a:tr>
              <a:tr h="292680">
                <a:tc>
                  <a:txBody>
                    <a:bodyPr/>
                    <a:lstStyle/>
                    <a:p>
                      <a:pPr>
                        <a:lnSpc>
                          <a:spcPct val="100000"/>
                        </a:lnSpc>
                      </a:pPr>
                      <a:r>
                        <a:rPr lang="en-US" sz="1400" b="0" strike="noStrike" spc="-1">
                          <a:solidFill>
                            <a:srgbClr val="000000"/>
                          </a:solidFill>
                          <a:latin typeface="Calibri"/>
                        </a:rPr>
                        <a:t>2011</a:t>
                      </a:r>
                      <a:endParaRPr lang="en-US" sz="1400" b="0" strike="noStrike" spc="-1">
                        <a:latin typeface="Arial"/>
                      </a:endParaRPr>
                    </a:p>
                  </a:txBody>
                  <a:tcPr marL="46800" marR="23760" anchor="ctr">
                    <a:lnL w="12240">
                      <a:solidFill>
                        <a:srgbClr val="000000"/>
                      </a:solidFill>
                    </a:lnL>
                    <a:lnR w="12240">
                      <a:noFill/>
                    </a:lnR>
                    <a:lnT w="12240">
                      <a:noFill/>
                    </a:lnT>
                    <a:lnB w="9360">
                      <a:noFill/>
                    </a:lnB>
                    <a:solidFill>
                      <a:srgbClr val="F2F2F2"/>
                    </a:solidFill>
                  </a:tcPr>
                </a:tc>
                <a:tc>
                  <a:txBody>
                    <a:bodyPr/>
                    <a:lstStyle/>
                    <a:p>
                      <a:pPr>
                        <a:lnSpc>
                          <a:spcPct val="100000"/>
                        </a:lnSpc>
                      </a:pPr>
                      <a:r>
                        <a:rPr lang="en-US" sz="1400" b="0" strike="noStrike" spc="-1">
                          <a:solidFill>
                            <a:srgbClr val="000000"/>
                          </a:solidFill>
                          <a:latin typeface="Calibri"/>
                        </a:rPr>
                        <a:t>     417</a:t>
                      </a:r>
                      <a:endParaRPr lang="en-US" sz="1400" b="0" strike="noStrike" spc="-1">
                        <a:latin typeface="Arial"/>
                      </a:endParaRPr>
                    </a:p>
                  </a:txBody>
                  <a:tcPr marL="46800" marR="23760" anchor="ctr">
                    <a:lnL w="12240">
                      <a:noFill/>
                    </a:lnL>
                    <a:lnR w="12240">
                      <a:noFill/>
                    </a:lnR>
                    <a:lnT w="12240">
                      <a:noFill/>
                    </a:lnT>
                    <a:lnB w="9360">
                      <a:noFill/>
                    </a:lnB>
                    <a:solidFill>
                      <a:srgbClr val="F2F2F2"/>
                    </a:solidFill>
                  </a:tcPr>
                </a:tc>
                <a:tc>
                  <a:txBody>
                    <a:bodyPr/>
                    <a:lstStyle/>
                    <a:p>
                      <a:pPr>
                        <a:lnSpc>
                          <a:spcPct val="100000"/>
                        </a:lnSpc>
                      </a:pPr>
                      <a:r>
                        <a:rPr lang="en-US" sz="1400" b="0" strike="noStrike" spc="-1">
                          <a:solidFill>
                            <a:srgbClr val="000000"/>
                          </a:solidFill>
                          <a:latin typeface="Calibri"/>
                        </a:rPr>
                        <a:t>     90</a:t>
                      </a:r>
                      <a:endParaRPr lang="en-US" sz="1400" b="0" strike="noStrike" spc="-1">
                        <a:latin typeface="Arial"/>
                      </a:endParaRPr>
                    </a:p>
                  </a:txBody>
                  <a:tcPr marL="46800" marR="23760" anchor="ctr">
                    <a:lnL w="12240">
                      <a:noFill/>
                    </a:lnL>
                    <a:lnR w="12240">
                      <a:noFill/>
                    </a:lnR>
                    <a:lnT w="12240">
                      <a:noFill/>
                    </a:lnT>
                    <a:lnB w="9360">
                      <a:noFill/>
                    </a:lnB>
                    <a:solidFill>
                      <a:srgbClr val="F2F2F2"/>
                    </a:solidFill>
                  </a:tcPr>
                </a:tc>
                <a:tc>
                  <a:txBody>
                    <a:bodyPr/>
                    <a:lstStyle/>
                    <a:p>
                      <a:pPr>
                        <a:lnSpc>
                          <a:spcPct val="100000"/>
                        </a:lnSpc>
                      </a:pPr>
                      <a:r>
                        <a:rPr lang="en-US" sz="1400" b="0" strike="noStrike" spc="-1">
                          <a:solidFill>
                            <a:srgbClr val="000000"/>
                          </a:solidFill>
                          <a:latin typeface="Calibri"/>
                        </a:rPr>
                        <a:t>   309</a:t>
                      </a:r>
                      <a:endParaRPr lang="en-US" sz="1400" b="0" strike="noStrike" spc="-1">
                        <a:latin typeface="Arial"/>
                      </a:endParaRPr>
                    </a:p>
                  </a:txBody>
                  <a:tcPr marL="46800" marR="23760" anchor="ctr">
                    <a:lnL w="12240">
                      <a:noFill/>
                    </a:lnL>
                    <a:lnR w="12240">
                      <a:noFill/>
                    </a:lnR>
                    <a:lnT w="12240">
                      <a:noFill/>
                    </a:lnT>
                    <a:lnB w="9360">
                      <a:noFill/>
                    </a:lnB>
                    <a:solidFill>
                      <a:srgbClr val="F2F2F2"/>
                    </a:solidFill>
                  </a:tcPr>
                </a:tc>
                <a:tc>
                  <a:txBody>
                    <a:bodyPr/>
                    <a:lstStyle/>
                    <a:p>
                      <a:pPr>
                        <a:lnSpc>
                          <a:spcPct val="100000"/>
                        </a:lnSpc>
                      </a:pPr>
                      <a:r>
                        <a:rPr lang="en-US" sz="1400" b="0" strike="noStrike" spc="-1">
                          <a:solidFill>
                            <a:srgbClr val="000000"/>
                          </a:solidFill>
                          <a:latin typeface="Calibri"/>
                        </a:rPr>
                        <a:t>       18</a:t>
                      </a:r>
                      <a:endParaRPr lang="en-US" sz="1400" b="0" strike="noStrike" spc="-1">
                        <a:latin typeface="Arial"/>
                      </a:endParaRPr>
                    </a:p>
                  </a:txBody>
                  <a:tcPr marL="46800" marR="23760" anchor="ctr">
                    <a:lnL w="12240">
                      <a:noFill/>
                    </a:lnL>
                    <a:lnR w="12240">
                      <a:noFill/>
                    </a:lnR>
                    <a:lnT w="12240">
                      <a:noFill/>
                    </a:lnT>
                    <a:lnB w="9360">
                      <a:noFill/>
                    </a:lnB>
                    <a:solidFill>
                      <a:srgbClr val="F2F2F2"/>
                    </a:solidFill>
                  </a:tcPr>
                </a:tc>
                <a:tc>
                  <a:txBody>
                    <a:bodyPr/>
                    <a:lstStyle/>
                    <a:p>
                      <a:pPr>
                        <a:lnSpc>
                          <a:spcPct val="100000"/>
                        </a:lnSpc>
                      </a:pPr>
                      <a:r>
                        <a:rPr lang="en-US" sz="1400" b="0" strike="noStrike" spc="-1">
                          <a:solidFill>
                            <a:srgbClr val="000000"/>
                          </a:solidFill>
                          <a:latin typeface="Calibri"/>
                        </a:rPr>
                        <a:t>         0</a:t>
                      </a:r>
                      <a:endParaRPr lang="en-US" sz="1400" b="0" strike="noStrike" spc="-1">
                        <a:latin typeface="Arial"/>
                      </a:endParaRPr>
                    </a:p>
                  </a:txBody>
                  <a:tcPr marL="46800" marR="23760" anchor="ctr">
                    <a:lnL w="12240">
                      <a:noFill/>
                    </a:lnL>
                    <a:lnR w="12240">
                      <a:noFill/>
                    </a:lnR>
                    <a:lnT w="12240">
                      <a:noFill/>
                    </a:lnT>
                    <a:lnB w="9360">
                      <a:noFill/>
                    </a:lnB>
                    <a:solidFill>
                      <a:srgbClr val="F2F2F2"/>
                    </a:solidFill>
                  </a:tcPr>
                </a:tc>
                <a:extLst>
                  <a:ext uri="{0D108BD9-81ED-4DB2-BD59-A6C34878D82A}">
                    <a16:rowId xmlns:a16="http://schemas.microsoft.com/office/drawing/2014/main" val="10005"/>
                  </a:ext>
                </a:extLst>
              </a:tr>
              <a:tr h="292680">
                <a:tc>
                  <a:txBody>
                    <a:bodyPr/>
                    <a:lstStyle/>
                    <a:p>
                      <a:pPr>
                        <a:lnSpc>
                          <a:spcPct val="100000"/>
                        </a:lnSpc>
                      </a:pPr>
                      <a:r>
                        <a:rPr lang="en-US" sz="1400" b="0" strike="noStrike" spc="-1">
                          <a:solidFill>
                            <a:srgbClr val="000000"/>
                          </a:solidFill>
                          <a:latin typeface="Calibri"/>
                        </a:rPr>
                        <a:t>2012</a:t>
                      </a:r>
                      <a:endParaRPr lang="en-US" sz="1400" b="0" strike="noStrike" spc="-1">
                        <a:latin typeface="Arial"/>
                      </a:endParaRPr>
                    </a:p>
                  </a:txBody>
                  <a:tcPr marL="46800" marR="23760" anchor="ctr">
                    <a:lnL w="12240">
                      <a:solidFill>
                        <a:srgbClr val="000000"/>
                      </a:solidFill>
                    </a:lnL>
                    <a:lnR w="12240">
                      <a:noFill/>
                    </a:lnR>
                    <a:lnT w="9360">
                      <a:noFill/>
                    </a:lnT>
                    <a:lnB w="12240">
                      <a:noFill/>
                    </a:lnB>
                    <a:solidFill>
                      <a:srgbClr val="D9D9D9"/>
                    </a:solidFill>
                  </a:tcPr>
                </a:tc>
                <a:tc>
                  <a:txBody>
                    <a:bodyPr/>
                    <a:lstStyle/>
                    <a:p>
                      <a:pPr>
                        <a:lnSpc>
                          <a:spcPct val="100000"/>
                        </a:lnSpc>
                      </a:pPr>
                      <a:r>
                        <a:rPr lang="en-US" sz="1400" b="0" strike="noStrike" spc="-1">
                          <a:solidFill>
                            <a:srgbClr val="000000"/>
                          </a:solidFill>
                          <a:latin typeface="Calibri"/>
                        </a:rPr>
                        <a:t>     505</a:t>
                      </a:r>
                      <a:endParaRPr lang="en-US" sz="1400" b="0" strike="noStrike" spc="-1">
                        <a:latin typeface="Arial"/>
                      </a:endParaRPr>
                    </a:p>
                  </a:txBody>
                  <a:tcPr marL="46800" marR="23760" anchor="ctr">
                    <a:lnL w="12240">
                      <a:noFill/>
                    </a:lnL>
                    <a:lnR w="12240">
                      <a:noFill/>
                    </a:lnR>
                    <a:lnT w="9360">
                      <a:noFill/>
                    </a:lnT>
                    <a:lnB w="12240">
                      <a:noFill/>
                    </a:lnB>
                    <a:solidFill>
                      <a:srgbClr val="D9D9D9"/>
                    </a:solidFill>
                  </a:tcPr>
                </a:tc>
                <a:tc>
                  <a:txBody>
                    <a:bodyPr/>
                    <a:lstStyle/>
                    <a:p>
                      <a:pPr>
                        <a:lnSpc>
                          <a:spcPct val="100000"/>
                        </a:lnSpc>
                      </a:pPr>
                      <a:r>
                        <a:rPr lang="en-US" sz="1400" b="0" strike="noStrike" spc="-1">
                          <a:solidFill>
                            <a:srgbClr val="000000"/>
                          </a:solidFill>
                          <a:latin typeface="Calibri"/>
                        </a:rPr>
                        <a:t>     62</a:t>
                      </a:r>
                      <a:endParaRPr lang="en-US" sz="1400" b="0" strike="noStrike" spc="-1">
                        <a:latin typeface="Arial"/>
                      </a:endParaRPr>
                    </a:p>
                  </a:txBody>
                  <a:tcPr marL="46800" marR="23760" anchor="ctr">
                    <a:lnL w="12240">
                      <a:noFill/>
                    </a:lnL>
                    <a:lnR w="12240">
                      <a:noFill/>
                    </a:lnR>
                    <a:lnT w="9360">
                      <a:noFill/>
                    </a:lnT>
                    <a:lnB w="12240">
                      <a:noFill/>
                    </a:lnB>
                    <a:solidFill>
                      <a:srgbClr val="D9D9D9"/>
                    </a:solidFill>
                  </a:tcPr>
                </a:tc>
                <a:tc>
                  <a:txBody>
                    <a:bodyPr/>
                    <a:lstStyle/>
                    <a:p>
                      <a:pPr>
                        <a:lnSpc>
                          <a:spcPct val="100000"/>
                        </a:lnSpc>
                      </a:pPr>
                      <a:r>
                        <a:rPr lang="en-US" sz="1400" b="0" strike="noStrike" spc="-1">
                          <a:solidFill>
                            <a:srgbClr val="000000"/>
                          </a:solidFill>
                          <a:latin typeface="Calibri"/>
                        </a:rPr>
                        <a:t>   420</a:t>
                      </a:r>
                      <a:endParaRPr lang="en-US" sz="1400" b="0" strike="noStrike" spc="-1">
                        <a:latin typeface="Arial"/>
                      </a:endParaRPr>
                    </a:p>
                  </a:txBody>
                  <a:tcPr marL="46800" marR="23760" anchor="ctr">
                    <a:lnL w="12240">
                      <a:noFill/>
                    </a:lnL>
                    <a:lnR w="12240">
                      <a:noFill/>
                    </a:lnR>
                    <a:lnT w="9360">
                      <a:noFill/>
                    </a:lnT>
                    <a:lnB w="12240">
                      <a:noFill/>
                    </a:lnB>
                    <a:solidFill>
                      <a:srgbClr val="D9D9D9"/>
                    </a:solidFill>
                  </a:tcPr>
                </a:tc>
                <a:tc>
                  <a:txBody>
                    <a:bodyPr/>
                    <a:lstStyle/>
                    <a:p>
                      <a:pPr>
                        <a:lnSpc>
                          <a:spcPct val="100000"/>
                        </a:lnSpc>
                      </a:pPr>
                      <a:r>
                        <a:rPr lang="en-US" sz="1400" b="0" strike="noStrike" spc="-1">
                          <a:solidFill>
                            <a:srgbClr val="000000"/>
                          </a:solidFill>
                          <a:latin typeface="Calibri"/>
                        </a:rPr>
                        <a:t>       13</a:t>
                      </a:r>
                      <a:endParaRPr lang="en-US" sz="1400" b="0" strike="noStrike" spc="-1">
                        <a:latin typeface="Arial"/>
                      </a:endParaRPr>
                    </a:p>
                  </a:txBody>
                  <a:tcPr marL="46800" marR="23760" anchor="ctr">
                    <a:lnL w="12240">
                      <a:noFill/>
                    </a:lnL>
                    <a:lnR w="12240">
                      <a:noFill/>
                    </a:lnR>
                    <a:lnT w="9360">
                      <a:noFill/>
                    </a:lnT>
                    <a:lnB w="12240">
                      <a:noFill/>
                    </a:lnB>
                    <a:solidFill>
                      <a:srgbClr val="D9D9D9"/>
                    </a:solidFill>
                  </a:tcPr>
                </a:tc>
                <a:tc>
                  <a:txBody>
                    <a:bodyPr/>
                    <a:lstStyle/>
                    <a:p>
                      <a:pPr>
                        <a:lnSpc>
                          <a:spcPct val="100000"/>
                        </a:lnSpc>
                      </a:pPr>
                      <a:r>
                        <a:rPr lang="en-US" sz="1400" b="0" strike="noStrike" spc="-1">
                          <a:solidFill>
                            <a:srgbClr val="000000"/>
                          </a:solidFill>
                          <a:latin typeface="Calibri"/>
                        </a:rPr>
                        <a:t>         0</a:t>
                      </a:r>
                      <a:endParaRPr lang="en-US" sz="1400" b="0" strike="noStrike" spc="-1">
                        <a:latin typeface="Arial"/>
                      </a:endParaRPr>
                    </a:p>
                  </a:txBody>
                  <a:tcPr marL="46800" marR="23760" anchor="ctr">
                    <a:lnL w="12240">
                      <a:noFill/>
                    </a:lnL>
                    <a:lnR w="12240">
                      <a:noFill/>
                    </a:lnR>
                    <a:lnT w="9360">
                      <a:noFill/>
                    </a:lnT>
                    <a:lnB w="12240">
                      <a:noFill/>
                    </a:lnB>
                    <a:solidFill>
                      <a:srgbClr val="D9D9D9"/>
                    </a:solidFill>
                  </a:tcPr>
                </a:tc>
                <a:extLst>
                  <a:ext uri="{0D108BD9-81ED-4DB2-BD59-A6C34878D82A}">
                    <a16:rowId xmlns:a16="http://schemas.microsoft.com/office/drawing/2014/main" val="10006"/>
                  </a:ext>
                </a:extLst>
              </a:tr>
              <a:tr h="292680">
                <a:tc>
                  <a:txBody>
                    <a:bodyPr/>
                    <a:lstStyle/>
                    <a:p>
                      <a:pPr>
                        <a:lnSpc>
                          <a:spcPct val="100000"/>
                        </a:lnSpc>
                      </a:pPr>
                      <a:r>
                        <a:rPr lang="en-US" sz="1400" b="0" strike="noStrike" spc="-1">
                          <a:solidFill>
                            <a:srgbClr val="000000"/>
                          </a:solidFill>
                          <a:latin typeface="Calibri"/>
                        </a:rPr>
                        <a:t>2013</a:t>
                      </a:r>
                      <a:endParaRPr lang="en-US" sz="1400" b="0" strike="noStrike" spc="-1">
                        <a:latin typeface="Arial"/>
                      </a:endParaRPr>
                    </a:p>
                  </a:txBody>
                  <a:tcPr marL="46800" marR="23760" anchor="ctr">
                    <a:lnL w="12240">
                      <a:solidFill>
                        <a:srgbClr val="000000"/>
                      </a:solidFill>
                    </a:lnL>
                    <a:lnR w="12240">
                      <a:noFill/>
                    </a:lnR>
                    <a:lnT w="12240">
                      <a:noFill/>
                    </a:lnT>
                    <a:lnB w="9360">
                      <a:noFill/>
                    </a:lnB>
                    <a:solidFill>
                      <a:srgbClr val="F2F2F2"/>
                    </a:solidFill>
                  </a:tcPr>
                </a:tc>
                <a:tc>
                  <a:txBody>
                    <a:bodyPr/>
                    <a:lstStyle/>
                    <a:p>
                      <a:pPr>
                        <a:lnSpc>
                          <a:spcPct val="100000"/>
                        </a:lnSpc>
                      </a:pPr>
                      <a:r>
                        <a:rPr lang="en-US" sz="1400" b="0" strike="noStrike" spc="-1">
                          <a:solidFill>
                            <a:srgbClr val="000000"/>
                          </a:solidFill>
                          <a:latin typeface="Calibri"/>
                        </a:rPr>
                        <a:t>     537</a:t>
                      </a:r>
                      <a:endParaRPr lang="en-US" sz="1400" b="0" strike="noStrike" spc="-1">
                        <a:latin typeface="Arial"/>
                      </a:endParaRPr>
                    </a:p>
                  </a:txBody>
                  <a:tcPr marL="46800" marR="23760" anchor="ctr">
                    <a:lnL w="12240">
                      <a:noFill/>
                    </a:lnL>
                    <a:lnR w="12240">
                      <a:noFill/>
                    </a:lnR>
                    <a:lnT w="12240">
                      <a:noFill/>
                    </a:lnT>
                    <a:lnB w="9360">
                      <a:noFill/>
                    </a:lnB>
                    <a:solidFill>
                      <a:srgbClr val="F2F2F2"/>
                    </a:solidFill>
                  </a:tcPr>
                </a:tc>
                <a:tc>
                  <a:txBody>
                    <a:bodyPr/>
                    <a:lstStyle/>
                    <a:p>
                      <a:pPr>
                        <a:lnSpc>
                          <a:spcPct val="100000"/>
                        </a:lnSpc>
                      </a:pPr>
                      <a:r>
                        <a:rPr lang="en-US" sz="1400" b="0" strike="noStrike" spc="-1">
                          <a:solidFill>
                            <a:srgbClr val="000000"/>
                          </a:solidFill>
                          <a:latin typeface="Calibri"/>
                        </a:rPr>
                        <a:t>   160</a:t>
                      </a:r>
                      <a:endParaRPr lang="en-US" sz="1400" b="0" strike="noStrike" spc="-1">
                        <a:latin typeface="Arial"/>
                      </a:endParaRPr>
                    </a:p>
                  </a:txBody>
                  <a:tcPr marL="46800" marR="23760" anchor="ctr">
                    <a:lnL w="12240">
                      <a:noFill/>
                    </a:lnL>
                    <a:lnR w="12240">
                      <a:noFill/>
                    </a:lnR>
                    <a:lnT w="12240">
                      <a:noFill/>
                    </a:lnT>
                    <a:lnB w="9360">
                      <a:noFill/>
                    </a:lnB>
                    <a:solidFill>
                      <a:srgbClr val="F2F2F2"/>
                    </a:solidFill>
                  </a:tcPr>
                </a:tc>
                <a:tc>
                  <a:txBody>
                    <a:bodyPr/>
                    <a:lstStyle/>
                    <a:p>
                      <a:pPr>
                        <a:lnSpc>
                          <a:spcPct val="100000"/>
                        </a:lnSpc>
                      </a:pPr>
                      <a:r>
                        <a:rPr lang="en-US" sz="1400" b="0" strike="noStrike" spc="-1">
                          <a:solidFill>
                            <a:srgbClr val="000000"/>
                          </a:solidFill>
                          <a:latin typeface="Calibri"/>
                        </a:rPr>
                        <a:t>   356</a:t>
                      </a:r>
                      <a:endParaRPr lang="en-US" sz="1400" b="0" strike="noStrike" spc="-1">
                        <a:latin typeface="Arial"/>
                      </a:endParaRPr>
                    </a:p>
                  </a:txBody>
                  <a:tcPr marL="46800" marR="23760" anchor="ctr">
                    <a:lnL w="12240">
                      <a:noFill/>
                    </a:lnL>
                    <a:lnR w="12240">
                      <a:noFill/>
                    </a:lnR>
                    <a:lnT w="12240">
                      <a:noFill/>
                    </a:lnT>
                    <a:lnB w="9360">
                      <a:noFill/>
                    </a:lnB>
                    <a:solidFill>
                      <a:srgbClr val="F2F2F2"/>
                    </a:solidFill>
                  </a:tcPr>
                </a:tc>
                <a:tc>
                  <a:txBody>
                    <a:bodyPr/>
                    <a:lstStyle/>
                    <a:p>
                      <a:pPr>
                        <a:lnSpc>
                          <a:spcPct val="100000"/>
                        </a:lnSpc>
                      </a:pPr>
                      <a:r>
                        <a:rPr lang="en-US" sz="1400" b="0" strike="noStrike" spc="-1">
                          <a:solidFill>
                            <a:srgbClr val="000000"/>
                          </a:solidFill>
                          <a:latin typeface="Calibri"/>
                        </a:rPr>
                        <a:t>       21</a:t>
                      </a:r>
                      <a:endParaRPr lang="en-US" sz="1400" b="0" strike="noStrike" spc="-1">
                        <a:latin typeface="Arial"/>
                      </a:endParaRPr>
                    </a:p>
                  </a:txBody>
                  <a:tcPr marL="46800" marR="23760" anchor="ctr">
                    <a:lnL w="12240">
                      <a:noFill/>
                    </a:lnL>
                    <a:lnR w="12240">
                      <a:noFill/>
                    </a:lnR>
                    <a:lnT w="12240">
                      <a:noFill/>
                    </a:lnT>
                    <a:lnB w="9360">
                      <a:noFill/>
                    </a:lnB>
                    <a:solidFill>
                      <a:srgbClr val="F2F2F2"/>
                    </a:solidFill>
                  </a:tcPr>
                </a:tc>
                <a:tc>
                  <a:txBody>
                    <a:bodyPr/>
                    <a:lstStyle/>
                    <a:p>
                      <a:pPr>
                        <a:lnSpc>
                          <a:spcPct val="100000"/>
                        </a:lnSpc>
                      </a:pPr>
                      <a:r>
                        <a:rPr lang="en-US" sz="1400" b="0" strike="noStrike" spc="-1">
                          <a:solidFill>
                            <a:srgbClr val="000000"/>
                          </a:solidFill>
                          <a:latin typeface="Calibri"/>
                        </a:rPr>
                        <a:t>         0</a:t>
                      </a:r>
                      <a:endParaRPr lang="en-US" sz="1400" b="0" strike="noStrike" spc="-1">
                        <a:latin typeface="Arial"/>
                      </a:endParaRPr>
                    </a:p>
                  </a:txBody>
                  <a:tcPr marL="46800" marR="23760" anchor="ctr">
                    <a:lnL w="12240">
                      <a:noFill/>
                    </a:lnL>
                    <a:lnR w="12240">
                      <a:noFill/>
                    </a:lnR>
                    <a:lnT w="12240">
                      <a:noFill/>
                    </a:lnT>
                    <a:lnB w="9360">
                      <a:noFill/>
                    </a:lnB>
                    <a:solidFill>
                      <a:srgbClr val="F2F2F2"/>
                    </a:solidFill>
                  </a:tcPr>
                </a:tc>
                <a:extLst>
                  <a:ext uri="{0D108BD9-81ED-4DB2-BD59-A6C34878D82A}">
                    <a16:rowId xmlns:a16="http://schemas.microsoft.com/office/drawing/2014/main" val="10007"/>
                  </a:ext>
                </a:extLst>
              </a:tr>
              <a:tr h="292680">
                <a:tc>
                  <a:txBody>
                    <a:bodyPr/>
                    <a:lstStyle/>
                    <a:p>
                      <a:pPr>
                        <a:lnSpc>
                          <a:spcPct val="100000"/>
                        </a:lnSpc>
                      </a:pPr>
                      <a:r>
                        <a:rPr lang="en-US" sz="1400" b="0" strike="noStrike" spc="-1">
                          <a:solidFill>
                            <a:srgbClr val="000000"/>
                          </a:solidFill>
                          <a:latin typeface="Calibri"/>
                        </a:rPr>
                        <a:t>2014</a:t>
                      </a:r>
                      <a:endParaRPr lang="en-US" sz="1400" b="0" strike="noStrike" spc="-1">
                        <a:latin typeface="Arial"/>
                      </a:endParaRPr>
                    </a:p>
                  </a:txBody>
                  <a:tcPr marL="46800" marR="23760" anchor="ctr">
                    <a:lnL w="12240">
                      <a:solidFill>
                        <a:srgbClr val="000000"/>
                      </a:solidFill>
                    </a:lnL>
                    <a:lnR w="12240">
                      <a:noFill/>
                    </a:lnR>
                    <a:lnT w="9360">
                      <a:noFill/>
                    </a:lnT>
                    <a:lnB w="12240">
                      <a:noFill/>
                    </a:lnB>
                    <a:solidFill>
                      <a:srgbClr val="D9D9D9"/>
                    </a:solidFill>
                  </a:tcPr>
                </a:tc>
                <a:tc>
                  <a:txBody>
                    <a:bodyPr/>
                    <a:lstStyle/>
                    <a:p>
                      <a:pPr>
                        <a:lnSpc>
                          <a:spcPct val="100000"/>
                        </a:lnSpc>
                      </a:pPr>
                      <a:r>
                        <a:rPr lang="en-US" sz="1400" b="0" strike="noStrike" spc="-1">
                          <a:solidFill>
                            <a:srgbClr val="000000"/>
                          </a:solidFill>
                          <a:latin typeface="Calibri"/>
                        </a:rPr>
                        <a:t>     970</a:t>
                      </a:r>
                      <a:endParaRPr lang="en-US" sz="1400" b="0" strike="noStrike" spc="-1">
                        <a:latin typeface="Arial"/>
                      </a:endParaRPr>
                    </a:p>
                  </a:txBody>
                  <a:tcPr marL="46800" marR="23760" anchor="ctr">
                    <a:lnL w="12240">
                      <a:noFill/>
                    </a:lnL>
                    <a:lnR w="12240">
                      <a:noFill/>
                    </a:lnR>
                    <a:lnT w="9360">
                      <a:noFill/>
                    </a:lnT>
                    <a:lnB w="12240">
                      <a:noFill/>
                    </a:lnB>
                    <a:solidFill>
                      <a:srgbClr val="D9D9D9"/>
                    </a:solidFill>
                  </a:tcPr>
                </a:tc>
                <a:tc>
                  <a:txBody>
                    <a:bodyPr/>
                    <a:lstStyle/>
                    <a:p>
                      <a:pPr>
                        <a:lnSpc>
                          <a:spcPct val="100000"/>
                        </a:lnSpc>
                      </a:pPr>
                      <a:r>
                        <a:rPr lang="en-US" sz="1400" b="0" strike="noStrike" spc="-1">
                          <a:solidFill>
                            <a:srgbClr val="000000"/>
                          </a:solidFill>
                          <a:latin typeface="Calibri"/>
                        </a:rPr>
                        <a:t>   310</a:t>
                      </a:r>
                      <a:endParaRPr lang="en-US" sz="1400" b="0" strike="noStrike" spc="-1">
                        <a:latin typeface="Arial"/>
                      </a:endParaRPr>
                    </a:p>
                  </a:txBody>
                  <a:tcPr marL="46800" marR="23760" anchor="ctr">
                    <a:lnL w="12240">
                      <a:noFill/>
                    </a:lnL>
                    <a:lnR w="12240">
                      <a:noFill/>
                    </a:lnR>
                    <a:lnT w="9360">
                      <a:noFill/>
                    </a:lnT>
                    <a:lnB w="12240">
                      <a:noFill/>
                    </a:lnB>
                    <a:solidFill>
                      <a:srgbClr val="D9D9D9"/>
                    </a:solidFill>
                  </a:tcPr>
                </a:tc>
                <a:tc>
                  <a:txBody>
                    <a:bodyPr/>
                    <a:lstStyle/>
                    <a:p>
                      <a:pPr>
                        <a:lnSpc>
                          <a:spcPct val="100000"/>
                        </a:lnSpc>
                      </a:pPr>
                      <a:r>
                        <a:rPr lang="en-US" sz="1400" b="0" strike="noStrike" spc="-1">
                          <a:solidFill>
                            <a:srgbClr val="000000"/>
                          </a:solidFill>
                          <a:latin typeface="Calibri"/>
                        </a:rPr>
                        <a:t>   634</a:t>
                      </a:r>
                      <a:endParaRPr lang="en-US" sz="1400" b="0" strike="noStrike" spc="-1">
                        <a:latin typeface="Arial"/>
                      </a:endParaRPr>
                    </a:p>
                  </a:txBody>
                  <a:tcPr marL="46800" marR="23760" anchor="ctr">
                    <a:lnL w="12240">
                      <a:noFill/>
                    </a:lnL>
                    <a:lnR w="12240">
                      <a:noFill/>
                    </a:lnR>
                    <a:lnT w="9360">
                      <a:noFill/>
                    </a:lnT>
                    <a:lnB w="12240">
                      <a:noFill/>
                    </a:lnB>
                    <a:solidFill>
                      <a:srgbClr val="D9D9D9"/>
                    </a:solidFill>
                  </a:tcPr>
                </a:tc>
                <a:tc>
                  <a:txBody>
                    <a:bodyPr/>
                    <a:lstStyle/>
                    <a:p>
                      <a:pPr>
                        <a:lnSpc>
                          <a:spcPct val="100000"/>
                        </a:lnSpc>
                      </a:pPr>
                      <a:r>
                        <a:rPr lang="en-US" sz="1400" b="0" strike="noStrike" spc="-1">
                          <a:solidFill>
                            <a:srgbClr val="000000"/>
                          </a:solidFill>
                          <a:latin typeface="Calibri"/>
                        </a:rPr>
                        <a:t>       26</a:t>
                      </a:r>
                      <a:endParaRPr lang="en-US" sz="1400" b="0" strike="noStrike" spc="-1">
                        <a:latin typeface="Arial"/>
                      </a:endParaRPr>
                    </a:p>
                  </a:txBody>
                  <a:tcPr marL="46800" marR="23760" anchor="ctr">
                    <a:lnL w="12240">
                      <a:noFill/>
                    </a:lnL>
                    <a:lnR w="12240">
                      <a:noFill/>
                    </a:lnR>
                    <a:lnT w="9360">
                      <a:noFill/>
                    </a:lnT>
                    <a:lnB w="12240">
                      <a:noFill/>
                    </a:lnB>
                    <a:solidFill>
                      <a:srgbClr val="D9D9D9"/>
                    </a:solidFill>
                  </a:tcPr>
                </a:tc>
                <a:tc>
                  <a:txBody>
                    <a:bodyPr/>
                    <a:lstStyle/>
                    <a:p>
                      <a:pPr>
                        <a:lnSpc>
                          <a:spcPct val="100000"/>
                        </a:lnSpc>
                      </a:pPr>
                      <a:r>
                        <a:rPr lang="en-US" sz="1400" b="0" strike="noStrike" spc="-1">
                          <a:solidFill>
                            <a:srgbClr val="000000"/>
                          </a:solidFill>
                          <a:latin typeface="Calibri"/>
                        </a:rPr>
                        <a:t>         0</a:t>
                      </a:r>
                      <a:endParaRPr lang="en-US" sz="1400" b="0" strike="noStrike" spc="-1">
                        <a:latin typeface="Arial"/>
                      </a:endParaRPr>
                    </a:p>
                  </a:txBody>
                  <a:tcPr marL="46800" marR="23760" anchor="ctr">
                    <a:lnL w="12240">
                      <a:noFill/>
                    </a:lnL>
                    <a:lnR w="12240">
                      <a:noFill/>
                    </a:lnR>
                    <a:lnT w="9360">
                      <a:noFill/>
                    </a:lnT>
                    <a:lnB w="12240">
                      <a:noFill/>
                    </a:lnB>
                    <a:solidFill>
                      <a:srgbClr val="D9D9D9"/>
                    </a:solidFill>
                  </a:tcPr>
                </a:tc>
                <a:extLst>
                  <a:ext uri="{0D108BD9-81ED-4DB2-BD59-A6C34878D82A}">
                    <a16:rowId xmlns:a16="http://schemas.microsoft.com/office/drawing/2014/main" val="10008"/>
                  </a:ext>
                </a:extLst>
              </a:tr>
              <a:tr h="292680">
                <a:tc>
                  <a:txBody>
                    <a:bodyPr/>
                    <a:lstStyle/>
                    <a:p>
                      <a:pPr>
                        <a:lnSpc>
                          <a:spcPct val="100000"/>
                        </a:lnSpc>
                      </a:pPr>
                      <a:r>
                        <a:rPr lang="en-US" sz="1400" b="0" strike="noStrike" spc="-1">
                          <a:solidFill>
                            <a:srgbClr val="000000"/>
                          </a:solidFill>
                          <a:latin typeface="Calibri"/>
                        </a:rPr>
                        <a:t>2015</a:t>
                      </a:r>
                      <a:endParaRPr lang="en-US" sz="1400" b="0" strike="noStrike" spc="-1">
                        <a:latin typeface="Arial"/>
                      </a:endParaRPr>
                    </a:p>
                  </a:txBody>
                  <a:tcPr marL="46800" marR="23760" anchor="ctr">
                    <a:lnL w="12240">
                      <a:solidFill>
                        <a:srgbClr val="000000"/>
                      </a:solidFill>
                    </a:lnL>
                    <a:lnR w="12240">
                      <a:noFill/>
                    </a:lnR>
                    <a:lnT w="12240">
                      <a:noFill/>
                    </a:lnT>
                    <a:lnB w="9360">
                      <a:noFill/>
                    </a:lnB>
                    <a:solidFill>
                      <a:srgbClr val="F2F2F2"/>
                    </a:solidFill>
                  </a:tcPr>
                </a:tc>
                <a:tc>
                  <a:txBody>
                    <a:bodyPr/>
                    <a:lstStyle/>
                    <a:p>
                      <a:pPr>
                        <a:lnSpc>
                          <a:spcPct val="100000"/>
                        </a:lnSpc>
                      </a:pPr>
                      <a:r>
                        <a:rPr lang="en-US" sz="1400" b="0" strike="noStrike" spc="-1">
                          <a:solidFill>
                            <a:srgbClr val="000000"/>
                          </a:solidFill>
                          <a:latin typeface="Calibri"/>
                        </a:rPr>
                        <a:t>     840</a:t>
                      </a:r>
                      <a:endParaRPr lang="en-US" sz="1400" b="0" strike="noStrike" spc="-1">
                        <a:latin typeface="Arial"/>
                      </a:endParaRPr>
                    </a:p>
                  </a:txBody>
                  <a:tcPr marL="46800" marR="23760" anchor="ctr">
                    <a:lnL w="12240">
                      <a:noFill/>
                    </a:lnL>
                    <a:lnR w="12240">
                      <a:noFill/>
                    </a:lnR>
                    <a:lnT w="12240">
                      <a:noFill/>
                    </a:lnT>
                    <a:lnB w="9360">
                      <a:noFill/>
                    </a:lnB>
                    <a:solidFill>
                      <a:srgbClr val="F2F2F2"/>
                    </a:solidFill>
                  </a:tcPr>
                </a:tc>
                <a:tc>
                  <a:txBody>
                    <a:bodyPr/>
                    <a:lstStyle/>
                    <a:p>
                      <a:pPr>
                        <a:lnSpc>
                          <a:spcPct val="100000"/>
                        </a:lnSpc>
                      </a:pPr>
                      <a:r>
                        <a:rPr lang="en-US" sz="1400" b="0" strike="noStrike" spc="-1">
                          <a:solidFill>
                            <a:srgbClr val="000000"/>
                          </a:solidFill>
                          <a:latin typeface="Calibri"/>
                        </a:rPr>
                        <a:t>   204</a:t>
                      </a:r>
                      <a:endParaRPr lang="en-US" sz="1400" b="0" strike="noStrike" spc="-1">
                        <a:latin typeface="Arial"/>
                      </a:endParaRPr>
                    </a:p>
                  </a:txBody>
                  <a:tcPr marL="46800" marR="23760" anchor="ctr">
                    <a:lnL w="12240">
                      <a:noFill/>
                    </a:lnL>
                    <a:lnR w="12240">
                      <a:noFill/>
                    </a:lnR>
                    <a:lnT w="12240">
                      <a:noFill/>
                    </a:lnT>
                    <a:lnB w="9360">
                      <a:noFill/>
                    </a:lnB>
                    <a:solidFill>
                      <a:srgbClr val="F2F2F2"/>
                    </a:solidFill>
                  </a:tcPr>
                </a:tc>
                <a:tc>
                  <a:txBody>
                    <a:bodyPr/>
                    <a:lstStyle/>
                    <a:p>
                      <a:pPr>
                        <a:lnSpc>
                          <a:spcPct val="100000"/>
                        </a:lnSpc>
                      </a:pPr>
                      <a:r>
                        <a:rPr lang="en-US" sz="1400" b="0" strike="noStrike" spc="-1">
                          <a:solidFill>
                            <a:srgbClr val="000000"/>
                          </a:solidFill>
                          <a:latin typeface="Calibri"/>
                        </a:rPr>
                        <a:t>   617</a:t>
                      </a:r>
                      <a:endParaRPr lang="en-US" sz="1400" b="0" strike="noStrike" spc="-1">
                        <a:latin typeface="Arial"/>
                      </a:endParaRPr>
                    </a:p>
                  </a:txBody>
                  <a:tcPr marL="46800" marR="23760" anchor="ctr">
                    <a:lnL w="12240">
                      <a:noFill/>
                    </a:lnL>
                    <a:lnR w="12240">
                      <a:noFill/>
                    </a:lnR>
                    <a:lnT w="12240">
                      <a:noFill/>
                    </a:lnT>
                    <a:lnB w="9360">
                      <a:noFill/>
                    </a:lnB>
                    <a:solidFill>
                      <a:srgbClr val="F2F2F2"/>
                    </a:solidFill>
                  </a:tcPr>
                </a:tc>
                <a:tc>
                  <a:txBody>
                    <a:bodyPr/>
                    <a:lstStyle/>
                    <a:p>
                      <a:pPr>
                        <a:lnSpc>
                          <a:spcPct val="100000"/>
                        </a:lnSpc>
                      </a:pPr>
                      <a:r>
                        <a:rPr lang="en-US" sz="1400" b="0" strike="noStrike" spc="-1">
                          <a:solidFill>
                            <a:srgbClr val="000000"/>
                          </a:solidFill>
                          <a:latin typeface="Calibri"/>
                        </a:rPr>
                        <a:t>       19</a:t>
                      </a:r>
                      <a:endParaRPr lang="en-US" sz="1400" b="0" strike="noStrike" spc="-1">
                        <a:latin typeface="Arial"/>
                      </a:endParaRPr>
                    </a:p>
                  </a:txBody>
                  <a:tcPr marL="46800" marR="23760" anchor="ctr">
                    <a:lnL w="12240">
                      <a:noFill/>
                    </a:lnL>
                    <a:lnR w="12240">
                      <a:noFill/>
                    </a:lnR>
                    <a:lnT w="12240">
                      <a:noFill/>
                    </a:lnT>
                    <a:lnB w="9360">
                      <a:noFill/>
                    </a:lnB>
                    <a:solidFill>
                      <a:srgbClr val="F2F2F2"/>
                    </a:solidFill>
                  </a:tcPr>
                </a:tc>
                <a:tc>
                  <a:txBody>
                    <a:bodyPr/>
                    <a:lstStyle/>
                    <a:p>
                      <a:pPr>
                        <a:lnSpc>
                          <a:spcPct val="100000"/>
                        </a:lnSpc>
                      </a:pPr>
                      <a:r>
                        <a:rPr lang="en-US" sz="1400" b="0" strike="noStrike" spc="-1">
                          <a:solidFill>
                            <a:srgbClr val="000000"/>
                          </a:solidFill>
                          <a:latin typeface="Calibri"/>
                        </a:rPr>
                        <a:t>         0</a:t>
                      </a:r>
                      <a:endParaRPr lang="en-US" sz="1400" b="0" strike="noStrike" spc="-1">
                        <a:latin typeface="Arial"/>
                      </a:endParaRPr>
                    </a:p>
                  </a:txBody>
                  <a:tcPr marL="46800" marR="23760" anchor="ctr">
                    <a:lnL w="12240">
                      <a:noFill/>
                    </a:lnL>
                    <a:lnR w="12240">
                      <a:noFill/>
                    </a:lnR>
                    <a:lnT w="12240">
                      <a:noFill/>
                    </a:lnT>
                    <a:lnB w="9360">
                      <a:noFill/>
                    </a:lnB>
                    <a:solidFill>
                      <a:srgbClr val="F2F2F2"/>
                    </a:solidFill>
                  </a:tcPr>
                </a:tc>
                <a:extLst>
                  <a:ext uri="{0D108BD9-81ED-4DB2-BD59-A6C34878D82A}">
                    <a16:rowId xmlns:a16="http://schemas.microsoft.com/office/drawing/2014/main" val="10009"/>
                  </a:ext>
                </a:extLst>
              </a:tr>
              <a:tr h="292680">
                <a:tc>
                  <a:txBody>
                    <a:bodyPr/>
                    <a:lstStyle/>
                    <a:p>
                      <a:pPr>
                        <a:lnSpc>
                          <a:spcPct val="100000"/>
                        </a:lnSpc>
                      </a:pPr>
                      <a:r>
                        <a:rPr lang="en-US" sz="1400" b="0" strike="noStrike" spc="-1">
                          <a:solidFill>
                            <a:srgbClr val="000000"/>
                          </a:solidFill>
                          <a:latin typeface="Calibri"/>
                        </a:rPr>
                        <a:t>2016</a:t>
                      </a:r>
                      <a:endParaRPr lang="en-US" sz="1400" b="0" strike="noStrike" spc="-1">
                        <a:latin typeface="Arial"/>
                      </a:endParaRPr>
                    </a:p>
                  </a:txBody>
                  <a:tcPr marL="46800" marR="37080" anchor="ctr">
                    <a:lnL w="12240">
                      <a:solidFill>
                        <a:srgbClr val="000000"/>
                      </a:solidFill>
                    </a:lnL>
                    <a:lnR w="12240">
                      <a:noFill/>
                    </a:lnR>
                    <a:lnT w="9360">
                      <a:noFill/>
                    </a:lnT>
                    <a:lnB w="12240">
                      <a:noFill/>
                    </a:lnB>
                    <a:solidFill>
                      <a:srgbClr val="D9D9D9"/>
                    </a:solidFill>
                  </a:tcPr>
                </a:tc>
                <a:tc>
                  <a:txBody>
                    <a:bodyPr/>
                    <a:lstStyle/>
                    <a:p>
                      <a:pPr>
                        <a:lnSpc>
                          <a:spcPct val="100000"/>
                        </a:lnSpc>
                      </a:pPr>
                      <a:r>
                        <a:rPr lang="en-US" sz="1400" b="0" strike="noStrike" spc="-1">
                          <a:solidFill>
                            <a:srgbClr val="000000"/>
                          </a:solidFill>
                          <a:latin typeface="Calibri"/>
                        </a:rPr>
                        <a:t>     781</a:t>
                      </a:r>
                      <a:endParaRPr lang="en-US" sz="1400" b="0" strike="noStrike" spc="-1">
                        <a:latin typeface="Arial"/>
                      </a:endParaRPr>
                    </a:p>
                  </a:txBody>
                  <a:tcPr marL="46800" marR="37080" anchor="ctr">
                    <a:lnL w="12240">
                      <a:noFill/>
                    </a:lnL>
                    <a:lnR w="12240">
                      <a:noFill/>
                    </a:lnR>
                    <a:lnT w="9360">
                      <a:noFill/>
                    </a:lnT>
                    <a:lnB w="12240">
                      <a:noFill/>
                    </a:lnB>
                    <a:solidFill>
                      <a:srgbClr val="D9D9D9"/>
                    </a:solidFill>
                  </a:tcPr>
                </a:tc>
                <a:tc>
                  <a:txBody>
                    <a:bodyPr/>
                    <a:lstStyle/>
                    <a:p>
                      <a:pPr>
                        <a:lnSpc>
                          <a:spcPct val="100000"/>
                        </a:lnSpc>
                      </a:pPr>
                      <a:r>
                        <a:rPr lang="en-US" sz="1400" b="0" strike="noStrike" spc="-1">
                          <a:solidFill>
                            <a:srgbClr val="000000"/>
                          </a:solidFill>
                          <a:latin typeface="Calibri"/>
                        </a:rPr>
                        <a:t>   185</a:t>
                      </a:r>
                      <a:endParaRPr lang="en-US" sz="1400" b="0" strike="noStrike" spc="-1">
                        <a:latin typeface="Arial"/>
                      </a:endParaRPr>
                    </a:p>
                  </a:txBody>
                  <a:tcPr marL="46800" marR="37080" anchor="ctr">
                    <a:lnL w="12240">
                      <a:noFill/>
                    </a:lnL>
                    <a:lnR w="12240">
                      <a:noFill/>
                    </a:lnR>
                    <a:lnT w="9360">
                      <a:noFill/>
                    </a:lnT>
                    <a:lnB w="12240">
                      <a:noFill/>
                    </a:lnB>
                    <a:solidFill>
                      <a:srgbClr val="D9D9D9"/>
                    </a:solidFill>
                  </a:tcPr>
                </a:tc>
                <a:tc>
                  <a:txBody>
                    <a:bodyPr/>
                    <a:lstStyle/>
                    <a:p>
                      <a:pPr>
                        <a:lnSpc>
                          <a:spcPct val="100000"/>
                        </a:lnSpc>
                      </a:pPr>
                      <a:r>
                        <a:rPr lang="en-US" sz="1400" b="0" strike="noStrike" spc="-1">
                          <a:solidFill>
                            <a:srgbClr val="000000"/>
                          </a:solidFill>
                          <a:latin typeface="Calibri"/>
                        </a:rPr>
                        <a:t>   570</a:t>
                      </a:r>
                      <a:endParaRPr lang="en-US" sz="1400" b="0" strike="noStrike" spc="-1">
                        <a:latin typeface="Arial"/>
                      </a:endParaRPr>
                    </a:p>
                  </a:txBody>
                  <a:tcPr marL="46800" marR="37080" anchor="ctr">
                    <a:lnL w="12240">
                      <a:noFill/>
                    </a:lnL>
                    <a:lnR w="12240">
                      <a:noFill/>
                    </a:lnR>
                    <a:lnT w="9360">
                      <a:noFill/>
                    </a:lnT>
                    <a:lnB w="12240">
                      <a:noFill/>
                    </a:lnB>
                    <a:solidFill>
                      <a:srgbClr val="D9D9D9"/>
                    </a:solidFill>
                  </a:tcPr>
                </a:tc>
                <a:tc>
                  <a:txBody>
                    <a:bodyPr/>
                    <a:lstStyle/>
                    <a:p>
                      <a:pPr>
                        <a:lnSpc>
                          <a:spcPct val="100000"/>
                        </a:lnSpc>
                      </a:pPr>
                      <a:r>
                        <a:rPr lang="en-US" sz="1400" b="0" strike="noStrike" spc="-1">
                          <a:solidFill>
                            <a:srgbClr val="000000"/>
                          </a:solidFill>
                          <a:latin typeface="Calibri"/>
                        </a:rPr>
                        <a:t>       26</a:t>
                      </a:r>
                      <a:endParaRPr lang="en-US" sz="1400" b="0" strike="noStrike" spc="-1">
                        <a:latin typeface="Arial"/>
                      </a:endParaRPr>
                    </a:p>
                  </a:txBody>
                  <a:tcPr marL="46800" marR="37080" anchor="ctr">
                    <a:lnL w="12240">
                      <a:noFill/>
                    </a:lnL>
                    <a:lnR w="12240">
                      <a:noFill/>
                    </a:lnR>
                    <a:lnT w="9360">
                      <a:noFill/>
                    </a:lnT>
                    <a:lnB w="12240">
                      <a:noFill/>
                    </a:lnB>
                    <a:solidFill>
                      <a:srgbClr val="D9D9D9"/>
                    </a:solidFill>
                  </a:tcPr>
                </a:tc>
                <a:tc>
                  <a:txBody>
                    <a:bodyPr/>
                    <a:lstStyle/>
                    <a:p>
                      <a:pPr>
                        <a:lnSpc>
                          <a:spcPct val="100000"/>
                        </a:lnSpc>
                      </a:pPr>
                      <a:r>
                        <a:rPr lang="en-US" sz="1400" b="0" strike="noStrike" spc="-1">
                          <a:solidFill>
                            <a:srgbClr val="000000"/>
                          </a:solidFill>
                          <a:latin typeface="Calibri"/>
                        </a:rPr>
                        <a:t>         0</a:t>
                      </a:r>
                      <a:endParaRPr lang="en-US" sz="1400" b="0" strike="noStrike" spc="-1">
                        <a:latin typeface="Arial"/>
                      </a:endParaRPr>
                    </a:p>
                  </a:txBody>
                  <a:tcPr marL="46800" marR="37080" anchor="ctr">
                    <a:lnL w="12240">
                      <a:noFill/>
                    </a:lnL>
                    <a:lnR w="12240">
                      <a:noFill/>
                    </a:lnR>
                    <a:lnT w="9360">
                      <a:noFill/>
                    </a:lnT>
                    <a:lnB w="12240">
                      <a:noFill/>
                    </a:lnB>
                    <a:solidFill>
                      <a:srgbClr val="D9D9D9"/>
                    </a:solidFill>
                  </a:tcPr>
                </a:tc>
                <a:extLst>
                  <a:ext uri="{0D108BD9-81ED-4DB2-BD59-A6C34878D82A}">
                    <a16:rowId xmlns:a16="http://schemas.microsoft.com/office/drawing/2014/main" val="10010"/>
                  </a:ext>
                </a:extLst>
              </a:tr>
              <a:tr h="292680">
                <a:tc>
                  <a:txBody>
                    <a:bodyPr/>
                    <a:lstStyle/>
                    <a:p>
                      <a:pPr>
                        <a:lnSpc>
                          <a:spcPct val="100000"/>
                        </a:lnSpc>
                      </a:pPr>
                      <a:r>
                        <a:rPr lang="en-US" sz="1400" b="0" strike="noStrike" spc="-1">
                          <a:solidFill>
                            <a:srgbClr val="000000"/>
                          </a:solidFill>
                          <a:latin typeface="Calibri"/>
                        </a:rPr>
                        <a:t>2017</a:t>
                      </a:r>
                      <a:endParaRPr lang="en-US" sz="1400" b="0" strike="noStrike" spc="-1">
                        <a:latin typeface="Arial"/>
                      </a:endParaRPr>
                    </a:p>
                  </a:txBody>
                  <a:tcPr marL="46800" marR="37080" anchor="ctr">
                    <a:lnL w="12240">
                      <a:solidFill>
                        <a:srgbClr val="000000"/>
                      </a:solidFill>
                    </a:lnL>
                    <a:lnR w="12240">
                      <a:noFill/>
                    </a:lnR>
                    <a:lnT w="12240">
                      <a:noFill/>
                    </a:lnT>
                    <a:lnB w="9360">
                      <a:noFill/>
                    </a:lnB>
                    <a:solidFill>
                      <a:srgbClr val="F2F2F2"/>
                    </a:solidFill>
                  </a:tcPr>
                </a:tc>
                <a:tc>
                  <a:txBody>
                    <a:bodyPr/>
                    <a:lstStyle/>
                    <a:p>
                      <a:pPr>
                        <a:lnSpc>
                          <a:spcPct val="100000"/>
                        </a:lnSpc>
                      </a:pPr>
                      <a:r>
                        <a:rPr lang="en-US" sz="1400" b="0" strike="noStrike" spc="-1">
                          <a:solidFill>
                            <a:srgbClr val="000000"/>
                          </a:solidFill>
                          <a:latin typeface="Calibri"/>
                        </a:rPr>
                        <a:t>     785</a:t>
                      </a:r>
                      <a:endParaRPr lang="en-US" sz="1400" b="0" strike="noStrike" spc="-1">
                        <a:latin typeface="Arial"/>
                      </a:endParaRPr>
                    </a:p>
                  </a:txBody>
                  <a:tcPr marL="46800" marR="37080" anchor="ctr">
                    <a:lnL w="12240">
                      <a:noFill/>
                    </a:lnL>
                    <a:lnR w="12240">
                      <a:noFill/>
                    </a:lnR>
                    <a:lnT w="12240">
                      <a:noFill/>
                    </a:lnT>
                    <a:lnB w="9360">
                      <a:noFill/>
                    </a:lnB>
                    <a:solidFill>
                      <a:srgbClr val="F2F2F2"/>
                    </a:solidFill>
                  </a:tcPr>
                </a:tc>
                <a:tc>
                  <a:txBody>
                    <a:bodyPr/>
                    <a:lstStyle/>
                    <a:p>
                      <a:pPr>
                        <a:lnSpc>
                          <a:spcPct val="100000"/>
                        </a:lnSpc>
                      </a:pPr>
                      <a:r>
                        <a:rPr lang="en-US" sz="1400" b="0" strike="noStrike" spc="-1">
                          <a:solidFill>
                            <a:srgbClr val="000000"/>
                          </a:solidFill>
                          <a:latin typeface="Calibri"/>
                        </a:rPr>
                        <a:t>   261</a:t>
                      </a:r>
                      <a:endParaRPr lang="en-US" sz="1400" b="0" strike="noStrike" spc="-1">
                        <a:latin typeface="Arial"/>
                      </a:endParaRPr>
                    </a:p>
                  </a:txBody>
                  <a:tcPr marL="46800" marR="37080" anchor="ctr">
                    <a:lnL w="12240">
                      <a:noFill/>
                    </a:lnL>
                    <a:lnR w="12240">
                      <a:noFill/>
                    </a:lnR>
                    <a:lnT w="12240">
                      <a:noFill/>
                    </a:lnT>
                    <a:lnB w="9360">
                      <a:noFill/>
                    </a:lnB>
                    <a:solidFill>
                      <a:srgbClr val="F2F2F2"/>
                    </a:solidFill>
                  </a:tcPr>
                </a:tc>
                <a:tc>
                  <a:txBody>
                    <a:bodyPr/>
                    <a:lstStyle/>
                    <a:p>
                      <a:pPr>
                        <a:lnSpc>
                          <a:spcPct val="100000"/>
                        </a:lnSpc>
                      </a:pPr>
                      <a:r>
                        <a:rPr lang="en-US" sz="1400" b="0" strike="noStrike" spc="-1">
                          <a:solidFill>
                            <a:srgbClr val="000000"/>
                          </a:solidFill>
                          <a:latin typeface="Calibri"/>
                        </a:rPr>
                        <a:t>   506</a:t>
                      </a:r>
                      <a:endParaRPr lang="en-US" sz="1400" b="0" strike="noStrike" spc="-1">
                        <a:latin typeface="Arial"/>
                      </a:endParaRPr>
                    </a:p>
                  </a:txBody>
                  <a:tcPr marL="46800" marR="37080" anchor="ctr">
                    <a:lnL w="12240">
                      <a:noFill/>
                    </a:lnL>
                    <a:lnR w="12240">
                      <a:noFill/>
                    </a:lnR>
                    <a:lnT w="12240">
                      <a:noFill/>
                    </a:lnT>
                    <a:lnB w="9360">
                      <a:noFill/>
                    </a:lnB>
                    <a:solidFill>
                      <a:srgbClr val="F2F2F2"/>
                    </a:solidFill>
                  </a:tcPr>
                </a:tc>
                <a:tc>
                  <a:txBody>
                    <a:bodyPr/>
                    <a:lstStyle/>
                    <a:p>
                      <a:pPr>
                        <a:lnSpc>
                          <a:spcPct val="100000"/>
                        </a:lnSpc>
                      </a:pPr>
                      <a:r>
                        <a:rPr lang="en-US" sz="1400" b="0" strike="noStrike" spc="-1">
                          <a:solidFill>
                            <a:srgbClr val="000000"/>
                          </a:solidFill>
                          <a:latin typeface="Calibri"/>
                        </a:rPr>
                        <a:t>       18</a:t>
                      </a:r>
                      <a:endParaRPr lang="en-US" sz="1400" b="0" strike="noStrike" spc="-1">
                        <a:latin typeface="Arial"/>
                      </a:endParaRPr>
                    </a:p>
                  </a:txBody>
                  <a:tcPr marL="46800" marR="37080" anchor="ctr">
                    <a:lnL w="12240">
                      <a:noFill/>
                    </a:lnL>
                    <a:lnR w="12240">
                      <a:noFill/>
                    </a:lnR>
                    <a:lnT w="12240">
                      <a:noFill/>
                    </a:lnT>
                    <a:lnB w="9360">
                      <a:noFill/>
                    </a:lnB>
                    <a:solidFill>
                      <a:srgbClr val="F2F2F2"/>
                    </a:solidFill>
                  </a:tcPr>
                </a:tc>
                <a:tc>
                  <a:txBody>
                    <a:bodyPr/>
                    <a:lstStyle/>
                    <a:p>
                      <a:pPr>
                        <a:lnSpc>
                          <a:spcPct val="100000"/>
                        </a:lnSpc>
                      </a:pPr>
                      <a:r>
                        <a:rPr lang="en-US" sz="1400" b="0" strike="noStrike" spc="-1">
                          <a:solidFill>
                            <a:srgbClr val="000000"/>
                          </a:solidFill>
                          <a:latin typeface="Calibri"/>
                        </a:rPr>
                        <a:t>         0</a:t>
                      </a:r>
                      <a:endParaRPr lang="en-US" sz="1400" b="0" strike="noStrike" spc="-1">
                        <a:latin typeface="Arial"/>
                      </a:endParaRPr>
                    </a:p>
                  </a:txBody>
                  <a:tcPr marL="46800" marR="37080" anchor="ctr">
                    <a:lnL w="12240">
                      <a:noFill/>
                    </a:lnL>
                    <a:lnR w="12240">
                      <a:noFill/>
                    </a:lnR>
                    <a:lnT w="12240">
                      <a:noFill/>
                    </a:lnT>
                    <a:lnB w="9360">
                      <a:noFill/>
                    </a:lnB>
                    <a:solidFill>
                      <a:srgbClr val="F2F2F2"/>
                    </a:solidFill>
                  </a:tcPr>
                </a:tc>
                <a:extLst>
                  <a:ext uri="{0D108BD9-81ED-4DB2-BD59-A6C34878D82A}">
                    <a16:rowId xmlns:a16="http://schemas.microsoft.com/office/drawing/2014/main" val="10011"/>
                  </a:ext>
                </a:extLst>
              </a:tr>
              <a:tr h="292680">
                <a:tc>
                  <a:txBody>
                    <a:bodyPr/>
                    <a:lstStyle/>
                    <a:p>
                      <a:pPr>
                        <a:lnSpc>
                          <a:spcPct val="100000"/>
                        </a:lnSpc>
                      </a:pPr>
                      <a:r>
                        <a:rPr lang="en-US" sz="1400" b="0" strike="noStrike" spc="-1">
                          <a:solidFill>
                            <a:srgbClr val="000000"/>
                          </a:solidFill>
                          <a:latin typeface="Calibri"/>
                        </a:rPr>
                        <a:t>2018</a:t>
                      </a:r>
                      <a:endParaRPr lang="en-US" sz="1400" b="0" strike="noStrike" spc="-1">
                        <a:latin typeface="Arial"/>
                      </a:endParaRPr>
                    </a:p>
                  </a:txBody>
                  <a:tcPr marL="46800" marR="37080" anchor="ctr">
                    <a:lnL w="12240">
                      <a:solidFill>
                        <a:srgbClr val="000000"/>
                      </a:solidFill>
                    </a:lnL>
                    <a:lnR w="12240">
                      <a:noFill/>
                    </a:lnR>
                    <a:lnT w="9360">
                      <a:noFill/>
                    </a:lnT>
                    <a:lnB w="12240">
                      <a:noFill/>
                    </a:lnB>
                    <a:solidFill>
                      <a:srgbClr val="D9D9D9"/>
                    </a:solidFill>
                  </a:tcPr>
                </a:tc>
                <a:tc>
                  <a:txBody>
                    <a:bodyPr/>
                    <a:lstStyle/>
                    <a:p>
                      <a:pPr>
                        <a:lnSpc>
                          <a:spcPct val="100000"/>
                        </a:lnSpc>
                      </a:pPr>
                      <a:r>
                        <a:rPr lang="en-US" sz="1400" b="0" strike="noStrike" spc="-1">
                          <a:solidFill>
                            <a:srgbClr val="000000"/>
                          </a:solidFill>
                          <a:latin typeface="Calibri"/>
                        </a:rPr>
                        <a:t>   1142</a:t>
                      </a:r>
                      <a:endParaRPr lang="en-US" sz="1400" b="0" strike="noStrike" spc="-1">
                        <a:latin typeface="Arial"/>
                      </a:endParaRPr>
                    </a:p>
                  </a:txBody>
                  <a:tcPr marL="46800" marR="37080" anchor="ctr">
                    <a:lnL w="12240">
                      <a:noFill/>
                    </a:lnL>
                    <a:lnR w="12240">
                      <a:noFill/>
                    </a:lnR>
                    <a:lnT w="9360">
                      <a:noFill/>
                    </a:lnT>
                    <a:lnB w="12240">
                      <a:noFill/>
                    </a:lnB>
                    <a:solidFill>
                      <a:srgbClr val="D9D9D9"/>
                    </a:solidFill>
                  </a:tcPr>
                </a:tc>
                <a:tc>
                  <a:txBody>
                    <a:bodyPr/>
                    <a:lstStyle/>
                    <a:p>
                      <a:pPr>
                        <a:lnSpc>
                          <a:spcPct val="100000"/>
                        </a:lnSpc>
                      </a:pPr>
                      <a:r>
                        <a:rPr lang="en-US" sz="1400" b="0" strike="noStrike" spc="-1">
                          <a:solidFill>
                            <a:srgbClr val="000000"/>
                          </a:solidFill>
                          <a:latin typeface="Calibri"/>
                        </a:rPr>
                        <a:t>   433</a:t>
                      </a:r>
                      <a:endParaRPr lang="en-US" sz="1400" b="0" strike="noStrike" spc="-1">
                        <a:latin typeface="Arial"/>
                      </a:endParaRPr>
                    </a:p>
                  </a:txBody>
                  <a:tcPr marL="46800" marR="37080" anchor="ctr">
                    <a:lnL w="12240">
                      <a:noFill/>
                    </a:lnL>
                    <a:lnR w="12240">
                      <a:noFill/>
                    </a:lnR>
                    <a:lnT w="9360">
                      <a:noFill/>
                    </a:lnT>
                    <a:lnB w="12240">
                      <a:noFill/>
                    </a:lnB>
                    <a:solidFill>
                      <a:srgbClr val="D9D9D9"/>
                    </a:solidFill>
                  </a:tcPr>
                </a:tc>
                <a:tc>
                  <a:txBody>
                    <a:bodyPr/>
                    <a:lstStyle/>
                    <a:p>
                      <a:pPr>
                        <a:lnSpc>
                          <a:spcPct val="100000"/>
                        </a:lnSpc>
                      </a:pPr>
                      <a:r>
                        <a:rPr lang="en-US" sz="1400" b="0" strike="noStrike" spc="-1">
                          <a:solidFill>
                            <a:srgbClr val="000000"/>
                          </a:solidFill>
                          <a:latin typeface="Calibri"/>
                        </a:rPr>
                        <a:t>   670</a:t>
                      </a:r>
                      <a:endParaRPr lang="en-US" sz="1400" b="0" strike="noStrike" spc="-1">
                        <a:latin typeface="Arial"/>
                      </a:endParaRPr>
                    </a:p>
                  </a:txBody>
                  <a:tcPr marL="46800" marR="37080" anchor="ctr">
                    <a:lnL w="12240">
                      <a:noFill/>
                    </a:lnL>
                    <a:lnR w="12240">
                      <a:noFill/>
                    </a:lnR>
                    <a:lnT w="9360">
                      <a:noFill/>
                    </a:lnT>
                    <a:lnB w="12240">
                      <a:noFill/>
                    </a:lnB>
                    <a:solidFill>
                      <a:srgbClr val="D9D9D9"/>
                    </a:solidFill>
                  </a:tcPr>
                </a:tc>
                <a:tc>
                  <a:txBody>
                    <a:bodyPr/>
                    <a:lstStyle/>
                    <a:p>
                      <a:pPr>
                        <a:lnSpc>
                          <a:spcPct val="100000"/>
                        </a:lnSpc>
                      </a:pPr>
                      <a:r>
                        <a:rPr lang="en-US" sz="1400" b="0" strike="noStrike" spc="-1">
                          <a:solidFill>
                            <a:srgbClr val="000000"/>
                          </a:solidFill>
                          <a:latin typeface="Calibri"/>
                        </a:rPr>
                        <a:t>       29</a:t>
                      </a:r>
                      <a:endParaRPr lang="en-US" sz="1400" b="0" strike="noStrike" spc="-1">
                        <a:latin typeface="Arial"/>
                      </a:endParaRPr>
                    </a:p>
                  </a:txBody>
                  <a:tcPr marL="46800" marR="37080" anchor="ctr">
                    <a:lnL w="12240">
                      <a:noFill/>
                    </a:lnL>
                    <a:lnR w="12240">
                      <a:noFill/>
                    </a:lnR>
                    <a:lnT w="9360">
                      <a:noFill/>
                    </a:lnT>
                    <a:lnB w="12240">
                      <a:noFill/>
                    </a:lnB>
                    <a:solidFill>
                      <a:srgbClr val="D9D9D9"/>
                    </a:solidFill>
                  </a:tcPr>
                </a:tc>
                <a:tc>
                  <a:txBody>
                    <a:bodyPr/>
                    <a:lstStyle/>
                    <a:p>
                      <a:pPr>
                        <a:lnSpc>
                          <a:spcPct val="100000"/>
                        </a:lnSpc>
                      </a:pPr>
                      <a:r>
                        <a:rPr lang="en-US" sz="1400" b="0" strike="noStrike" spc="-1">
                          <a:solidFill>
                            <a:srgbClr val="000000"/>
                          </a:solidFill>
                          <a:latin typeface="Calibri"/>
                        </a:rPr>
                        <a:t>         0</a:t>
                      </a:r>
                      <a:endParaRPr lang="en-US" sz="1400" b="0" strike="noStrike" spc="-1">
                        <a:latin typeface="Arial"/>
                      </a:endParaRPr>
                    </a:p>
                  </a:txBody>
                  <a:tcPr marL="46800" marR="37080" anchor="ctr">
                    <a:lnL w="12240">
                      <a:noFill/>
                    </a:lnL>
                    <a:lnR w="12240">
                      <a:noFill/>
                    </a:lnR>
                    <a:lnT w="9360">
                      <a:noFill/>
                    </a:lnT>
                    <a:lnB w="12240">
                      <a:noFill/>
                    </a:lnB>
                    <a:solidFill>
                      <a:srgbClr val="D9D9D9"/>
                    </a:solidFill>
                  </a:tcPr>
                </a:tc>
                <a:extLst>
                  <a:ext uri="{0D108BD9-81ED-4DB2-BD59-A6C34878D82A}">
                    <a16:rowId xmlns:a16="http://schemas.microsoft.com/office/drawing/2014/main" val="10012"/>
                  </a:ext>
                </a:extLst>
              </a:tr>
              <a:tr h="292680">
                <a:tc>
                  <a:txBody>
                    <a:bodyPr/>
                    <a:lstStyle/>
                    <a:p>
                      <a:pPr>
                        <a:lnSpc>
                          <a:spcPct val="100000"/>
                        </a:lnSpc>
                      </a:pPr>
                      <a:r>
                        <a:rPr lang="en-US" sz="1400" b="0" strike="noStrike" spc="-1">
                          <a:solidFill>
                            <a:srgbClr val="000000"/>
                          </a:solidFill>
                          <a:latin typeface="Calibri"/>
                        </a:rPr>
                        <a:t>2019</a:t>
                      </a:r>
                      <a:endParaRPr lang="en-US" sz="1400" b="0" strike="noStrike" spc="-1">
                        <a:latin typeface="Arial"/>
                      </a:endParaRPr>
                    </a:p>
                  </a:txBody>
                  <a:tcPr marL="46800" marR="37080" anchor="ctr">
                    <a:lnL w="12240">
                      <a:solidFill>
                        <a:srgbClr val="000000"/>
                      </a:solidFill>
                    </a:lnL>
                    <a:lnR w="12240">
                      <a:noFill/>
                    </a:lnR>
                    <a:lnT w="12240">
                      <a:noFill/>
                    </a:lnT>
                    <a:lnB w="9360">
                      <a:noFill/>
                    </a:lnB>
                    <a:solidFill>
                      <a:srgbClr val="F2F2F2"/>
                    </a:solidFill>
                  </a:tcPr>
                </a:tc>
                <a:tc>
                  <a:txBody>
                    <a:bodyPr/>
                    <a:lstStyle/>
                    <a:p>
                      <a:pPr>
                        <a:lnSpc>
                          <a:spcPct val="100000"/>
                        </a:lnSpc>
                      </a:pPr>
                      <a:r>
                        <a:rPr lang="en-US" sz="1400" b="0" strike="noStrike" spc="-1">
                          <a:solidFill>
                            <a:srgbClr val="000000"/>
                          </a:solidFill>
                          <a:latin typeface="Calibri"/>
                        </a:rPr>
                        <a:t>   1489</a:t>
                      </a:r>
                      <a:endParaRPr lang="en-US" sz="1400" b="0" strike="noStrike" spc="-1">
                        <a:latin typeface="Arial"/>
                      </a:endParaRPr>
                    </a:p>
                  </a:txBody>
                  <a:tcPr marL="46800" marR="37080" anchor="ctr">
                    <a:lnL w="12240">
                      <a:noFill/>
                    </a:lnL>
                    <a:lnR w="12240">
                      <a:noFill/>
                    </a:lnR>
                    <a:lnT w="12240">
                      <a:noFill/>
                    </a:lnT>
                    <a:lnB w="9360">
                      <a:noFill/>
                    </a:lnB>
                    <a:solidFill>
                      <a:srgbClr val="F2F2F2"/>
                    </a:solidFill>
                  </a:tcPr>
                </a:tc>
                <a:tc>
                  <a:txBody>
                    <a:bodyPr/>
                    <a:lstStyle/>
                    <a:p>
                      <a:pPr>
                        <a:lnSpc>
                          <a:spcPct val="100000"/>
                        </a:lnSpc>
                      </a:pPr>
                      <a:r>
                        <a:rPr lang="en-US" sz="1400" b="0" strike="noStrike" spc="-1">
                          <a:solidFill>
                            <a:srgbClr val="000000"/>
                          </a:solidFill>
                          <a:latin typeface="Calibri"/>
                        </a:rPr>
                        <a:t>   542</a:t>
                      </a:r>
                      <a:endParaRPr lang="en-US" sz="1400" b="0" strike="noStrike" spc="-1">
                        <a:latin typeface="Arial"/>
                      </a:endParaRPr>
                    </a:p>
                  </a:txBody>
                  <a:tcPr marL="46800" marR="37080" anchor="ctr">
                    <a:lnL w="12240">
                      <a:noFill/>
                    </a:lnL>
                    <a:lnR w="12240">
                      <a:noFill/>
                    </a:lnR>
                    <a:lnT w="12240">
                      <a:noFill/>
                    </a:lnT>
                    <a:lnB w="9360">
                      <a:noFill/>
                    </a:lnB>
                    <a:solidFill>
                      <a:srgbClr val="F2F2F2"/>
                    </a:solidFill>
                  </a:tcPr>
                </a:tc>
                <a:tc>
                  <a:txBody>
                    <a:bodyPr/>
                    <a:lstStyle/>
                    <a:p>
                      <a:pPr>
                        <a:lnSpc>
                          <a:spcPct val="100000"/>
                        </a:lnSpc>
                        <a:tabLst>
                          <a:tab pos="0" algn="l"/>
                        </a:tabLst>
                      </a:pPr>
                      <a:r>
                        <a:rPr lang="en-US" sz="1400" b="0" strike="noStrike" spc="-1">
                          <a:solidFill>
                            <a:srgbClr val="000000"/>
                          </a:solidFill>
                          <a:latin typeface="Calibri"/>
                        </a:rPr>
                        <a:t>   897</a:t>
                      </a:r>
                      <a:endParaRPr lang="en-US" sz="1400" b="0" strike="noStrike" spc="-1">
                        <a:latin typeface="Arial"/>
                      </a:endParaRPr>
                    </a:p>
                  </a:txBody>
                  <a:tcPr marL="46800" marR="37080" anchor="ctr">
                    <a:lnL w="12240">
                      <a:noFill/>
                    </a:lnL>
                    <a:lnR w="12240">
                      <a:noFill/>
                    </a:lnR>
                    <a:lnT w="12240">
                      <a:noFill/>
                    </a:lnT>
                    <a:lnB w="9360">
                      <a:noFill/>
                    </a:lnB>
                    <a:solidFill>
                      <a:srgbClr val="F2F2F2"/>
                    </a:solidFill>
                  </a:tcPr>
                </a:tc>
                <a:tc>
                  <a:txBody>
                    <a:bodyPr/>
                    <a:lstStyle/>
                    <a:p>
                      <a:pPr>
                        <a:lnSpc>
                          <a:spcPct val="100000"/>
                        </a:lnSpc>
                      </a:pPr>
                      <a:r>
                        <a:rPr lang="en-US" sz="1400" b="0" strike="noStrike" spc="-1">
                          <a:solidFill>
                            <a:srgbClr val="000000"/>
                          </a:solidFill>
                          <a:latin typeface="Calibri"/>
                        </a:rPr>
                        <a:t>       29</a:t>
                      </a:r>
                      <a:endParaRPr lang="en-US" sz="1400" b="0" strike="noStrike" spc="-1">
                        <a:latin typeface="Arial"/>
                      </a:endParaRPr>
                    </a:p>
                  </a:txBody>
                  <a:tcPr marL="46800" marR="37080" anchor="ctr">
                    <a:lnL w="12240">
                      <a:noFill/>
                    </a:lnL>
                    <a:lnR w="12240">
                      <a:noFill/>
                    </a:lnR>
                    <a:lnT w="12240">
                      <a:noFill/>
                    </a:lnT>
                    <a:lnB w="9360">
                      <a:noFill/>
                    </a:lnB>
                    <a:solidFill>
                      <a:srgbClr val="F2F2F2"/>
                    </a:solidFill>
                  </a:tcPr>
                </a:tc>
                <a:tc>
                  <a:txBody>
                    <a:bodyPr/>
                    <a:lstStyle/>
                    <a:p>
                      <a:pPr>
                        <a:lnSpc>
                          <a:spcPct val="100000"/>
                        </a:lnSpc>
                      </a:pPr>
                      <a:r>
                        <a:rPr lang="en-US" sz="1400" b="0" strike="noStrike" spc="-1">
                          <a:solidFill>
                            <a:srgbClr val="000000"/>
                          </a:solidFill>
                          <a:latin typeface="Calibri"/>
                        </a:rPr>
                        <a:t>         0</a:t>
                      </a:r>
                      <a:endParaRPr lang="en-US" sz="1400" b="0" strike="noStrike" spc="-1">
                        <a:latin typeface="Arial"/>
                      </a:endParaRPr>
                    </a:p>
                  </a:txBody>
                  <a:tcPr marL="46800" marR="37080" anchor="ctr">
                    <a:lnL w="12240">
                      <a:noFill/>
                    </a:lnL>
                    <a:lnR w="12240">
                      <a:noFill/>
                    </a:lnR>
                    <a:lnT w="12240">
                      <a:noFill/>
                    </a:lnT>
                    <a:lnB w="9360">
                      <a:noFill/>
                    </a:lnB>
                    <a:solidFill>
                      <a:srgbClr val="F2F2F2"/>
                    </a:solidFill>
                  </a:tcPr>
                </a:tc>
                <a:extLst>
                  <a:ext uri="{0D108BD9-81ED-4DB2-BD59-A6C34878D82A}">
                    <a16:rowId xmlns:a16="http://schemas.microsoft.com/office/drawing/2014/main" val="10013"/>
                  </a:ext>
                </a:extLst>
              </a:tr>
              <a:tr h="292680">
                <a:tc>
                  <a:txBody>
                    <a:bodyPr/>
                    <a:lstStyle/>
                    <a:p>
                      <a:pPr>
                        <a:lnSpc>
                          <a:spcPct val="100000"/>
                        </a:lnSpc>
                      </a:pPr>
                      <a:r>
                        <a:rPr lang="en-US" sz="1400" b="0" strike="noStrike" spc="-1">
                          <a:solidFill>
                            <a:srgbClr val="000000"/>
                          </a:solidFill>
                          <a:latin typeface="Calibri"/>
                        </a:rPr>
                        <a:t>2020</a:t>
                      </a:r>
                      <a:endParaRPr lang="en-US" sz="1400" b="0" strike="noStrike" spc="-1">
                        <a:latin typeface="Arial"/>
                      </a:endParaRPr>
                    </a:p>
                  </a:txBody>
                  <a:tcPr marL="46800" marR="37080" anchor="ctr">
                    <a:lnL w="12240">
                      <a:solidFill>
                        <a:srgbClr val="000000"/>
                      </a:solidFill>
                    </a:lnL>
                    <a:lnR w="12240">
                      <a:noFill/>
                    </a:lnR>
                    <a:lnT w="9360">
                      <a:noFill/>
                    </a:lnT>
                    <a:solidFill>
                      <a:srgbClr val="D9D9D9"/>
                    </a:solidFill>
                  </a:tcPr>
                </a:tc>
                <a:tc>
                  <a:txBody>
                    <a:bodyPr/>
                    <a:lstStyle/>
                    <a:p>
                      <a:pPr>
                        <a:lnSpc>
                          <a:spcPct val="100000"/>
                        </a:lnSpc>
                      </a:pPr>
                      <a:r>
                        <a:rPr lang="en-US" sz="1400" b="0" strike="noStrike" spc="-1">
                          <a:latin typeface="Calibri"/>
                        </a:rPr>
                        <a:t>   2165</a:t>
                      </a:r>
                      <a:endParaRPr lang="en-US" sz="1400" b="0" strike="noStrike" spc="-1">
                        <a:latin typeface="Arial"/>
                      </a:endParaRPr>
                    </a:p>
                  </a:txBody>
                  <a:tcPr marL="46800" marR="37080" anchor="ctr">
                    <a:lnL w="12240">
                      <a:noFill/>
                    </a:lnL>
                    <a:lnR w="12240">
                      <a:noFill/>
                    </a:lnR>
                    <a:lnT w="9360">
                      <a:noFill/>
                    </a:lnT>
                    <a:solidFill>
                      <a:srgbClr val="D9D9D9"/>
                    </a:solidFill>
                  </a:tcPr>
                </a:tc>
                <a:tc>
                  <a:txBody>
                    <a:bodyPr/>
                    <a:lstStyle/>
                    <a:p>
                      <a:pPr>
                        <a:lnSpc>
                          <a:spcPct val="100000"/>
                        </a:lnSpc>
                      </a:pPr>
                      <a:r>
                        <a:rPr lang="en-US" sz="1400" b="0" strike="noStrike" spc="-1">
                          <a:latin typeface="Calibri"/>
                        </a:rPr>
                        <a:t>   715</a:t>
                      </a:r>
                      <a:endParaRPr lang="en-US" sz="1400" b="0" strike="noStrike" spc="-1">
                        <a:latin typeface="Arial"/>
                      </a:endParaRPr>
                    </a:p>
                  </a:txBody>
                  <a:tcPr marL="46800" marR="37080" anchor="ctr">
                    <a:lnL w="12240">
                      <a:noFill/>
                    </a:lnL>
                    <a:lnR w="12240">
                      <a:noFill/>
                    </a:lnR>
                    <a:lnT w="9360">
                      <a:noFill/>
                    </a:lnT>
                    <a:solidFill>
                      <a:srgbClr val="D9D9D9"/>
                    </a:solidFill>
                  </a:tcPr>
                </a:tc>
                <a:tc>
                  <a:txBody>
                    <a:bodyPr/>
                    <a:lstStyle/>
                    <a:p>
                      <a:pPr>
                        <a:lnSpc>
                          <a:spcPct val="100000"/>
                        </a:lnSpc>
                      </a:pPr>
                      <a:r>
                        <a:rPr lang="en-US" sz="1400" b="0" strike="noStrike" spc="-1">
                          <a:latin typeface="Calibri"/>
                        </a:rPr>
                        <a:t>  1421</a:t>
                      </a:r>
                      <a:endParaRPr lang="en-US" sz="1400" b="0" strike="noStrike" spc="-1">
                        <a:latin typeface="Arial"/>
                      </a:endParaRPr>
                    </a:p>
                  </a:txBody>
                  <a:tcPr marL="46800" marR="37080" anchor="ctr">
                    <a:lnL w="12240">
                      <a:noFill/>
                    </a:lnL>
                    <a:lnR w="12240">
                      <a:noFill/>
                    </a:lnR>
                    <a:lnT w="9360">
                      <a:noFill/>
                    </a:lnT>
                    <a:solidFill>
                      <a:srgbClr val="D9D9D9"/>
                    </a:solidFill>
                  </a:tcPr>
                </a:tc>
                <a:tc>
                  <a:txBody>
                    <a:bodyPr/>
                    <a:lstStyle/>
                    <a:p>
                      <a:pPr>
                        <a:lnSpc>
                          <a:spcPct val="100000"/>
                        </a:lnSpc>
                      </a:pPr>
                      <a:r>
                        <a:rPr lang="en-US" sz="1400" b="0" strike="noStrike" spc="-1">
                          <a:latin typeface="Calibri"/>
                        </a:rPr>
                        <a:t>       27</a:t>
                      </a:r>
                      <a:endParaRPr lang="en-US" sz="1400" b="0" strike="noStrike" spc="-1">
                        <a:latin typeface="Arial"/>
                      </a:endParaRPr>
                    </a:p>
                  </a:txBody>
                  <a:tcPr marL="46800" marR="37080" anchor="ctr">
                    <a:lnL w="12240">
                      <a:noFill/>
                    </a:lnL>
                    <a:lnR w="12240">
                      <a:noFill/>
                    </a:lnR>
                    <a:lnT w="9360">
                      <a:noFill/>
                    </a:lnT>
                    <a:solidFill>
                      <a:srgbClr val="D9D9D9"/>
                    </a:solidFill>
                  </a:tcPr>
                </a:tc>
                <a:tc>
                  <a:txBody>
                    <a:bodyPr/>
                    <a:lstStyle/>
                    <a:p>
                      <a:pPr>
                        <a:lnSpc>
                          <a:spcPct val="100000"/>
                        </a:lnSpc>
                      </a:pPr>
                      <a:r>
                        <a:rPr lang="en-US" sz="1400" b="0" strike="noStrike" spc="-1">
                          <a:latin typeface="Calibri"/>
                        </a:rPr>
                        <a:t>         2</a:t>
                      </a:r>
                      <a:endParaRPr lang="en-US" sz="1400" b="0" strike="noStrike" spc="-1">
                        <a:latin typeface="Arial"/>
                      </a:endParaRPr>
                    </a:p>
                  </a:txBody>
                  <a:tcPr marL="46800" marR="37080" anchor="ctr">
                    <a:lnL w="12240">
                      <a:noFill/>
                    </a:lnL>
                    <a:lnR w="12240">
                      <a:noFill/>
                    </a:lnR>
                    <a:lnT w="9360">
                      <a:noFill/>
                    </a:lnT>
                    <a:solidFill>
                      <a:srgbClr val="D9D9D9"/>
                    </a:solidFill>
                  </a:tcPr>
                </a:tc>
                <a:extLst>
                  <a:ext uri="{0D108BD9-81ED-4DB2-BD59-A6C34878D82A}">
                    <a16:rowId xmlns:a16="http://schemas.microsoft.com/office/drawing/2014/main" val="10014"/>
                  </a:ext>
                </a:extLst>
              </a:tr>
              <a:tr h="329040">
                <a:tc>
                  <a:txBody>
                    <a:bodyPr/>
                    <a:lstStyle/>
                    <a:p>
                      <a:pPr>
                        <a:lnSpc>
                          <a:spcPct val="100000"/>
                        </a:lnSpc>
                      </a:pPr>
                      <a:r>
                        <a:rPr lang="en-US" sz="1400" b="0" strike="noStrike" spc="-1">
                          <a:solidFill>
                            <a:srgbClr val="000000"/>
                          </a:solidFill>
                          <a:latin typeface="Calibri"/>
                        </a:rPr>
                        <a:t>2021</a:t>
                      </a:r>
                      <a:endParaRPr lang="en-US" sz="1400" b="0" strike="noStrike" spc="-1">
                        <a:latin typeface="Arial"/>
                      </a:endParaRPr>
                    </a:p>
                  </a:txBody>
                  <a:tcPr marL="46800" marR="37080" anchor="ctr">
                    <a:lnL w="12240">
                      <a:solidFill>
                        <a:srgbClr val="000000"/>
                      </a:solidFill>
                    </a:lnL>
                    <a:lnR w="12240">
                      <a:noFill/>
                    </a:lnR>
                    <a:lnB w="12240">
                      <a:noFill/>
                    </a:lnB>
                    <a:solidFill>
                      <a:srgbClr val="F2F2F2"/>
                    </a:solidFill>
                  </a:tcPr>
                </a:tc>
                <a:tc>
                  <a:txBody>
                    <a:bodyPr/>
                    <a:lstStyle/>
                    <a:p>
                      <a:pPr>
                        <a:lnSpc>
                          <a:spcPct val="100000"/>
                        </a:lnSpc>
                      </a:pPr>
                      <a:r>
                        <a:rPr lang="en-US" sz="1400" b="0" strike="noStrike" spc="-1">
                          <a:latin typeface="Calibri"/>
                        </a:rPr>
                        <a:t>   2000</a:t>
                      </a:r>
                      <a:endParaRPr lang="en-US" sz="1400" b="0" strike="noStrike" spc="-1">
                        <a:latin typeface="Arial"/>
                      </a:endParaRPr>
                    </a:p>
                  </a:txBody>
                  <a:tcPr marL="46800" marR="37080" anchor="ctr">
                    <a:lnL w="12240">
                      <a:noFill/>
                    </a:lnL>
                    <a:lnR w="12240">
                      <a:noFill/>
                    </a:lnR>
                    <a:lnB w="12240">
                      <a:noFill/>
                    </a:lnB>
                    <a:solidFill>
                      <a:srgbClr val="F2F2F2"/>
                    </a:solidFill>
                  </a:tcPr>
                </a:tc>
                <a:tc>
                  <a:txBody>
                    <a:bodyPr/>
                    <a:lstStyle/>
                    <a:p>
                      <a:pPr>
                        <a:lnSpc>
                          <a:spcPct val="100000"/>
                        </a:lnSpc>
                      </a:pPr>
                      <a:r>
                        <a:rPr lang="en-US" sz="1400" b="0" strike="noStrike" spc="-1">
                          <a:latin typeface="Calibri"/>
                        </a:rPr>
                        <a:t>   459</a:t>
                      </a:r>
                      <a:endParaRPr lang="en-US" sz="1400" b="0" strike="noStrike" spc="-1">
                        <a:latin typeface="Arial"/>
                      </a:endParaRPr>
                    </a:p>
                  </a:txBody>
                  <a:tcPr marL="46800" marR="37080" anchor="ctr">
                    <a:lnL w="12240">
                      <a:noFill/>
                    </a:lnL>
                    <a:lnR w="12240">
                      <a:noFill/>
                    </a:lnR>
                    <a:lnB w="12240">
                      <a:noFill/>
                    </a:lnB>
                    <a:solidFill>
                      <a:srgbClr val="F2F2F2"/>
                    </a:solidFill>
                  </a:tcPr>
                </a:tc>
                <a:tc>
                  <a:txBody>
                    <a:bodyPr/>
                    <a:lstStyle/>
                    <a:p>
                      <a:pPr>
                        <a:lnSpc>
                          <a:spcPct val="100000"/>
                        </a:lnSpc>
                      </a:pPr>
                      <a:r>
                        <a:rPr lang="en-US" sz="1400" b="0" strike="noStrike" spc="-1">
                          <a:latin typeface="Calibri"/>
                        </a:rPr>
                        <a:t>  1448</a:t>
                      </a:r>
                      <a:endParaRPr lang="en-US" sz="1400" b="0" strike="noStrike" spc="-1">
                        <a:latin typeface="Arial"/>
                      </a:endParaRPr>
                    </a:p>
                  </a:txBody>
                  <a:tcPr marL="46800" marR="37080" anchor="ctr">
                    <a:lnL w="12240">
                      <a:noFill/>
                    </a:lnL>
                    <a:lnR w="12240">
                      <a:noFill/>
                    </a:lnR>
                    <a:lnB w="12240">
                      <a:noFill/>
                    </a:lnB>
                    <a:solidFill>
                      <a:srgbClr val="F2F2F2"/>
                    </a:solidFill>
                  </a:tcPr>
                </a:tc>
                <a:tc>
                  <a:txBody>
                    <a:bodyPr/>
                    <a:lstStyle/>
                    <a:p>
                      <a:pPr>
                        <a:lnSpc>
                          <a:spcPct val="100000"/>
                        </a:lnSpc>
                      </a:pPr>
                      <a:r>
                        <a:rPr lang="en-US" sz="1400" b="0" strike="noStrike" spc="-1">
                          <a:latin typeface="Calibri"/>
                        </a:rPr>
                        <a:t>      13</a:t>
                      </a:r>
                      <a:endParaRPr lang="en-US" sz="1400" b="0" strike="noStrike" spc="-1">
                        <a:latin typeface="Arial"/>
                      </a:endParaRPr>
                    </a:p>
                  </a:txBody>
                  <a:tcPr marL="46800" marR="37080" anchor="ctr">
                    <a:lnL w="12240">
                      <a:noFill/>
                    </a:lnL>
                    <a:lnR w="12240">
                      <a:noFill/>
                    </a:lnR>
                    <a:lnB w="12240">
                      <a:noFill/>
                    </a:lnB>
                    <a:solidFill>
                      <a:srgbClr val="F2F2F2"/>
                    </a:solidFill>
                  </a:tcPr>
                </a:tc>
                <a:tc>
                  <a:txBody>
                    <a:bodyPr/>
                    <a:lstStyle/>
                    <a:p>
                      <a:pPr>
                        <a:lnSpc>
                          <a:spcPct val="100000"/>
                        </a:lnSpc>
                      </a:pPr>
                      <a:r>
                        <a:rPr lang="en-US" sz="1400" b="0" strike="noStrike" spc="-1">
                          <a:latin typeface="Calibri"/>
                        </a:rPr>
                        <a:t>       168</a:t>
                      </a:r>
                      <a:endParaRPr lang="en-US" sz="1400" b="0" strike="noStrike" spc="-1">
                        <a:latin typeface="Arial"/>
                      </a:endParaRPr>
                    </a:p>
                  </a:txBody>
                  <a:tcPr marL="46800" marR="37080" anchor="ctr">
                    <a:lnL w="12240">
                      <a:noFill/>
                    </a:lnL>
                    <a:lnR w="12240">
                      <a:noFill/>
                    </a:lnR>
                    <a:lnB w="12240">
                      <a:noFill/>
                    </a:lnB>
                    <a:solidFill>
                      <a:srgbClr val="F2F2F2"/>
                    </a:solidFill>
                  </a:tcPr>
                </a:tc>
                <a:extLst>
                  <a:ext uri="{0D108BD9-81ED-4DB2-BD59-A6C34878D82A}">
                    <a16:rowId xmlns:a16="http://schemas.microsoft.com/office/drawing/2014/main" val="10015"/>
                  </a:ext>
                </a:extLst>
              </a:tr>
              <a:tr h="329040">
                <a:tc>
                  <a:txBody>
                    <a:bodyPr/>
                    <a:lstStyle/>
                    <a:p>
                      <a:pPr>
                        <a:lnSpc>
                          <a:spcPct val="100000"/>
                        </a:lnSpc>
                      </a:pPr>
                      <a:r>
                        <a:rPr lang="en-US" sz="1400" b="0" strike="noStrike" spc="-1">
                          <a:solidFill>
                            <a:srgbClr val="000000"/>
                          </a:solidFill>
                          <a:latin typeface="Calibri"/>
                        </a:rPr>
                        <a:t>2022</a:t>
                      </a:r>
                      <a:endParaRPr lang="en-US" sz="1400" b="0" strike="noStrike" spc="-1">
                        <a:latin typeface="Arial"/>
                      </a:endParaRPr>
                    </a:p>
                  </a:txBody>
                  <a:tcPr marL="46800" marR="37080" anchor="ctr">
                    <a:lnL w="12240">
                      <a:solidFill>
                        <a:srgbClr val="000000"/>
                      </a:solidFill>
                    </a:lnL>
                    <a:lnR w="12240">
                      <a:noFill/>
                    </a:lnR>
                    <a:lnT>
                      <a:noFill/>
                    </a:lnT>
                    <a:lnB w="12240">
                      <a:noFill/>
                    </a:lnB>
                    <a:solidFill>
                      <a:srgbClr val="D9D9D9"/>
                    </a:solidFill>
                  </a:tcPr>
                </a:tc>
                <a:tc>
                  <a:txBody>
                    <a:bodyPr/>
                    <a:lstStyle/>
                    <a:p>
                      <a:pPr>
                        <a:lnSpc>
                          <a:spcPct val="100000"/>
                        </a:lnSpc>
                      </a:pPr>
                      <a:r>
                        <a:rPr lang="en-US" sz="1400" b="0" strike="noStrike" spc="-1">
                          <a:latin typeface="Calibri"/>
                        </a:rPr>
                        <a:t>    483</a:t>
                      </a:r>
                      <a:endParaRPr lang="en-US" sz="1400" b="0" strike="noStrike" spc="-1">
                        <a:latin typeface="Arial"/>
                      </a:endParaRPr>
                    </a:p>
                  </a:txBody>
                  <a:tcPr marL="46800" marR="37080" anchor="ctr">
                    <a:lnL w="12240">
                      <a:noFill/>
                    </a:lnL>
                    <a:lnR w="12240">
                      <a:noFill/>
                    </a:lnR>
                    <a:lnT>
                      <a:noFill/>
                    </a:lnT>
                    <a:lnB w="12240">
                      <a:noFill/>
                    </a:lnB>
                    <a:solidFill>
                      <a:srgbClr val="D9D9D9"/>
                    </a:solidFill>
                  </a:tcPr>
                </a:tc>
                <a:tc>
                  <a:txBody>
                    <a:bodyPr/>
                    <a:lstStyle/>
                    <a:p>
                      <a:pPr>
                        <a:lnSpc>
                          <a:spcPct val="100000"/>
                        </a:lnSpc>
                      </a:pPr>
                      <a:r>
                        <a:rPr lang="en-US" sz="1400" b="0" strike="noStrike" spc="-1">
                          <a:latin typeface="Calibri"/>
                        </a:rPr>
                        <a:t>   51</a:t>
                      </a:r>
                      <a:endParaRPr lang="en-US" sz="1400" b="0" strike="noStrike" spc="-1">
                        <a:latin typeface="Arial"/>
                      </a:endParaRPr>
                    </a:p>
                  </a:txBody>
                  <a:tcPr marL="46800" marR="37080" anchor="ctr">
                    <a:lnL w="12240">
                      <a:noFill/>
                    </a:lnL>
                    <a:lnR w="12240">
                      <a:noFill/>
                    </a:lnR>
                    <a:lnT>
                      <a:noFill/>
                    </a:lnT>
                    <a:lnB w="12240">
                      <a:noFill/>
                    </a:lnB>
                    <a:solidFill>
                      <a:srgbClr val="D9D9D9"/>
                    </a:solidFill>
                  </a:tcPr>
                </a:tc>
                <a:tc>
                  <a:txBody>
                    <a:bodyPr/>
                    <a:lstStyle/>
                    <a:p>
                      <a:pPr>
                        <a:lnSpc>
                          <a:spcPct val="100000"/>
                        </a:lnSpc>
                      </a:pPr>
                      <a:r>
                        <a:rPr lang="en-US" sz="1400" b="0" strike="noStrike" spc="-1">
                          <a:latin typeface="Calibri"/>
                        </a:rPr>
                        <a:t>  171</a:t>
                      </a:r>
                      <a:endParaRPr lang="en-US" sz="1400" b="0" strike="noStrike" spc="-1">
                        <a:latin typeface="Arial"/>
                      </a:endParaRPr>
                    </a:p>
                  </a:txBody>
                  <a:tcPr marL="46800" marR="37080" anchor="ctr">
                    <a:lnL w="12240">
                      <a:noFill/>
                    </a:lnL>
                    <a:lnR w="12240">
                      <a:noFill/>
                    </a:lnR>
                    <a:lnT>
                      <a:noFill/>
                    </a:lnT>
                    <a:lnB w="12240">
                      <a:noFill/>
                    </a:lnB>
                    <a:solidFill>
                      <a:srgbClr val="D9D9D9"/>
                    </a:solidFill>
                  </a:tcPr>
                </a:tc>
                <a:tc>
                  <a:txBody>
                    <a:bodyPr/>
                    <a:lstStyle/>
                    <a:p>
                      <a:pPr>
                        <a:lnSpc>
                          <a:spcPct val="100000"/>
                        </a:lnSpc>
                      </a:pPr>
                      <a:r>
                        <a:rPr lang="en-US" sz="1400" b="0" strike="noStrike" spc="-1">
                          <a:latin typeface="Calibri"/>
                        </a:rPr>
                        <a:t>       3</a:t>
                      </a:r>
                      <a:endParaRPr lang="en-US" sz="1400" b="0" strike="noStrike" spc="-1">
                        <a:latin typeface="Arial"/>
                      </a:endParaRPr>
                    </a:p>
                  </a:txBody>
                  <a:tcPr marL="46800" marR="37080" anchor="ctr">
                    <a:lnL w="12240">
                      <a:noFill/>
                    </a:lnL>
                    <a:lnR w="12240">
                      <a:noFill/>
                    </a:lnR>
                    <a:lnT>
                      <a:noFill/>
                    </a:lnT>
                    <a:lnB w="12240">
                      <a:noFill/>
                    </a:lnB>
                    <a:solidFill>
                      <a:srgbClr val="D9D9D9"/>
                    </a:solidFill>
                  </a:tcPr>
                </a:tc>
                <a:tc>
                  <a:txBody>
                    <a:bodyPr/>
                    <a:lstStyle/>
                    <a:p>
                      <a:pPr>
                        <a:lnSpc>
                          <a:spcPct val="100000"/>
                        </a:lnSpc>
                      </a:pPr>
                      <a:r>
                        <a:rPr lang="en-US" sz="1400" b="0" strike="noStrike" spc="-1">
                          <a:latin typeface="Calibri"/>
                        </a:rPr>
                        <a:t>       298</a:t>
                      </a:r>
                      <a:endParaRPr lang="en-US" sz="1400" b="0" strike="noStrike" spc="-1">
                        <a:latin typeface="Arial"/>
                      </a:endParaRPr>
                    </a:p>
                  </a:txBody>
                  <a:tcPr marL="46800" marR="37080" anchor="ctr">
                    <a:lnL w="12240">
                      <a:noFill/>
                    </a:lnL>
                    <a:lnR w="12240">
                      <a:noFill/>
                    </a:lnR>
                    <a:lnT>
                      <a:noFill/>
                    </a:lnT>
                    <a:lnB w="12240">
                      <a:noFill/>
                    </a:lnB>
                    <a:solidFill>
                      <a:srgbClr val="D9D9D9"/>
                    </a:solidFill>
                  </a:tcPr>
                </a:tc>
                <a:extLst>
                  <a:ext uri="{0D108BD9-81ED-4DB2-BD59-A6C34878D82A}">
                    <a16:rowId xmlns:a16="http://schemas.microsoft.com/office/drawing/2014/main" val="10016"/>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2000" advTm="40000"/>
    </mc:Choice>
    <mc:Fallback xmlns="" xmlns:p15="http://schemas.microsoft.com/office/powerpoint/2012/main">
      <p:transition spd="slow" advTm="4000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8EA90-FF29-A162-CA79-196AD7D72D16}"/>
              </a:ext>
            </a:extLst>
          </p:cNvPr>
          <p:cNvSpPr>
            <a:spLocks noGrp="1"/>
          </p:cNvSpPr>
          <p:nvPr>
            <p:ph type="title"/>
          </p:nvPr>
        </p:nvSpPr>
        <p:spPr/>
        <p:txBody>
          <a:bodyPr/>
          <a:lstStyle/>
          <a:p>
            <a:r>
              <a:rPr lang="en-IT" dirty="0"/>
              <a:t>Thank you for your attention!</a:t>
            </a:r>
          </a:p>
        </p:txBody>
      </p:sp>
    </p:spTree>
    <p:extLst>
      <p:ext uri="{BB962C8B-B14F-4D97-AF65-F5344CB8AC3E}">
        <p14:creationId xmlns:p14="http://schemas.microsoft.com/office/powerpoint/2010/main" val="34753060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 name="PlaceHolder 1"/>
          <p:cNvSpPr>
            <a:spLocks noGrp="1"/>
          </p:cNvSpPr>
          <p:nvPr>
            <p:ph type="title"/>
          </p:nvPr>
        </p:nvSpPr>
        <p:spPr>
          <a:xfrm>
            <a:off x="838080" y="474120"/>
            <a:ext cx="10514520" cy="1324440"/>
          </a:xfrm>
          <a:prstGeom prst="rect">
            <a:avLst/>
          </a:prstGeom>
          <a:noFill/>
          <a:ln w="0">
            <a:noFill/>
          </a:ln>
        </p:spPr>
        <p:txBody>
          <a:bodyPr lIns="90000" tIns="45000" rIns="90000" bIns="45000" anchor="t">
            <a:noAutofit/>
          </a:bodyPr>
          <a:lstStyle/>
          <a:p>
            <a:pPr>
              <a:lnSpc>
                <a:spcPct val="90000"/>
              </a:lnSpc>
            </a:pPr>
            <a:r>
              <a:rPr lang="en-IT" sz="4400" b="0" strike="noStrike" spc="-1">
                <a:solidFill>
                  <a:srgbClr val="000000"/>
                </a:solidFill>
                <a:latin typeface="Calibri Light"/>
              </a:rPr>
              <a:t>Citation metrics</a:t>
            </a:r>
            <a:endParaRPr lang="en-US" sz="4400" b="0" strike="noStrike" spc="-1">
              <a:latin typeface="Arial"/>
            </a:endParaRPr>
          </a:p>
        </p:txBody>
      </p:sp>
      <p:pic>
        <p:nvPicPr>
          <p:cNvPr id="203" name="Picture 6"/>
          <p:cNvPicPr/>
          <p:nvPr/>
        </p:nvPicPr>
        <p:blipFill>
          <a:blip r:embed="rId2"/>
          <a:stretch/>
        </p:blipFill>
        <p:spPr>
          <a:xfrm>
            <a:off x="365760" y="1854360"/>
            <a:ext cx="5832000" cy="4528800"/>
          </a:xfrm>
          <a:prstGeom prst="rect">
            <a:avLst/>
          </a:prstGeom>
          <a:ln w="0">
            <a:noFill/>
          </a:ln>
        </p:spPr>
      </p:pic>
      <p:pic>
        <p:nvPicPr>
          <p:cNvPr id="204" name="Picture 7"/>
          <p:cNvPicPr/>
          <p:nvPr/>
        </p:nvPicPr>
        <p:blipFill>
          <a:blip r:embed="rId3"/>
          <a:stretch/>
        </p:blipFill>
        <p:spPr>
          <a:xfrm>
            <a:off x="6548400" y="2594520"/>
            <a:ext cx="3974040" cy="1437480"/>
          </a:xfrm>
          <a:prstGeom prst="rect">
            <a:avLst/>
          </a:prstGeom>
          <a:ln w="0">
            <a:noFill/>
          </a:ln>
        </p:spPr>
      </p:pic>
      <p:pic>
        <p:nvPicPr>
          <p:cNvPr id="205" name="Picture 9"/>
          <p:cNvPicPr/>
          <p:nvPr/>
        </p:nvPicPr>
        <p:blipFill>
          <a:blip r:embed="rId4"/>
          <a:stretch/>
        </p:blipFill>
        <p:spPr>
          <a:xfrm>
            <a:off x="6548400" y="4148280"/>
            <a:ext cx="5560560" cy="90900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advTm="69000"/>
    </mc:Choice>
    <mc:Fallback xmlns="" xmlns:p15="http://schemas.microsoft.com/office/powerpoint/2012/main">
      <p:transition spd="slow" advTm="69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 name="Picture 2"/>
          <p:cNvPicPr/>
          <p:nvPr/>
        </p:nvPicPr>
        <p:blipFill>
          <a:blip r:embed="rId2"/>
          <a:stretch/>
        </p:blipFill>
        <p:spPr>
          <a:xfrm>
            <a:off x="798840" y="673200"/>
            <a:ext cx="4748760" cy="5510880"/>
          </a:xfrm>
          <a:prstGeom prst="rect">
            <a:avLst/>
          </a:prstGeom>
          <a:ln w="0">
            <a:noFill/>
          </a:ln>
        </p:spPr>
      </p:pic>
      <p:sp>
        <p:nvSpPr>
          <p:cNvPr id="207" name="TextBox 3"/>
          <p:cNvSpPr/>
          <p:nvPr/>
        </p:nvSpPr>
        <p:spPr>
          <a:xfrm>
            <a:off x="5995800" y="1345320"/>
            <a:ext cx="5184720" cy="638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en-IT" sz="1800" b="0" strike="noStrike" spc="-1">
                <a:solidFill>
                  <a:srgbClr val="000000"/>
                </a:solidFill>
                <a:latin typeface="Calibri"/>
                <a:ea typeface="DejaVu Sans"/>
              </a:rPr>
              <a:t>Journal is listed in several categories: in all of them Citescore is above 75% percentile, meaning Q1</a:t>
            </a:r>
            <a:endParaRPr lang="en-US" sz="1800" b="0" strike="noStrike" spc="-1">
              <a:latin typeface="Arial"/>
            </a:endParaRPr>
          </a:p>
        </p:txBody>
      </p:sp>
      <p:pic>
        <p:nvPicPr>
          <p:cNvPr id="2" name="Picture 1">
            <a:extLst>
              <a:ext uri="{FF2B5EF4-FFF2-40B4-BE49-F238E27FC236}">
                <a16:creationId xmlns:a16="http://schemas.microsoft.com/office/drawing/2014/main" id="{49B93C4D-3790-A341-8D46-8559DDAD6A15}"/>
              </a:ext>
            </a:extLst>
          </p:cNvPr>
          <p:cNvPicPr>
            <a:picLocks noChangeAspect="1"/>
          </p:cNvPicPr>
          <p:nvPr/>
        </p:nvPicPr>
        <p:blipFill>
          <a:blip r:embed="rId3"/>
          <a:stretch>
            <a:fillRect/>
          </a:stretch>
        </p:blipFill>
        <p:spPr>
          <a:xfrm>
            <a:off x="5642193" y="2368140"/>
            <a:ext cx="6123700" cy="1283327"/>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B995ADF-F6E4-E820-4079-1252553B4DED}"/>
              </a:ext>
            </a:extLst>
          </p:cNvPr>
          <p:cNvSpPr txBox="1"/>
          <p:nvPr/>
        </p:nvSpPr>
        <p:spPr>
          <a:xfrm>
            <a:off x="641131" y="834103"/>
            <a:ext cx="2403222" cy="369332"/>
          </a:xfrm>
          <a:prstGeom prst="rect">
            <a:avLst/>
          </a:prstGeom>
          <a:noFill/>
        </p:spPr>
        <p:txBody>
          <a:bodyPr wrap="none" rtlCol="0">
            <a:spAutoFit/>
          </a:bodyPr>
          <a:lstStyle/>
          <a:p>
            <a:r>
              <a:rPr lang="en-IT" dirty="0"/>
              <a:t>SYSJ usage statistics</a:t>
            </a:r>
          </a:p>
        </p:txBody>
      </p:sp>
      <p:pic>
        <p:nvPicPr>
          <p:cNvPr id="3" name="Picture 2" descr="Chart, bar chart&#10;&#10;Description automatically generated">
            <a:extLst>
              <a:ext uri="{FF2B5EF4-FFF2-40B4-BE49-F238E27FC236}">
                <a16:creationId xmlns:a16="http://schemas.microsoft.com/office/drawing/2014/main" id="{6926BC5C-5CAD-AD35-E732-D461CF7BD7D3}"/>
              </a:ext>
            </a:extLst>
          </p:cNvPr>
          <p:cNvPicPr>
            <a:picLocks noChangeAspect="1"/>
          </p:cNvPicPr>
          <p:nvPr/>
        </p:nvPicPr>
        <p:blipFill rotWithShape="1">
          <a:blip r:embed="rId2">
            <a:extLst>
              <a:ext uri="{28A0092B-C50C-407E-A947-70E740481C1C}">
                <a14:useLocalDpi xmlns:a14="http://schemas.microsoft.com/office/drawing/2010/main" val="0"/>
              </a:ext>
            </a:extLst>
          </a:blip>
          <a:srcRect b="52490"/>
          <a:stretch/>
        </p:blipFill>
        <p:spPr>
          <a:xfrm>
            <a:off x="357351" y="1418897"/>
            <a:ext cx="11326760" cy="5044965"/>
          </a:xfrm>
          <a:prstGeom prst="rect">
            <a:avLst/>
          </a:prstGeom>
        </p:spPr>
      </p:pic>
    </p:spTree>
    <p:extLst>
      <p:ext uri="{BB962C8B-B14F-4D97-AF65-F5344CB8AC3E}">
        <p14:creationId xmlns:p14="http://schemas.microsoft.com/office/powerpoint/2010/main" val="14191767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PlaceHolder 1"/>
          <p:cNvSpPr>
            <a:spLocks noGrp="1"/>
          </p:cNvSpPr>
          <p:nvPr>
            <p:ph type="title"/>
          </p:nvPr>
        </p:nvSpPr>
        <p:spPr>
          <a:xfrm>
            <a:off x="285120" y="489240"/>
            <a:ext cx="10514520" cy="761400"/>
          </a:xfrm>
          <a:prstGeom prst="rect">
            <a:avLst/>
          </a:prstGeom>
          <a:noFill/>
          <a:ln w="0">
            <a:noFill/>
          </a:ln>
        </p:spPr>
        <p:txBody>
          <a:bodyPr lIns="90000" tIns="45000" rIns="90000" bIns="45000" anchor="t">
            <a:noAutofit/>
          </a:bodyPr>
          <a:lstStyle/>
          <a:p>
            <a:pPr>
              <a:lnSpc>
                <a:spcPct val="90000"/>
              </a:lnSpc>
            </a:pPr>
            <a:r>
              <a:rPr lang="en-IT" sz="4400" b="0" strike="noStrike" spc="-1">
                <a:solidFill>
                  <a:srgbClr val="000000"/>
                </a:solidFill>
                <a:latin typeface="Calibri Light"/>
              </a:rPr>
              <a:t>Additional information</a:t>
            </a:r>
            <a:endParaRPr lang="en-US" sz="4400" b="0" strike="noStrike" spc="-1">
              <a:latin typeface="Arial"/>
            </a:endParaRPr>
          </a:p>
        </p:txBody>
      </p:sp>
      <p:sp>
        <p:nvSpPr>
          <p:cNvPr id="209" name="Shape 156"/>
          <p:cNvSpPr/>
          <p:nvPr/>
        </p:nvSpPr>
        <p:spPr>
          <a:xfrm>
            <a:off x="101520" y="1251720"/>
            <a:ext cx="11987640" cy="46015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rmAutofit/>
          </a:bodyPr>
          <a:lstStyle/>
          <a:p>
            <a:pPr marL="305280" indent="-305280">
              <a:lnSpc>
                <a:spcPct val="90000"/>
              </a:lnSpc>
              <a:spcBef>
                <a:spcPts val="1500"/>
              </a:spcBef>
              <a:buClr>
                <a:srgbClr val="000000"/>
              </a:buClr>
              <a:buFont typeface="Arial"/>
              <a:buChar char="•"/>
            </a:pPr>
            <a:r>
              <a:rPr lang="en-US" sz="2000" b="0" strike="noStrike" spc="-1" dirty="0">
                <a:solidFill>
                  <a:srgbClr val="000000"/>
                </a:solidFill>
                <a:latin typeface="Calibri"/>
                <a:ea typeface="DejaVu Sans"/>
              </a:rPr>
              <a:t>All papers submitted by the end of 2018 have been included in issues by the second 2020 issue.</a:t>
            </a:r>
            <a:endParaRPr lang="en-US" sz="2000" b="0" strike="noStrike" spc="-1" dirty="0">
              <a:latin typeface="Arial"/>
            </a:endParaRPr>
          </a:p>
          <a:p>
            <a:pPr marL="305280" indent="-305280">
              <a:lnSpc>
                <a:spcPct val="90000"/>
              </a:lnSpc>
              <a:spcBef>
                <a:spcPts val="1500"/>
              </a:spcBef>
              <a:buClr>
                <a:srgbClr val="000000"/>
              </a:buClr>
              <a:buFont typeface="Arial"/>
              <a:buChar char="•"/>
            </a:pPr>
            <a:r>
              <a:rPr lang="en-US" sz="2000" b="0" strike="noStrike" spc="-1" dirty="0">
                <a:solidFill>
                  <a:srgbClr val="000000"/>
                </a:solidFill>
                <a:latin typeface="Calibri"/>
                <a:ea typeface="DejaVu Sans"/>
              </a:rPr>
              <a:t>Current page limits (apply to papers submitted from 1 Jan 2015): 8 complimentary pages for regular papers; up to 12 pages, </a:t>
            </a:r>
            <a:r>
              <a:rPr lang="en-US" sz="2000" b="1" strike="noStrike" spc="-1" dirty="0">
                <a:solidFill>
                  <a:srgbClr val="000000"/>
                </a:solidFill>
                <a:latin typeface="Calibri"/>
                <a:ea typeface="DejaVu Sans"/>
              </a:rPr>
              <a:t>with overlength page charge of US$150 per page</a:t>
            </a:r>
            <a:r>
              <a:rPr lang="en-US" sz="2000" b="0" strike="noStrike" spc="-1" dirty="0">
                <a:solidFill>
                  <a:srgbClr val="000000"/>
                </a:solidFill>
                <a:latin typeface="Calibri"/>
                <a:ea typeface="DejaVu Sans"/>
              </a:rPr>
              <a:t>.  No complaints received from authors.</a:t>
            </a:r>
            <a:endParaRPr lang="en-US" sz="2000" b="0" strike="noStrike" spc="-1" dirty="0">
              <a:latin typeface="Arial"/>
            </a:endParaRPr>
          </a:p>
          <a:p>
            <a:pPr marL="305280" indent="-305280">
              <a:lnSpc>
                <a:spcPct val="90000"/>
              </a:lnSpc>
              <a:spcBef>
                <a:spcPts val="1500"/>
              </a:spcBef>
              <a:buClr>
                <a:srgbClr val="000000"/>
              </a:buClr>
              <a:buFont typeface="Arial"/>
              <a:buChar char="•"/>
            </a:pPr>
            <a:r>
              <a:rPr lang="en-US" sz="2000" b="1" strike="noStrike" spc="-1" dirty="0">
                <a:solidFill>
                  <a:srgbClr val="000000"/>
                </a:solidFill>
                <a:latin typeface="Calibri"/>
                <a:ea typeface="DejaVu Sans"/>
              </a:rPr>
              <a:t>No publicity </a:t>
            </a:r>
            <a:r>
              <a:rPr lang="en-US" sz="2000" b="0" strike="noStrike" spc="-1" dirty="0">
                <a:solidFill>
                  <a:srgbClr val="000000"/>
                </a:solidFill>
                <a:latin typeface="Calibri"/>
                <a:ea typeface="DejaVu Sans"/>
              </a:rPr>
              <a:t>since beginning of 2015 to limit the increase of the backlog of accepted papers.</a:t>
            </a:r>
            <a:endParaRPr lang="en-US" sz="2000" b="0" strike="noStrike" spc="-1" dirty="0">
              <a:latin typeface="Arial"/>
            </a:endParaRPr>
          </a:p>
          <a:p>
            <a:pPr marL="305280" indent="-305280">
              <a:lnSpc>
                <a:spcPct val="90000"/>
              </a:lnSpc>
              <a:spcBef>
                <a:spcPts val="1500"/>
              </a:spcBef>
              <a:buClr>
                <a:srgbClr val="000000"/>
              </a:buClr>
              <a:buFont typeface="Arial"/>
              <a:buChar char="•"/>
            </a:pPr>
            <a:r>
              <a:rPr lang="en-US" sz="2000" b="1" strike="noStrike" spc="-1" dirty="0">
                <a:solidFill>
                  <a:srgbClr val="000000"/>
                </a:solidFill>
                <a:highlight>
                  <a:srgbClr val="FFFF00"/>
                </a:highlight>
                <a:latin typeface="Calibri"/>
                <a:ea typeface="DejaVu Sans"/>
              </a:rPr>
              <a:t>Page budget:  </a:t>
            </a:r>
            <a:r>
              <a:rPr lang="en-US" sz="2000" b="1" spc="-1" dirty="0">
                <a:solidFill>
                  <a:srgbClr val="000000"/>
                </a:solidFill>
                <a:highlight>
                  <a:srgbClr val="FFFF00"/>
                </a:highlight>
                <a:latin typeface="Calibri"/>
                <a:ea typeface="DejaVu Sans"/>
              </a:rPr>
              <a:t>6,000</a:t>
            </a:r>
            <a:r>
              <a:rPr lang="en-US" sz="2000" b="1" strike="noStrike" spc="-1" dirty="0">
                <a:solidFill>
                  <a:srgbClr val="000000"/>
                </a:solidFill>
                <a:highlight>
                  <a:srgbClr val="FFFF00"/>
                </a:highlight>
                <a:latin typeface="Calibri"/>
                <a:ea typeface="DejaVu Sans"/>
              </a:rPr>
              <a:t> pages in 2022 – 6,250 pages in 2023</a:t>
            </a:r>
            <a:br>
              <a:rPr dirty="0"/>
            </a:br>
            <a:r>
              <a:rPr lang="en-US" sz="2000" b="1" strike="noStrike" spc="-1" dirty="0">
                <a:solidFill>
                  <a:srgbClr val="000000"/>
                </a:solidFill>
                <a:latin typeface="Calibri"/>
                <a:ea typeface="DejaVu Sans"/>
              </a:rPr>
              <a:t> </a:t>
            </a:r>
            <a:endParaRPr lang="en-US" sz="2000" b="0" strike="noStrike" spc="-1" dirty="0">
              <a:latin typeface="Arial"/>
            </a:endParaRPr>
          </a:p>
        </p:txBody>
      </p:sp>
      <p:sp>
        <p:nvSpPr>
          <p:cNvPr id="4" name="TextBox 3">
            <a:extLst>
              <a:ext uri="{FF2B5EF4-FFF2-40B4-BE49-F238E27FC236}">
                <a16:creationId xmlns:a16="http://schemas.microsoft.com/office/drawing/2014/main" id="{5BCD7FA9-4526-60F2-DA93-0F561C98797A}"/>
              </a:ext>
            </a:extLst>
          </p:cNvPr>
          <p:cNvSpPr txBox="1"/>
          <p:nvPr/>
        </p:nvSpPr>
        <p:spPr>
          <a:xfrm>
            <a:off x="285120" y="5253075"/>
            <a:ext cx="9879724" cy="1200329"/>
          </a:xfrm>
          <a:prstGeom prst="rect">
            <a:avLst/>
          </a:prstGeom>
          <a:noFill/>
        </p:spPr>
        <p:txBody>
          <a:bodyPr wrap="square" rtlCol="0">
            <a:spAutoFit/>
          </a:bodyPr>
          <a:lstStyle/>
          <a:p>
            <a:r>
              <a:rPr lang="en-GB" dirty="0"/>
              <a:t>IEEE Computer Society is proposing a new Gold OA periodical called the IEEE Transactions on Privacy. The LOI was submitted last November and the Phase 1 proposal is to be submitted in June, with a projected launch of 2023 Q1. I am the lead proposer for this periodical.</a:t>
            </a:r>
            <a:endParaRPr lang="en-IT" dirty="0"/>
          </a:p>
        </p:txBody>
      </p:sp>
    </p:spTree>
  </p:cSld>
  <p:clrMapOvr>
    <a:masterClrMapping/>
  </p:clrMapOvr>
  <mc:AlternateContent xmlns:mc="http://schemas.openxmlformats.org/markup-compatibility/2006" xmlns:p14="http://schemas.microsoft.com/office/powerpoint/2010/main">
    <mc:Choice Requires="p14">
      <p:transition spd="slow" p14:dur="2000" advTm="60000"/>
    </mc:Choice>
    <mc:Fallback xmlns="" xmlns:p15="http://schemas.microsoft.com/office/powerpoint/2012/main">
      <p:transition spd="slow" advTm="60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 name="PlaceHolder 1"/>
          <p:cNvSpPr>
            <a:spLocks noGrp="1"/>
          </p:cNvSpPr>
          <p:nvPr>
            <p:ph type="title"/>
          </p:nvPr>
        </p:nvSpPr>
        <p:spPr>
          <a:xfrm>
            <a:off x="838080" y="624600"/>
            <a:ext cx="10514520" cy="740160"/>
          </a:xfrm>
          <a:prstGeom prst="rect">
            <a:avLst/>
          </a:prstGeom>
          <a:noFill/>
          <a:ln w="0">
            <a:noFill/>
          </a:ln>
        </p:spPr>
        <p:txBody>
          <a:bodyPr lIns="90000" tIns="45000" rIns="90000" bIns="45000" anchor="t">
            <a:noAutofit/>
          </a:bodyPr>
          <a:lstStyle/>
          <a:p>
            <a:pPr>
              <a:lnSpc>
                <a:spcPct val="90000"/>
              </a:lnSpc>
            </a:pPr>
            <a:r>
              <a:rPr lang="en-IT" sz="4400" b="0" strike="noStrike" spc="-1" dirty="0">
                <a:solidFill>
                  <a:srgbClr val="000000"/>
                </a:solidFill>
                <a:latin typeface="Calibri Light"/>
              </a:rPr>
              <a:t>Other: SYSC newsletter</a:t>
            </a:r>
            <a:endParaRPr lang="en-US" sz="4400" b="0" strike="noStrike" spc="-1" dirty="0">
              <a:latin typeface="Arial"/>
            </a:endParaRPr>
          </a:p>
        </p:txBody>
      </p:sp>
      <p:sp>
        <p:nvSpPr>
          <p:cNvPr id="221" name="TextBox 3"/>
          <p:cNvSpPr/>
          <p:nvPr/>
        </p:nvSpPr>
        <p:spPr>
          <a:xfrm>
            <a:off x="838080" y="1123023"/>
            <a:ext cx="3166560" cy="5907856"/>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en-GB" sz="1800" b="0" strike="noStrike" spc="-1" dirty="0">
                <a:solidFill>
                  <a:srgbClr val="000000"/>
                </a:solidFill>
                <a:latin typeface="Calibri"/>
                <a:ea typeface="DejaVu Sans"/>
              </a:rPr>
              <a:t>Newsletter recipients</a:t>
            </a:r>
            <a:endParaRPr lang="en-US" sz="1800" b="0" strike="noStrike" spc="-1" dirty="0">
              <a:latin typeface="Arial"/>
            </a:endParaRPr>
          </a:p>
          <a:p>
            <a:pPr>
              <a:lnSpc>
                <a:spcPct val="100000"/>
              </a:lnSpc>
            </a:pPr>
            <a:endParaRPr lang="en-US" sz="1800" b="0" strike="noStrike" spc="-1" dirty="0">
              <a:latin typeface="Arial"/>
            </a:endParaRPr>
          </a:p>
          <a:p>
            <a:pPr>
              <a:lnSpc>
                <a:spcPct val="100000"/>
              </a:lnSpc>
            </a:pPr>
            <a:r>
              <a:rPr lang="en-GB" sz="1800" b="0" strike="noStrike" spc="-1" dirty="0">
                <a:solidFill>
                  <a:srgbClr val="000000"/>
                </a:solidFill>
                <a:latin typeface="Calibri"/>
                <a:ea typeface="DejaVu Sans"/>
              </a:rPr>
              <a:t>2022</a:t>
            </a:r>
          </a:p>
          <a:p>
            <a:pPr>
              <a:lnSpc>
                <a:spcPct val="100000"/>
              </a:lnSpc>
            </a:pPr>
            <a:r>
              <a:rPr lang="en-GB" spc="-1" dirty="0">
                <a:solidFill>
                  <a:srgbClr val="000000"/>
                </a:solidFill>
                <a:latin typeface="Calibri"/>
                <a:ea typeface="DejaVu Sans"/>
              </a:rPr>
              <a:t>Q1 – 18,017</a:t>
            </a:r>
            <a:endParaRPr lang="en-GB" sz="1800" b="0" strike="noStrike" spc="-1" dirty="0">
              <a:solidFill>
                <a:srgbClr val="000000"/>
              </a:solidFill>
              <a:latin typeface="Calibri"/>
              <a:ea typeface="DejaVu Sans"/>
            </a:endParaRPr>
          </a:p>
          <a:p>
            <a:pPr>
              <a:lnSpc>
                <a:spcPct val="100000"/>
              </a:lnSpc>
            </a:pPr>
            <a:endParaRPr lang="en-GB" sz="1800" b="0" strike="noStrike" spc="-1" dirty="0">
              <a:solidFill>
                <a:srgbClr val="000000"/>
              </a:solidFill>
              <a:latin typeface="Calibri"/>
              <a:ea typeface="DejaVu Sans"/>
            </a:endParaRPr>
          </a:p>
          <a:p>
            <a:pPr>
              <a:lnSpc>
                <a:spcPct val="100000"/>
              </a:lnSpc>
            </a:pPr>
            <a:r>
              <a:rPr lang="en-GB" sz="1800" b="0" strike="noStrike" spc="-1" dirty="0">
                <a:solidFill>
                  <a:srgbClr val="000000"/>
                </a:solidFill>
                <a:latin typeface="Calibri"/>
                <a:ea typeface="DejaVu Sans"/>
              </a:rPr>
              <a:t>2021 -</a:t>
            </a:r>
            <a:endParaRPr lang="en-US" sz="1800" b="0" strike="noStrike" spc="-1" dirty="0">
              <a:latin typeface="Arial"/>
            </a:endParaRPr>
          </a:p>
          <a:p>
            <a:pPr>
              <a:lnSpc>
                <a:spcPct val="100000"/>
              </a:lnSpc>
            </a:pPr>
            <a:r>
              <a:rPr lang="en-GB" sz="1800" b="0" strike="noStrike" spc="-1" dirty="0">
                <a:solidFill>
                  <a:srgbClr val="000000"/>
                </a:solidFill>
                <a:latin typeface="Calibri"/>
                <a:ea typeface="DejaVu Sans"/>
              </a:rPr>
              <a:t>Q1-  14,006</a:t>
            </a:r>
            <a:br>
              <a:rPr dirty="0"/>
            </a:br>
            <a:r>
              <a:rPr lang="en-GB" sz="1800" b="0" strike="noStrike" spc="-1" dirty="0">
                <a:solidFill>
                  <a:srgbClr val="000000"/>
                </a:solidFill>
                <a:latin typeface="Calibri"/>
                <a:ea typeface="DejaVu Sans"/>
              </a:rPr>
              <a:t>Q2 - 14,861 </a:t>
            </a:r>
            <a:br>
              <a:rPr dirty="0"/>
            </a:br>
            <a:r>
              <a:rPr lang="en-GB" sz="1800" b="0" strike="noStrike" spc="-1" dirty="0">
                <a:solidFill>
                  <a:srgbClr val="000000"/>
                </a:solidFill>
                <a:latin typeface="Calibri"/>
                <a:ea typeface="DejaVu Sans"/>
              </a:rPr>
              <a:t>Q3 - 15,322</a:t>
            </a:r>
          </a:p>
          <a:p>
            <a:pPr>
              <a:lnSpc>
                <a:spcPct val="100000"/>
              </a:lnSpc>
            </a:pPr>
            <a:r>
              <a:rPr lang="en-GB" spc="-1" dirty="0">
                <a:solidFill>
                  <a:srgbClr val="000000"/>
                </a:solidFill>
                <a:latin typeface="Calibri"/>
              </a:rPr>
              <a:t>Q4 - 16,660</a:t>
            </a:r>
            <a:endParaRPr lang="en-US" sz="1800" b="0" strike="noStrike" spc="-1" dirty="0">
              <a:latin typeface="Arial"/>
            </a:endParaRPr>
          </a:p>
          <a:p>
            <a:pPr>
              <a:lnSpc>
                <a:spcPct val="100000"/>
              </a:lnSpc>
            </a:pPr>
            <a:r>
              <a:rPr lang="en-GB" sz="1800" b="0" strike="noStrike" spc="-1" dirty="0">
                <a:solidFill>
                  <a:srgbClr val="000000"/>
                </a:solidFill>
                <a:latin typeface="Calibri"/>
                <a:ea typeface="DejaVu Sans"/>
              </a:rPr>
              <a:t> </a:t>
            </a:r>
            <a:endParaRPr lang="en-US" sz="1800" b="0" strike="noStrike" spc="-1" dirty="0">
              <a:latin typeface="Arial"/>
            </a:endParaRPr>
          </a:p>
          <a:p>
            <a:pPr>
              <a:lnSpc>
                <a:spcPct val="100000"/>
              </a:lnSpc>
            </a:pPr>
            <a:r>
              <a:rPr lang="en-GB" sz="1800" b="0" strike="noStrike" spc="-1" dirty="0">
                <a:solidFill>
                  <a:srgbClr val="000000"/>
                </a:solidFill>
                <a:latin typeface="Calibri"/>
                <a:ea typeface="DejaVu Sans"/>
              </a:rPr>
              <a:t>2020</a:t>
            </a:r>
            <a:br>
              <a:rPr dirty="0"/>
            </a:br>
            <a:r>
              <a:rPr lang="en-GB" sz="1800" b="0" strike="noStrike" spc="-1" dirty="0">
                <a:solidFill>
                  <a:srgbClr val="000000"/>
                </a:solidFill>
                <a:latin typeface="Calibri"/>
                <a:ea typeface="DejaVu Sans"/>
              </a:rPr>
              <a:t>Q1 - 10,720</a:t>
            </a:r>
            <a:br>
              <a:rPr dirty="0"/>
            </a:br>
            <a:r>
              <a:rPr lang="en-GB" sz="1800" b="0" strike="noStrike" spc="-1" dirty="0">
                <a:solidFill>
                  <a:srgbClr val="000000"/>
                </a:solidFill>
                <a:latin typeface="Calibri"/>
                <a:ea typeface="DejaVu Sans"/>
              </a:rPr>
              <a:t>Q2 - 11,434</a:t>
            </a:r>
            <a:br>
              <a:rPr dirty="0"/>
            </a:br>
            <a:r>
              <a:rPr lang="en-GB" sz="1800" b="0" strike="noStrike" spc="-1" dirty="0">
                <a:solidFill>
                  <a:srgbClr val="000000"/>
                </a:solidFill>
                <a:latin typeface="Calibri"/>
                <a:ea typeface="DejaVu Sans"/>
              </a:rPr>
              <a:t>Q3 - 11,925</a:t>
            </a:r>
            <a:br>
              <a:rPr dirty="0"/>
            </a:br>
            <a:r>
              <a:rPr lang="en-GB" sz="1800" b="0" strike="noStrike" spc="-1" dirty="0">
                <a:solidFill>
                  <a:srgbClr val="000000"/>
                </a:solidFill>
                <a:latin typeface="Calibri"/>
                <a:ea typeface="DejaVu Sans"/>
              </a:rPr>
              <a:t>Q4 - 12,721</a:t>
            </a:r>
            <a:br>
              <a:rPr dirty="0"/>
            </a:br>
            <a:br>
              <a:rPr dirty="0"/>
            </a:br>
            <a:r>
              <a:rPr lang="en-GB" sz="1800" b="0" strike="noStrike" spc="-1" dirty="0">
                <a:solidFill>
                  <a:srgbClr val="000000"/>
                </a:solidFill>
                <a:latin typeface="Calibri"/>
                <a:ea typeface="DejaVu Sans"/>
              </a:rPr>
              <a:t>2019</a:t>
            </a:r>
            <a:br>
              <a:rPr dirty="0"/>
            </a:br>
            <a:r>
              <a:rPr lang="en-GB" sz="1800" b="0" strike="noStrike" spc="-1" dirty="0">
                <a:solidFill>
                  <a:srgbClr val="000000"/>
                </a:solidFill>
                <a:latin typeface="Calibri"/>
                <a:ea typeface="DejaVu Sans"/>
              </a:rPr>
              <a:t>Q3 - 8,967</a:t>
            </a:r>
            <a:br>
              <a:rPr dirty="0"/>
            </a:br>
            <a:r>
              <a:rPr lang="en-GB" sz="1800" b="0" strike="noStrike" spc="-1" dirty="0">
                <a:solidFill>
                  <a:srgbClr val="000000"/>
                </a:solidFill>
                <a:latin typeface="Calibri"/>
                <a:ea typeface="DejaVu Sans"/>
              </a:rPr>
              <a:t>Q4 - 9,608</a:t>
            </a:r>
            <a:endParaRPr lang="en-US" sz="1800" b="0" strike="noStrike" spc="-1" dirty="0">
              <a:latin typeface="Arial"/>
            </a:endParaRPr>
          </a:p>
          <a:p>
            <a:pPr>
              <a:lnSpc>
                <a:spcPct val="100000"/>
              </a:lnSpc>
            </a:pPr>
            <a:endParaRPr lang="en-US" sz="1800" b="0" strike="noStrike" spc="-1" dirty="0">
              <a:latin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 name="PlaceHolder 1"/>
          <p:cNvSpPr>
            <a:spLocks noGrp="1"/>
          </p:cNvSpPr>
          <p:nvPr>
            <p:ph type="title"/>
          </p:nvPr>
        </p:nvSpPr>
        <p:spPr>
          <a:xfrm>
            <a:off x="1146600" y="619920"/>
            <a:ext cx="10514520" cy="1324440"/>
          </a:xfrm>
          <a:prstGeom prst="rect">
            <a:avLst/>
          </a:prstGeom>
          <a:noFill/>
          <a:ln w="0">
            <a:noFill/>
          </a:ln>
        </p:spPr>
        <p:txBody>
          <a:bodyPr lIns="90000" tIns="45000" rIns="90000" bIns="45000" anchor="t">
            <a:noAutofit/>
          </a:bodyPr>
          <a:lstStyle/>
          <a:p>
            <a:pPr>
              <a:lnSpc>
                <a:spcPct val="90000"/>
              </a:lnSpc>
            </a:pPr>
            <a:r>
              <a:rPr lang="en-IT" sz="4400" b="0" strike="noStrike" spc="-1">
                <a:solidFill>
                  <a:srgbClr val="000000"/>
                </a:solidFill>
                <a:latin typeface="Calibri Light"/>
              </a:rPr>
              <a:t>J-MASS</a:t>
            </a:r>
            <a:endParaRPr lang="en-US" sz="4400" b="0" strike="noStrike" spc="-1">
              <a:latin typeface="Arial"/>
            </a:endParaRPr>
          </a:p>
        </p:txBody>
      </p:sp>
      <p:sp>
        <p:nvSpPr>
          <p:cNvPr id="223" name="Rectangle 2"/>
          <p:cNvSpPr/>
          <p:nvPr/>
        </p:nvSpPr>
        <p:spPr>
          <a:xfrm>
            <a:off x="689400" y="1282680"/>
            <a:ext cx="10971720" cy="1937538"/>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457200" lvl="1" indent="-216000">
              <a:lnSpc>
                <a:spcPct val="100000"/>
              </a:lnSpc>
              <a:buClr>
                <a:srgbClr val="000000"/>
              </a:buClr>
              <a:buFont typeface="Wingdings" charset="2"/>
              <a:buChar char=""/>
            </a:pPr>
            <a:r>
              <a:rPr lang="en-US" sz="2400" b="0" strike="noStrike" spc="-1" dirty="0" err="1">
                <a:solidFill>
                  <a:srgbClr val="000000"/>
                </a:solidFill>
                <a:latin typeface="Calibri"/>
                <a:ea typeface="DejaVu Sans"/>
              </a:rPr>
              <a:t>EiC</a:t>
            </a:r>
            <a:r>
              <a:rPr lang="en-US" sz="2400" b="0" strike="noStrike" spc="-1" dirty="0">
                <a:solidFill>
                  <a:srgbClr val="000000"/>
                </a:solidFill>
                <a:latin typeface="Calibri"/>
                <a:ea typeface="DejaVu Sans"/>
              </a:rPr>
              <a:t>:</a:t>
            </a:r>
          </a:p>
          <a:p>
            <a:pPr marL="457200" lvl="1" indent="-216000">
              <a:lnSpc>
                <a:spcPct val="100000"/>
              </a:lnSpc>
              <a:buClr>
                <a:srgbClr val="000000"/>
              </a:buClr>
              <a:buFont typeface="Wingdings" charset="2"/>
              <a:buChar char=""/>
            </a:pPr>
            <a:r>
              <a:rPr lang="en-US" sz="2400" b="0" strike="noStrike" spc="-1" dirty="0">
                <a:solidFill>
                  <a:srgbClr val="000000"/>
                </a:solidFill>
                <a:latin typeface="Calibri"/>
                <a:ea typeface="DejaVu Sans"/>
              </a:rPr>
              <a:t>Approved new special issues, several tied to major conferences</a:t>
            </a:r>
            <a:endParaRPr lang="en-US" sz="2400" b="0" strike="noStrike" spc="-1" dirty="0">
              <a:latin typeface="Arial"/>
            </a:endParaRPr>
          </a:p>
          <a:p>
            <a:pPr marL="457200" lvl="1" indent="-216000">
              <a:lnSpc>
                <a:spcPct val="100000"/>
              </a:lnSpc>
              <a:buClr>
                <a:srgbClr val="000000"/>
              </a:buClr>
              <a:buFont typeface="Wingdings" charset="2"/>
              <a:buChar char=""/>
            </a:pPr>
            <a:r>
              <a:rPr lang="en-US" sz="2400" b="0" strike="noStrike" spc="-1" dirty="0">
                <a:solidFill>
                  <a:srgbClr val="000000"/>
                </a:solidFill>
                <a:latin typeface="Calibri"/>
                <a:ea typeface="DejaVu Sans"/>
              </a:rPr>
              <a:t>Appointed 20 new Associate Editors</a:t>
            </a:r>
            <a:endParaRPr lang="en-US" sz="2400" b="0" strike="noStrike" spc="-1" dirty="0">
              <a:latin typeface="Arial"/>
            </a:endParaRPr>
          </a:p>
          <a:p>
            <a:pPr marL="457200" lvl="1" indent="-216000">
              <a:lnSpc>
                <a:spcPct val="100000"/>
              </a:lnSpc>
              <a:buClr>
                <a:srgbClr val="000000"/>
              </a:buClr>
              <a:buFont typeface="Wingdings" charset="2"/>
              <a:buChar char=""/>
            </a:pPr>
            <a:r>
              <a:rPr lang="en-US" sz="2400" b="0" strike="noStrike" spc="-1" dirty="0">
                <a:solidFill>
                  <a:srgbClr val="000000"/>
                </a:solidFill>
                <a:latin typeface="Calibri"/>
                <a:ea typeface="DejaVu Sans"/>
              </a:rPr>
              <a:t>Journal delisted from IEEE watch list</a:t>
            </a:r>
            <a:endParaRPr lang="en-US" sz="2400" b="0" strike="noStrike" spc="-1" dirty="0">
              <a:latin typeface="Arial"/>
            </a:endParaRPr>
          </a:p>
          <a:p>
            <a:pPr marL="457200" lvl="1" indent="-216000">
              <a:lnSpc>
                <a:spcPct val="100000"/>
              </a:lnSpc>
              <a:buClr>
                <a:srgbClr val="000000"/>
              </a:buClr>
              <a:buFont typeface="Wingdings" charset="2"/>
              <a:buChar char=""/>
            </a:pPr>
            <a:r>
              <a:rPr lang="en-US" sz="2400" b="0" strike="noStrike" spc="-1" dirty="0">
                <a:solidFill>
                  <a:srgbClr val="000000"/>
                </a:solidFill>
                <a:latin typeface="Calibri"/>
                <a:ea typeface="DejaVu Sans"/>
              </a:rPr>
              <a:t>Starting July 1</a:t>
            </a:r>
            <a:r>
              <a:rPr lang="en-US" sz="2400" b="0" strike="noStrike" spc="-1" baseline="30000" dirty="0">
                <a:solidFill>
                  <a:srgbClr val="000000"/>
                </a:solidFill>
                <a:latin typeface="Calibri"/>
                <a:ea typeface="DejaVu Sans"/>
              </a:rPr>
              <a:t>st</a:t>
            </a:r>
            <a:r>
              <a:rPr lang="en-US" sz="2400" b="0" strike="noStrike" spc="-1" dirty="0">
                <a:solidFill>
                  <a:srgbClr val="000000"/>
                </a:solidFill>
                <a:latin typeface="Calibri"/>
                <a:ea typeface="DejaVu Sans"/>
              </a:rPr>
              <a:t>, new </a:t>
            </a:r>
            <a:r>
              <a:rPr lang="en-US" sz="2400" b="0" strike="noStrike" spc="-1" dirty="0" err="1">
                <a:solidFill>
                  <a:srgbClr val="000000"/>
                </a:solidFill>
                <a:latin typeface="Calibri"/>
                <a:ea typeface="DejaVu Sans"/>
              </a:rPr>
              <a:t>EiC</a:t>
            </a:r>
            <a:r>
              <a:rPr lang="en-US" sz="2400" b="0" strike="noStrike" spc="-1" dirty="0">
                <a:solidFill>
                  <a:srgbClr val="000000"/>
                </a:solidFill>
                <a:latin typeface="Calibri"/>
                <a:ea typeface="DejaVu Sans"/>
              </a:rPr>
              <a:t>, new assistant </a:t>
            </a:r>
            <a:r>
              <a:rPr lang="en-GB" sz="2400" b="0" strike="noStrike" spc="-1" dirty="0">
                <a:solidFill>
                  <a:srgbClr val="000000"/>
                </a:solidFill>
                <a:latin typeface="Calibri"/>
                <a:ea typeface="DejaVu Sans"/>
              </a:rPr>
              <a:t>Ms. Greeley Hibbard</a:t>
            </a:r>
            <a:endParaRPr lang="en-US" sz="2400" b="0" strike="noStrike" spc="-1" dirty="0">
              <a:latin typeface="Arial"/>
            </a:endParaRPr>
          </a:p>
        </p:txBody>
      </p:sp>
      <p:pic>
        <p:nvPicPr>
          <p:cNvPr id="224" name="Picture 3"/>
          <p:cNvPicPr/>
          <p:nvPr/>
        </p:nvPicPr>
        <p:blipFill>
          <a:blip r:embed="rId2"/>
          <a:stretch/>
        </p:blipFill>
        <p:spPr>
          <a:xfrm>
            <a:off x="1146600" y="3710880"/>
            <a:ext cx="7942680" cy="299376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advTm="29000"/>
    </mc:Choice>
    <mc:Fallback xmlns="" xmlns:p15="http://schemas.microsoft.com/office/powerpoint/2012/main">
      <p:transition spd="slow" advTm="29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art, bar chart&#10;&#10;Description automatically generated">
            <a:extLst>
              <a:ext uri="{FF2B5EF4-FFF2-40B4-BE49-F238E27FC236}">
                <a16:creationId xmlns:a16="http://schemas.microsoft.com/office/drawing/2014/main" id="{1E387E04-6BD3-AB10-7EBC-9BB4D7EFEC67}"/>
              </a:ext>
            </a:extLst>
          </p:cNvPr>
          <p:cNvPicPr>
            <a:picLocks noChangeAspect="1"/>
          </p:cNvPicPr>
          <p:nvPr/>
        </p:nvPicPr>
        <p:blipFill rotWithShape="1">
          <a:blip r:embed="rId2">
            <a:extLst>
              <a:ext uri="{28A0092B-C50C-407E-A947-70E740481C1C}">
                <a14:useLocalDpi xmlns:a14="http://schemas.microsoft.com/office/drawing/2010/main" val="0"/>
              </a:ext>
            </a:extLst>
          </a:blip>
          <a:srcRect b="49679"/>
          <a:stretch/>
        </p:blipFill>
        <p:spPr>
          <a:xfrm>
            <a:off x="247699" y="1340069"/>
            <a:ext cx="11696602" cy="5517931"/>
          </a:xfrm>
          <a:prstGeom prst="rect">
            <a:avLst/>
          </a:prstGeom>
        </p:spPr>
      </p:pic>
      <p:sp>
        <p:nvSpPr>
          <p:cNvPr id="5" name="TextBox 4">
            <a:extLst>
              <a:ext uri="{FF2B5EF4-FFF2-40B4-BE49-F238E27FC236}">
                <a16:creationId xmlns:a16="http://schemas.microsoft.com/office/drawing/2014/main" id="{8B995ADF-F6E4-E820-4079-1252553B4DED}"/>
              </a:ext>
            </a:extLst>
          </p:cNvPr>
          <p:cNvSpPr txBox="1"/>
          <p:nvPr/>
        </p:nvSpPr>
        <p:spPr>
          <a:xfrm>
            <a:off x="641131" y="834103"/>
            <a:ext cx="2723823" cy="369332"/>
          </a:xfrm>
          <a:prstGeom prst="rect">
            <a:avLst/>
          </a:prstGeom>
          <a:noFill/>
        </p:spPr>
        <p:txBody>
          <a:bodyPr wrap="none" rtlCol="0">
            <a:spAutoFit/>
          </a:bodyPr>
          <a:lstStyle/>
          <a:p>
            <a:r>
              <a:rPr lang="en-IT" dirty="0"/>
              <a:t>J-MASS usage statistics</a:t>
            </a:r>
          </a:p>
        </p:txBody>
      </p:sp>
    </p:spTree>
    <p:extLst>
      <p:ext uri="{BB962C8B-B14F-4D97-AF65-F5344CB8AC3E}">
        <p14:creationId xmlns:p14="http://schemas.microsoft.com/office/powerpoint/2010/main" val="11597770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1802</TotalTime>
  <Words>1061</Words>
  <Application>Microsoft Office PowerPoint</Application>
  <PresentationFormat>Widescreen</PresentationFormat>
  <Paragraphs>214</Paragraphs>
  <Slides>20</Slides>
  <Notes>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20</vt:i4>
      </vt:variant>
    </vt:vector>
  </HeadingPairs>
  <TitlesOfParts>
    <vt:vector size="28" baseType="lpstr">
      <vt:lpstr>Arial</vt:lpstr>
      <vt:lpstr>Calibri</vt:lpstr>
      <vt:lpstr>Calibri Light</vt:lpstr>
      <vt:lpstr>Symbol</vt:lpstr>
      <vt:lpstr>Wingdings</vt:lpstr>
      <vt:lpstr>Office Theme</vt:lpstr>
      <vt:lpstr>Office Theme</vt:lpstr>
      <vt:lpstr>Office Theme</vt:lpstr>
      <vt:lpstr>PowerPoint Presentation</vt:lpstr>
      <vt:lpstr>IEEE Systems Journal – EiC Amir G. Aghdam</vt:lpstr>
      <vt:lpstr>Citation metrics</vt:lpstr>
      <vt:lpstr>PowerPoint Presentation</vt:lpstr>
      <vt:lpstr>PowerPoint Presentation</vt:lpstr>
      <vt:lpstr>Additional information</vt:lpstr>
      <vt:lpstr>Other: SYSC newsletter</vt:lpstr>
      <vt:lpstr>J-MASS</vt:lpstr>
      <vt:lpstr>PowerPoint Presentation</vt:lpstr>
      <vt:lpstr>Open Journal of Systems Engineering (OJSE)</vt:lpstr>
      <vt:lpstr>OJSE: Editorial Board </vt:lpstr>
      <vt:lpstr>OJSE: Status</vt:lpstr>
      <vt:lpstr>OJSE Flyer</vt:lpstr>
      <vt:lpstr>Sponsored publications</vt:lpstr>
      <vt:lpstr>PowerPoint Presentation</vt:lpstr>
      <vt:lpstr>PowerPoint Presentation</vt:lpstr>
      <vt:lpstr>Conference publications IEEE SYSCON &amp; ISSE: total number of paper downloads</vt:lpstr>
      <vt:lpstr>New initiatives</vt:lpstr>
      <vt:lpstr>Motion</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Hough,Mackenzie C</dc:creator>
  <dc:description/>
  <cp:lastModifiedBy>Amanda Osborn</cp:lastModifiedBy>
  <cp:revision>108</cp:revision>
  <dcterms:created xsi:type="dcterms:W3CDTF">2020-06-23T20:53:44Z</dcterms:created>
  <dcterms:modified xsi:type="dcterms:W3CDTF">2022-04-19T14:40:10Z</dcterms:modified>
  <dc:language>en-US</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i4>16</vt:i4>
  </property>
</Properties>
</file>