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60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8F0506-C504-48E8-A462-762335E0DB1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DC1A72-195B-4330-8287-A51AECA2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57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7" y="1345325"/>
            <a:ext cx="6672362" cy="1261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sz="3600" dirty="0" smtClean="0">
              <a:solidFill>
                <a:srgbClr val="0C70AC"/>
              </a:solidFill>
            </a:endParaRPr>
          </a:p>
          <a:p>
            <a:endParaRPr lang="en-US" sz="3600" dirty="0">
              <a:solidFill>
                <a:srgbClr val="0C70AC"/>
              </a:solidFill>
            </a:endParaRPr>
          </a:p>
          <a:p>
            <a:r>
              <a:rPr lang="en-US" sz="3600" dirty="0" smtClean="0">
                <a:solidFill>
                  <a:srgbClr val="0C70AC"/>
                </a:solidFill>
              </a:rPr>
              <a:t>IEEE </a:t>
            </a:r>
            <a:r>
              <a:rPr lang="en-US" sz="3600" dirty="0">
                <a:solidFill>
                  <a:srgbClr val="0C70AC"/>
                </a:solidFill>
              </a:rPr>
              <a:t>Systems Council</a:t>
            </a:r>
            <a:br>
              <a:rPr lang="en-US" sz="3600" dirty="0">
                <a:solidFill>
                  <a:srgbClr val="0C70AC"/>
                </a:solidFill>
              </a:rPr>
            </a:br>
            <a:r>
              <a:rPr lang="en-US" sz="2800" dirty="0" smtClean="0">
                <a:solidFill>
                  <a:srgbClr val="0C70AC"/>
                </a:solidFill>
              </a:rPr>
              <a:t>Ad </a:t>
            </a:r>
            <a:r>
              <a:rPr lang="en-US" sz="2800" dirty="0" smtClean="0">
                <a:solidFill>
                  <a:srgbClr val="0C70AC"/>
                </a:solidFill>
              </a:rPr>
              <a:t>Hoc Educational Committee and Standards Committee /Chair</a:t>
            </a:r>
            <a:endParaRPr lang="en-US" sz="2800" dirty="0">
              <a:solidFill>
                <a:srgbClr val="0C70A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6" y="2895266"/>
            <a:ext cx="6881887" cy="1453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Stephen M. Holt</a:t>
            </a:r>
            <a:endParaRPr lang="en-US" dirty="0"/>
          </a:p>
          <a:p>
            <a:endParaRPr lang="en-US" sz="1300" dirty="0"/>
          </a:p>
          <a:p>
            <a:r>
              <a:rPr lang="en-US" dirty="0" smtClean="0"/>
              <a:t>29 April,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9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>
                <a:solidFill>
                  <a:srgbClr val="0C70AC"/>
                </a:solidFill>
              </a:rPr>
              <a:t>Main Activities and Projects</a:t>
            </a:r>
            <a:endParaRPr lang="en-US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Hope to solicit more prospective </a:t>
            </a:r>
            <a:r>
              <a:rPr lang="en-US" sz="2000" dirty="0"/>
              <a:t>candidate tutorials from previous IEEE SC conferences for our RC educational </a:t>
            </a:r>
            <a:r>
              <a:rPr lang="en-US" sz="2000" dirty="0" smtClean="0"/>
              <a:t>portal</a:t>
            </a:r>
            <a:endParaRPr lang="en-US" sz="2000" dirty="0"/>
          </a:p>
          <a:p>
            <a:r>
              <a:rPr lang="en-US" sz="2000" smtClean="0"/>
              <a:t>Tutorial earlier uploaded </a:t>
            </a:r>
            <a:r>
              <a:rPr lang="en-US" sz="2000" dirty="0" smtClean="0"/>
              <a:t>onto our website from Dr. Paul Hershey</a:t>
            </a:r>
            <a:endParaRPr lang="en-US" sz="2000" dirty="0"/>
          </a:p>
          <a:p>
            <a:r>
              <a:rPr lang="en-US" sz="2000" dirty="0"/>
              <a:t>All tutorials free for SYSC members, and charged a lesser fee for non-SYSC IEEE members and a greater fee for non-IEEE </a:t>
            </a:r>
            <a:r>
              <a:rPr lang="en-US" sz="2000" dirty="0" smtClean="0"/>
              <a:t>members</a:t>
            </a: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dirty="0" smtClean="0"/>
              <a:t>Someday hope to offer educational </a:t>
            </a:r>
            <a:r>
              <a:rPr lang="en-US" sz="2000" dirty="0"/>
              <a:t>credits (PDHs/CEUs) </a:t>
            </a:r>
            <a:r>
              <a:rPr lang="en-US" sz="2000" dirty="0" smtClean="0"/>
              <a:t>related to our tutorials 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Need </a:t>
            </a:r>
            <a:r>
              <a:rPr lang="en-US" sz="2000" dirty="0"/>
              <a:t>to determine what kind of tutorials we would want on our site over the next few </a:t>
            </a:r>
            <a:r>
              <a:rPr lang="en-US" sz="2000" dirty="0" smtClean="0"/>
              <a:t>years</a:t>
            </a:r>
          </a:p>
          <a:p>
            <a:r>
              <a:rPr lang="en-US" sz="2100" dirty="0" smtClean="0"/>
              <a:t>Continue to request </a:t>
            </a:r>
            <a:r>
              <a:rPr lang="en-US" sz="2100" dirty="0"/>
              <a:t>that all SYSC Distinguished Lecturers, </a:t>
            </a:r>
            <a:r>
              <a:rPr lang="en-US" sz="2100" dirty="0" err="1"/>
              <a:t>AdCom</a:t>
            </a:r>
            <a:r>
              <a:rPr lang="en-US" sz="2100" dirty="0"/>
              <a:t> Members, and SYSC Chapter Chairs develop </a:t>
            </a:r>
            <a:r>
              <a:rPr lang="en-US" sz="2100" dirty="0" smtClean="0"/>
              <a:t>at least one tutorial </a:t>
            </a:r>
            <a:r>
              <a:rPr lang="en-US" sz="2100" dirty="0"/>
              <a:t>for our </a:t>
            </a:r>
            <a:r>
              <a:rPr lang="en-US" sz="2100" dirty="0" smtClean="0"/>
              <a:t>website</a:t>
            </a:r>
            <a:endParaRPr lang="en-US" sz="2100" dirty="0"/>
          </a:p>
          <a:p>
            <a:r>
              <a:rPr lang="en-US" sz="2100" dirty="0" smtClean="0"/>
              <a:t>Continue to work with Amanda </a:t>
            </a:r>
            <a:r>
              <a:rPr lang="en-US" sz="2100" dirty="0"/>
              <a:t>and Andy Chen to request that all SYSC TC Chairs have their TC members develop special sessions (with papers) for our upcoming </a:t>
            </a:r>
            <a:r>
              <a:rPr lang="en-US" sz="2100" dirty="0" smtClean="0"/>
              <a:t>conferences </a:t>
            </a:r>
            <a:endParaRPr lang="en-US" sz="2100" dirty="0"/>
          </a:p>
          <a:p>
            <a:r>
              <a:rPr lang="en-US" sz="2100" dirty="0" smtClean="0"/>
              <a:t>The Standards Committee needs to decide what kind of SE documents need to be uploaded onto our website that offer guidance on performing the SE process</a:t>
            </a:r>
            <a:endParaRPr lang="en-US" altLang="en-US" sz="2100" dirty="0"/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2691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187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LucidaGrande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Holt, Stephen M</cp:lastModifiedBy>
  <cp:revision>32</cp:revision>
  <cp:lastPrinted>2022-03-31T19:23:03Z</cp:lastPrinted>
  <dcterms:created xsi:type="dcterms:W3CDTF">2020-06-23T20:53:44Z</dcterms:created>
  <dcterms:modified xsi:type="dcterms:W3CDTF">2022-04-18T22:08:41Z</dcterms:modified>
</cp:coreProperties>
</file>