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 id="268" r:id="rId6"/>
    <p:sldId id="260" r:id="rId7"/>
    <p:sldId id="267" r:id="rId8"/>
    <p:sldId id="266" r:id="rId9"/>
    <p:sldId id="262" r:id="rId10"/>
    <p:sldId id="259" r:id="rId11"/>
    <p:sldId id="263" r:id="rId12"/>
    <p:sldId id="269" r:id="rId13"/>
    <p:sldId id="264" r:id="rId14"/>
    <p:sldId id="26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0749C0-8A32-4DE4-AAB6-0C450AFD89D7}" v="19" dt="2020-08-28T09:47:21.4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7" d="100"/>
          <a:sy n="67" d="100"/>
        </p:scale>
        <p:origin x="1212" y="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an Andi Stoica" userId="b73e52bdf0355e89" providerId="LiveId" clId="{020749C0-8A32-4DE4-AAB6-0C450AFD89D7}"/>
    <pc:docChg chg="undo redo custSel addSld delSld modSld sldOrd">
      <pc:chgData name="Adrian Andi Stoica" userId="b73e52bdf0355e89" providerId="LiveId" clId="{020749C0-8A32-4DE4-AAB6-0C450AFD89D7}" dt="2020-08-28T09:57:18.309" v="1886" actId="478"/>
      <pc:docMkLst>
        <pc:docMk/>
      </pc:docMkLst>
      <pc:sldChg chg="addSp delSp modSp mod">
        <pc:chgData name="Adrian Andi Stoica" userId="b73e52bdf0355e89" providerId="LiveId" clId="{020749C0-8A32-4DE4-AAB6-0C450AFD89D7}" dt="2020-08-28T09:37:58.850" v="1322" actId="1076"/>
        <pc:sldMkLst>
          <pc:docMk/>
          <pc:sldMk cId="2163387485" sldId="256"/>
        </pc:sldMkLst>
        <pc:spChg chg="mod">
          <ac:chgData name="Adrian Andi Stoica" userId="b73e52bdf0355e89" providerId="LiveId" clId="{020749C0-8A32-4DE4-AAB6-0C450AFD89D7}" dt="2020-08-28T07:38:27.877" v="192" actId="14100"/>
          <ac:spMkLst>
            <pc:docMk/>
            <pc:sldMk cId="2163387485" sldId="256"/>
            <ac:spMk id="2" creationId="{194A131C-F095-48E5-8B44-E138AD540F6F}"/>
          </ac:spMkLst>
        </pc:spChg>
        <pc:spChg chg="mod">
          <ac:chgData name="Adrian Andi Stoica" userId="b73e52bdf0355e89" providerId="LiveId" clId="{020749C0-8A32-4DE4-AAB6-0C450AFD89D7}" dt="2020-08-28T07:38:12.878" v="179"/>
          <ac:spMkLst>
            <pc:docMk/>
            <pc:sldMk cId="2163387485" sldId="256"/>
            <ac:spMk id="3" creationId="{7E1FB642-C925-470D-A2D9-02A0B8114332}"/>
          </ac:spMkLst>
        </pc:spChg>
        <pc:picChg chg="add del">
          <ac:chgData name="Adrian Andi Stoica" userId="b73e52bdf0355e89" providerId="LiveId" clId="{020749C0-8A32-4DE4-AAB6-0C450AFD89D7}" dt="2020-08-28T09:37:37.566" v="1320" actId="478"/>
          <ac:picMkLst>
            <pc:docMk/>
            <pc:sldMk cId="2163387485" sldId="256"/>
            <ac:picMk id="6" creationId="{F0645C26-B613-4D46-BE6B-5D6F8B787D30}"/>
          </ac:picMkLst>
        </pc:picChg>
        <pc:picChg chg="add mod">
          <ac:chgData name="Adrian Andi Stoica" userId="b73e52bdf0355e89" providerId="LiveId" clId="{020749C0-8A32-4DE4-AAB6-0C450AFD89D7}" dt="2020-08-28T09:37:58.850" v="1322" actId="1076"/>
          <ac:picMkLst>
            <pc:docMk/>
            <pc:sldMk cId="2163387485" sldId="256"/>
            <ac:picMk id="8" creationId="{02849F2F-9C8F-4C15-995D-5E431D32B12D}"/>
          </ac:picMkLst>
        </pc:picChg>
      </pc:sldChg>
      <pc:sldChg chg="del">
        <pc:chgData name="Adrian Andi Stoica" userId="b73e52bdf0355e89" providerId="LiveId" clId="{020749C0-8A32-4DE4-AAB6-0C450AFD89D7}" dt="2020-08-28T09:24:31.964" v="1270" actId="47"/>
        <pc:sldMkLst>
          <pc:docMk/>
          <pc:sldMk cId="1924665301" sldId="257"/>
        </pc:sldMkLst>
      </pc:sldChg>
      <pc:sldChg chg="del">
        <pc:chgData name="Adrian Andi Stoica" userId="b73e52bdf0355e89" providerId="LiveId" clId="{020749C0-8A32-4DE4-AAB6-0C450AFD89D7}" dt="2020-08-28T09:24:33.845" v="1271" actId="47"/>
        <pc:sldMkLst>
          <pc:docMk/>
          <pc:sldMk cId="767779910" sldId="258"/>
        </pc:sldMkLst>
      </pc:sldChg>
      <pc:sldChg chg="modSp mod">
        <pc:chgData name="Adrian Andi Stoica" userId="b73e52bdf0355e89" providerId="LiveId" clId="{020749C0-8A32-4DE4-AAB6-0C450AFD89D7}" dt="2020-08-28T09:51:24.394" v="1524" actId="20577"/>
        <pc:sldMkLst>
          <pc:docMk/>
          <pc:sldMk cId="228049260" sldId="259"/>
        </pc:sldMkLst>
        <pc:spChg chg="mod">
          <ac:chgData name="Adrian Andi Stoica" userId="b73e52bdf0355e89" providerId="LiveId" clId="{020749C0-8A32-4DE4-AAB6-0C450AFD89D7}" dt="2020-08-28T09:51:24.394" v="1524" actId="20577"/>
          <ac:spMkLst>
            <pc:docMk/>
            <pc:sldMk cId="228049260" sldId="259"/>
            <ac:spMk id="3" creationId="{53D64487-F266-4BB0-894C-BF4C0B081A7E}"/>
          </ac:spMkLst>
        </pc:spChg>
      </pc:sldChg>
      <pc:sldChg chg="addSp delSp modSp mod ord">
        <pc:chgData name="Adrian Andi Stoica" userId="b73e52bdf0355e89" providerId="LiveId" clId="{020749C0-8A32-4DE4-AAB6-0C450AFD89D7}" dt="2020-08-28T09:41:21.005" v="1368"/>
        <pc:sldMkLst>
          <pc:docMk/>
          <pc:sldMk cId="3173688145" sldId="260"/>
        </pc:sldMkLst>
        <pc:spChg chg="mod">
          <ac:chgData name="Adrian Andi Stoica" userId="b73e52bdf0355e89" providerId="LiveId" clId="{020749C0-8A32-4DE4-AAB6-0C450AFD89D7}" dt="2020-08-28T09:41:06.189" v="1366" actId="14100"/>
          <ac:spMkLst>
            <pc:docMk/>
            <pc:sldMk cId="3173688145" sldId="260"/>
            <ac:spMk id="2" creationId="{5BAB76B3-D2D7-4587-8C49-BE97BC3F7749}"/>
          </ac:spMkLst>
        </pc:spChg>
        <pc:spChg chg="del mod">
          <ac:chgData name="Adrian Andi Stoica" userId="b73e52bdf0355e89" providerId="LiveId" clId="{020749C0-8A32-4DE4-AAB6-0C450AFD89D7}" dt="2020-08-28T09:40:30.904" v="1325" actId="478"/>
          <ac:spMkLst>
            <pc:docMk/>
            <pc:sldMk cId="3173688145" sldId="260"/>
            <ac:spMk id="3" creationId="{53D64487-F266-4BB0-894C-BF4C0B081A7E}"/>
          </ac:spMkLst>
        </pc:spChg>
        <pc:spChg chg="add del mod">
          <ac:chgData name="Adrian Andi Stoica" userId="b73e52bdf0355e89" providerId="LiveId" clId="{020749C0-8A32-4DE4-AAB6-0C450AFD89D7}" dt="2020-08-28T07:37:38.999" v="161" actId="478"/>
          <ac:spMkLst>
            <pc:docMk/>
            <pc:sldMk cId="3173688145" sldId="260"/>
            <ac:spMk id="6" creationId="{5F973E2E-B914-46FA-97C2-F0FD4A61C0FE}"/>
          </ac:spMkLst>
        </pc:spChg>
        <pc:spChg chg="add del mod">
          <ac:chgData name="Adrian Andi Stoica" userId="b73e52bdf0355e89" providerId="LiveId" clId="{020749C0-8A32-4DE4-AAB6-0C450AFD89D7}" dt="2020-08-28T09:40:47.729" v="1330" actId="478"/>
          <ac:spMkLst>
            <pc:docMk/>
            <pc:sldMk cId="3173688145" sldId="260"/>
            <ac:spMk id="11" creationId="{9A16CCF4-CE14-4DEC-9E8C-206A1C8E1EEE}"/>
          </ac:spMkLst>
        </pc:spChg>
        <pc:picChg chg="add del mod">
          <ac:chgData name="Adrian Andi Stoica" userId="b73e52bdf0355e89" providerId="LiveId" clId="{020749C0-8A32-4DE4-AAB6-0C450AFD89D7}" dt="2020-08-28T09:37:19.531" v="1315" actId="21"/>
          <ac:picMkLst>
            <pc:docMk/>
            <pc:sldMk cId="3173688145" sldId="260"/>
            <ac:picMk id="7" creationId="{6E93266D-20C8-4455-9CEC-7BC735DE538B}"/>
          </ac:picMkLst>
        </pc:picChg>
        <pc:picChg chg="add del">
          <ac:chgData name="Adrian Andi Stoica" userId="b73e52bdf0355e89" providerId="LiveId" clId="{020749C0-8A32-4DE4-AAB6-0C450AFD89D7}" dt="2020-08-28T09:38:04.292" v="1323" actId="478"/>
          <ac:picMkLst>
            <pc:docMk/>
            <pc:sldMk cId="3173688145" sldId="260"/>
            <ac:picMk id="9" creationId="{203399B7-3372-44C8-A402-305E5936E2A6}"/>
          </ac:picMkLst>
        </pc:picChg>
        <pc:picChg chg="add mod">
          <ac:chgData name="Adrian Andi Stoica" userId="b73e52bdf0355e89" providerId="LiveId" clId="{020749C0-8A32-4DE4-AAB6-0C450AFD89D7}" dt="2020-08-28T09:40:44.937" v="1329" actId="1076"/>
          <ac:picMkLst>
            <pc:docMk/>
            <pc:sldMk cId="3173688145" sldId="260"/>
            <ac:picMk id="12" creationId="{6663C1C0-9167-4ED2-96CC-210E758E19A3}"/>
          </ac:picMkLst>
        </pc:picChg>
      </pc:sldChg>
      <pc:sldChg chg="addSp modSp mod ord">
        <pc:chgData name="Adrian Andi Stoica" userId="b73e52bdf0355e89" providerId="LiveId" clId="{020749C0-8A32-4DE4-AAB6-0C450AFD89D7}" dt="2020-08-28T09:42:28.221" v="1374"/>
        <pc:sldMkLst>
          <pc:docMk/>
          <pc:sldMk cId="277772214" sldId="262"/>
        </pc:sldMkLst>
        <pc:spChg chg="mod">
          <ac:chgData name="Adrian Andi Stoica" userId="b73e52bdf0355e89" providerId="LiveId" clId="{020749C0-8A32-4DE4-AAB6-0C450AFD89D7}" dt="2020-08-28T08:31:07.665" v="1112" actId="20577"/>
          <ac:spMkLst>
            <pc:docMk/>
            <pc:sldMk cId="277772214" sldId="262"/>
            <ac:spMk id="2" creationId="{5BAB76B3-D2D7-4587-8C49-BE97BC3F7749}"/>
          </ac:spMkLst>
        </pc:spChg>
        <pc:spChg chg="mod">
          <ac:chgData name="Adrian Andi Stoica" userId="b73e52bdf0355e89" providerId="LiveId" clId="{020749C0-8A32-4DE4-AAB6-0C450AFD89D7}" dt="2020-08-28T09:15:48.984" v="1182" actId="14100"/>
          <ac:spMkLst>
            <pc:docMk/>
            <pc:sldMk cId="277772214" sldId="262"/>
            <ac:spMk id="3" creationId="{53D64487-F266-4BB0-894C-BF4C0B081A7E}"/>
          </ac:spMkLst>
        </pc:spChg>
        <pc:spChg chg="add mod">
          <ac:chgData name="Adrian Andi Stoica" userId="b73e52bdf0355e89" providerId="LiveId" clId="{020749C0-8A32-4DE4-AAB6-0C450AFD89D7}" dt="2020-08-28T09:16:40.470" v="1191" actId="14100"/>
          <ac:spMkLst>
            <pc:docMk/>
            <pc:sldMk cId="277772214" sldId="262"/>
            <ac:spMk id="6" creationId="{92FA88B6-ED89-447A-A414-5B9A4C3F04A0}"/>
          </ac:spMkLst>
        </pc:spChg>
      </pc:sldChg>
      <pc:sldChg chg="modSp add mod ord">
        <pc:chgData name="Adrian Andi Stoica" userId="b73e52bdf0355e89" providerId="LiveId" clId="{020749C0-8A32-4DE4-AAB6-0C450AFD89D7}" dt="2020-08-28T09:42:17.102" v="1372"/>
        <pc:sldMkLst>
          <pc:docMk/>
          <pc:sldMk cId="3603934045" sldId="263"/>
        </pc:sldMkLst>
        <pc:spChg chg="mod">
          <ac:chgData name="Adrian Andi Stoica" userId="b73e52bdf0355e89" providerId="LiveId" clId="{020749C0-8A32-4DE4-AAB6-0C450AFD89D7}" dt="2020-08-28T07:55:29.487" v="395" actId="1036"/>
          <ac:spMkLst>
            <pc:docMk/>
            <pc:sldMk cId="3603934045" sldId="263"/>
            <ac:spMk id="2" creationId="{5BAB76B3-D2D7-4587-8C49-BE97BC3F7749}"/>
          </ac:spMkLst>
        </pc:spChg>
        <pc:spChg chg="mod">
          <ac:chgData name="Adrian Andi Stoica" userId="b73e52bdf0355e89" providerId="LiveId" clId="{020749C0-8A32-4DE4-AAB6-0C450AFD89D7}" dt="2020-08-28T08:19:38.736" v="1058" actId="114"/>
          <ac:spMkLst>
            <pc:docMk/>
            <pc:sldMk cId="3603934045" sldId="263"/>
            <ac:spMk id="3" creationId="{53D64487-F266-4BB0-894C-BF4C0B081A7E}"/>
          </ac:spMkLst>
        </pc:spChg>
      </pc:sldChg>
      <pc:sldChg chg="addSp modSp add mod ord">
        <pc:chgData name="Adrian Andi Stoica" userId="b73e52bdf0355e89" providerId="LiveId" clId="{020749C0-8A32-4DE4-AAB6-0C450AFD89D7}" dt="2020-08-28T09:41:44.559" v="1370"/>
        <pc:sldMkLst>
          <pc:docMk/>
          <pc:sldMk cId="2745892965" sldId="264"/>
        </pc:sldMkLst>
        <pc:spChg chg="mod">
          <ac:chgData name="Adrian Andi Stoica" userId="b73e52bdf0355e89" providerId="LiveId" clId="{020749C0-8A32-4DE4-AAB6-0C450AFD89D7}" dt="2020-08-28T08:08:02.225" v="702" actId="20577"/>
          <ac:spMkLst>
            <pc:docMk/>
            <pc:sldMk cId="2745892965" sldId="264"/>
            <ac:spMk id="2" creationId="{5BAB76B3-D2D7-4587-8C49-BE97BC3F7749}"/>
          </ac:spMkLst>
        </pc:spChg>
        <pc:spChg chg="mod">
          <ac:chgData name="Adrian Andi Stoica" userId="b73e52bdf0355e89" providerId="LiveId" clId="{020749C0-8A32-4DE4-AAB6-0C450AFD89D7}" dt="2020-08-28T08:17:50.968" v="1008" actId="20577"/>
          <ac:spMkLst>
            <pc:docMk/>
            <pc:sldMk cId="2745892965" sldId="264"/>
            <ac:spMk id="3" creationId="{53D64487-F266-4BB0-894C-BF4C0B081A7E}"/>
          </ac:spMkLst>
        </pc:spChg>
        <pc:spChg chg="add mod">
          <ac:chgData name="Adrian Andi Stoica" userId="b73e52bdf0355e89" providerId="LiveId" clId="{020749C0-8A32-4DE4-AAB6-0C450AFD89D7}" dt="2020-08-28T08:08:27.886" v="703"/>
          <ac:spMkLst>
            <pc:docMk/>
            <pc:sldMk cId="2745892965" sldId="264"/>
            <ac:spMk id="6" creationId="{53079CAA-7A2E-4F88-8D12-7D44653E256B}"/>
          </ac:spMkLst>
        </pc:spChg>
        <pc:spChg chg="add mod">
          <ac:chgData name="Adrian Andi Stoica" userId="b73e52bdf0355e89" providerId="LiveId" clId="{020749C0-8A32-4DE4-AAB6-0C450AFD89D7}" dt="2020-08-28T08:55:37.763" v="1171" actId="1076"/>
          <ac:spMkLst>
            <pc:docMk/>
            <pc:sldMk cId="2745892965" sldId="264"/>
            <ac:spMk id="8" creationId="{3E85DAB9-0473-4B57-BBA1-4FDE40DEB5AD}"/>
          </ac:spMkLst>
        </pc:spChg>
        <pc:graphicFrameChg chg="add mod modGraphic">
          <ac:chgData name="Adrian Andi Stoica" userId="b73e52bdf0355e89" providerId="LiveId" clId="{020749C0-8A32-4DE4-AAB6-0C450AFD89D7}" dt="2020-08-28T08:54:32.805" v="1129" actId="13926"/>
          <ac:graphicFrameMkLst>
            <pc:docMk/>
            <pc:sldMk cId="2745892965" sldId="264"/>
            <ac:graphicFrameMk id="5" creationId="{9304E0B2-AC16-4429-82F9-6B3253745C1E}"/>
          </ac:graphicFrameMkLst>
        </pc:graphicFrameChg>
      </pc:sldChg>
      <pc:sldChg chg="addSp delSp modSp add mod ord">
        <pc:chgData name="Adrian Andi Stoica" userId="b73e52bdf0355e89" providerId="LiveId" clId="{020749C0-8A32-4DE4-AAB6-0C450AFD89D7}" dt="2020-08-28T09:57:18.309" v="1886" actId="478"/>
        <pc:sldMkLst>
          <pc:docMk/>
          <pc:sldMk cId="1930107875" sldId="265"/>
        </pc:sldMkLst>
        <pc:spChg chg="mod">
          <ac:chgData name="Adrian Andi Stoica" userId="b73e52bdf0355e89" providerId="LiveId" clId="{020749C0-8A32-4DE4-AAB6-0C450AFD89D7}" dt="2020-08-28T09:47:04.321" v="1383" actId="20577"/>
          <ac:spMkLst>
            <pc:docMk/>
            <pc:sldMk cId="1930107875" sldId="265"/>
            <ac:spMk id="2" creationId="{5BAB76B3-D2D7-4587-8C49-BE97BC3F7749}"/>
          </ac:spMkLst>
        </pc:spChg>
        <pc:spChg chg="del mod">
          <ac:chgData name="Adrian Andi Stoica" userId="b73e52bdf0355e89" providerId="LiveId" clId="{020749C0-8A32-4DE4-AAB6-0C450AFD89D7}" dt="2020-08-28T09:57:18.309" v="1886" actId="478"/>
          <ac:spMkLst>
            <pc:docMk/>
            <pc:sldMk cId="1930107875" sldId="265"/>
            <ac:spMk id="3" creationId="{53D64487-F266-4BB0-894C-BF4C0B081A7E}"/>
          </ac:spMkLst>
        </pc:spChg>
        <pc:spChg chg="mod">
          <ac:chgData name="Adrian Andi Stoica" userId="b73e52bdf0355e89" providerId="LiveId" clId="{020749C0-8A32-4DE4-AAB6-0C450AFD89D7}" dt="2020-08-28T09:47:21.427" v="1388" actId="1076"/>
          <ac:spMkLst>
            <pc:docMk/>
            <pc:sldMk cId="1930107875" sldId="265"/>
            <ac:spMk id="6" creationId="{53079CAA-7A2E-4F88-8D12-7D44653E256B}"/>
          </ac:spMkLst>
        </pc:spChg>
        <pc:spChg chg="del">
          <ac:chgData name="Adrian Andi Stoica" userId="b73e52bdf0355e89" providerId="LiveId" clId="{020749C0-8A32-4DE4-AAB6-0C450AFD89D7}" dt="2020-08-28T08:23:14.868" v="1062" actId="478"/>
          <ac:spMkLst>
            <pc:docMk/>
            <pc:sldMk cId="1930107875" sldId="265"/>
            <ac:spMk id="8" creationId="{3E85DAB9-0473-4B57-BBA1-4FDE40DEB5AD}"/>
          </ac:spMkLst>
        </pc:spChg>
        <pc:spChg chg="add mod">
          <ac:chgData name="Adrian Andi Stoica" userId="b73e52bdf0355e89" providerId="LiveId" clId="{020749C0-8A32-4DE4-AAB6-0C450AFD89D7}" dt="2020-08-28T09:47:58.618" v="1415" actId="1076"/>
          <ac:spMkLst>
            <pc:docMk/>
            <pc:sldMk cId="1930107875" sldId="265"/>
            <ac:spMk id="11" creationId="{BA9AC6FC-CC41-4602-8099-A88A253AA80A}"/>
          </ac:spMkLst>
        </pc:spChg>
        <pc:graphicFrameChg chg="del modGraphic">
          <ac:chgData name="Adrian Andi Stoica" userId="b73e52bdf0355e89" providerId="LiveId" clId="{020749C0-8A32-4DE4-AAB6-0C450AFD89D7}" dt="2020-08-28T08:23:10.787" v="1061" actId="478"/>
          <ac:graphicFrameMkLst>
            <pc:docMk/>
            <pc:sldMk cId="1930107875" sldId="265"/>
            <ac:graphicFrameMk id="5" creationId="{9304E0B2-AC16-4429-82F9-6B3253745C1E}"/>
          </ac:graphicFrameMkLst>
        </pc:graphicFrameChg>
        <pc:graphicFrameChg chg="add mod modGraphic">
          <ac:chgData name="Adrian Andi Stoica" userId="b73e52bdf0355e89" providerId="LiveId" clId="{020749C0-8A32-4DE4-AAB6-0C450AFD89D7}" dt="2020-08-28T09:46:49.280" v="1379" actId="1076"/>
          <ac:graphicFrameMkLst>
            <pc:docMk/>
            <pc:sldMk cId="1930107875" sldId="265"/>
            <ac:graphicFrameMk id="7" creationId="{0456B5AF-4213-4BF8-8D4E-D931B588FDA3}"/>
          </ac:graphicFrameMkLst>
        </pc:graphicFrameChg>
        <pc:picChg chg="add mod">
          <ac:chgData name="Adrian Andi Stoica" userId="b73e52bdf0355e89" providerId="LiveId" clId="{020749C0-8A32-4DE4-AAB6-0C450AFD89D7}" dt="2020-08-28T09:46:57.821" v="1382" actId="14100"/>
          <ac:picMkLst>
            <pc:docMk/>
            <pc:sldMk cId="1930107875" sldId="265"/>
            <ac:picMk id="9" creationId="{CCBDB407-78D5-4362-9D25-B8853003D8F9}"/>
          </ac:picMkLst>
        </pc:picChg>
      </pc:sldChg>
      <pc:sldChg chg="addSp modSp add mod">
        <pc:chgData name="Adrian Andi Stoica" userId="b73e52bdf0355e89" providerId="LiveId" clId="{020749C0-8A32-4DE4-AAB6-0C450AFD89D7}" dt="2020-08-28T09:24:21.848" v="1269" actId="14100"/>
        <pc:sldMkLst>
          <pc:docMk/>
          <pc:sldMk cId="598949577" sldId="266"/>
        </pc:sldMkLst>
        <pc:spChg chg="mod">
          <ac:chgData name="Adrian Andi Stoica" userId="b73e52bdf0355e89" providerId="LiveId" clId="{020749C0-8A32-4DE4-AAB6-0C450AFD89D7}" dt="2020-08-28T09:24:21.848" v="1269" actId="14100"/>
          <ac:spMkLst>
            <pc:docMk/>
            <pc:sldMk cId="598949577" sldId="266"/>
            <ac:spMk id="2" creationId="{5BAB76B3-D2D7-4587-8C49-BE97BC3F7749}"/>
          </ac:spMkLst>
        </pc:spChg>
        <pc:spChg chg="mod">
          <ac:chgData name="Adrian Andi Stoica" userId="b73e52bdf0355e89" providerId="LiveId" clId="{020749C0-8A32-4DE4-AAB6-0C450AFD89D7}" dt="2020-08-28T09:22:58.930" v="1197"/>
          <ac:spMkLst>
            <pc:docMk/>
            <pc:sldMk cId="598949577" sldId="266"/>
            <ac:spMk id="3" creationId="{53D64487-F266-4BB0-894C-BF4C0B081A7E}"/>
          </ac:spMkLst>
        </pc:spChg>
        <pc:picChg chg="add">
          <ac:chgData name="Adrian Andi Stoica" userId="b73e52bdf0355e89" providerId="LiveId" clId="{020749C0-8A32-4DE4-AAB6-0C450AFD89D7}" dt="2020-08-28T09:23:43.131" v="1198"/>
          <ac:picMkLst>
            <pc:docMk/>
            <pc:sldMk cId="598949577" sldId="266"/>
            <ac:picMk id="5" creationId="{B767C3BC-4DEE-420E-B89A-82CEC1024F53}"/>
          </ac:picMkLst>
        </pc:picChg>
      </pc:sldChg>
      <pc:sldChg chg="addSp delSp modSp add mod ord">
        <pc:chgData name="Adrian Andi Stoica" userId="b73e52bdf0355e89" providerId="LiveId" clId="{020749C0-8A32-4DE4-AAB6-0C450AFD89D7}" dt="2020-08-28T09:32:46.750" v="1308" actId="478"/>
        <pc:sldMkLst>
          <pc:docMk/>
          <pc:sldMk cId="4054697095" sldId="267"/>
        </pc:sldMkLst>
        <pc:spChg chg="mod">
          <ac:chgData name="Adrian Andi Stoica" userId="b73e52bdf0355e89" providerId="LiveId" clId="{020749C0-8A32-4DE4-AAB6-0C450AFD89D7}" dt="2020-08-28T09:30:39.065" v="1297" actId="6549"/>
          <ac:spMkLst>
            <pc:docMk/>
            <pc:sldMk cId="4054697095" sldId="267"/>
            <ac:spMk id="2" creationId="{5BAB76B3-D2D7-4587-8C49-BE97BC3F7749}"/>
          </ac:spMkLst>
        </pc:spChg>
        <pc:spChg chg="del">
          <ac:chgData name="Adrian Andi Stoica" userId="b73e52bdf0355e89" providerId="LiveId" clId="{020749C0-8A32-4DE4-AAB6-0C450AFD89D7}" dt="2020-08-28T09:32:46.750" v="1308" actId="478"/>
          <ac:spMkLst>
            <pc:docMk/>
            <pc:sldMk cId="4054697095" sldId="267"/>
            <ac:spMk id="3" creationId="{53D64487-F266-4BB0-894C-BF4C0B081A7E}"/>
          </ac:spMkLst>
        </pc:spChg>
        <pc:spChg chg="add del mod">
          <ac:chgData name="Adrian Andi Stoica" userId="b73e52bdf0355e89" providerId="LiveId" clId="{020749C0-8A32-4DE4-AAB6-0C450AFD89D7}" dt="2020-08-28T09:32:40.287" v="1307" actId="478"/>
          <ac:spMkLst>
            <pc:docMk/>
            <pc:sldMk cId="4054697095" sldId="267"/>
            <ac:spMk id="7" creationId="{405513D3-20DC-48CE-A5AE-8D6FEE678EE2}"/>
          </ac:spMkLst>
        </pc:spChg>
        <pc:picChg chg="del">
          <ac:chgData name="Adrian Andi Stoica" userId="b73e52bdf0355e89" providerId="LiveId" clId="{020749C0-8A32-4DE4-AAB6-0C450AFD89D7}" dt="2020-08-28T09:30:43.125" v="1298" actId="478"/>
          <ac:picMkLst>
            <pc:docMk/>
            <pc:sldMk cId="4054697095" sldId="267"/>
            <ac:picMk id="5" creationId="{B767C3BC-4DEE-420E-B89A-82CEC1024F53}"/>
          </ac:picMkLst>
        </pc:picChg>
        <pc:picChg chg="add">
          <ac:chgData name="Adrian Andi Stoica" userId="b73e52bdf0355e89" providerId="LiveId" clId="{020749C0-8A32-4DE4-AAB6-0C450AFD89D7}" dt="2020-08-28T09:32:34.296" v="1305"/>
          <ac:picMkLst>
            <pc:docMk/>
            <pc:sldMk cId="4054697095" sldId="267"/>
            <ac:picMk id="8" creationId="{6DCF94BA-2EC0-4725-BD45-C7FA42D75D4B}"/>
          </ac:picMkLst>
        </pc:picChg>
      </pc:sldChg>
      <pc:sldChg chg="add">
        <pc:chgData name="Adrian Andi Stoica" userId="b73e52bdf0355e89" providerId="LiveId" clId="{020749C0-8A32-4DE4-AAB6-0C450AFD89D7}" dt="2020-08-28T09:40:25.641" v="1324" actId="2890"/>
        <pc:sldMkLst>
          <pc:docMk/>
          <pc:sldMk cId="3757992626" sldId="268"/>
        </pc:sldMkLst>
      </pc:sldChg>
      <pc:sldChg chg="modSp add mod">
        <pc:chgData name="Adrian Andi Stoica" userId="b73e52bdf0355e89" providerId="LiveId" clId="{020749C0-8A32-4DE4-AAB6-0C450AFD89D7}" dt="2020-08-28T09:56:58.254" v="1884" actId="404"/>
        <pc:sldMkLst>
          <pc:docMk/>
          <pc:sldMk cId="315435636" sldId="269"/>
        </pc:sldMkLst>
        <pc:spChg chg="mod">
          <ac:chgData name="Adrian Andi Stoica" userId="b73e52bdf0355e89" providerId="LiveId" clId="{020749C0-8A32-4DE4-AAB6-0C450AFD89D7}" dt="2020-08-28T09:56:35.223" v="1867" actId="404"/>
          <ac:spMkLst>
            <pc:docMk/>
            <pc:sldMk cId="315435636" sldId="269"/>
            <ac:spMk id="2" creationId="{5BAB76B3-D2D7-4587-8C49-BE97BC3F7749}"/>
          </ac:spMkLst>
        </pc:spChg>
        <pc:spChg chg="mod">
          <ac:chgData name="Adrian Andi Stoica" userId="b73e52bdf0355e89" providerId="LiveId" clId="{020749C0-8A32-4DE4-AAB6-0C450AFD89D7}" dt="2020-08-28T09:56:58.254" v="1884" actId="404"/>
          <ac:spMkLst>
            <pc:docMk/>
            <pc:sldMk cId="315435636" sldId="269"/>
            <ac:spMk id="3" creationId="{53D64487-F266-4BB0-894C-BF4C0B081A7E}"/>
          </ac:spMkLst>
        </pc:spChg>
      </pc:sldChg>
    </pc:docChg>
  </pc:docChgLst>
</pc:chgInfo>
</file>

<file path=ppt/slideLayouts/_rels/slideLayout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3.PNG"/><Relationship Id="rId4" Type="http://schemas.openxmlformats.org/officeDocument/2006/relationships/image" Target="../media/image10.png"/><Relationship Id="rId9"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3.PNG"/><Relationship Id="rId4" Type="http://schemas.openxmlformats.org/officeDocument/2006/relationships/image" Target="../media/image11.png"/><Relationship Id="rId9"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7.png"/><Relationship Id="rId7"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 Title Slide Opt 1">
    <p:spTree>
      <p:nvGrpSpPr>
        <p:cNvPr id="1" name=""/>
        <p:cNvGrpSpPr/>
        <p:nvPr/>
      </p:nvGrpSpPr>
      <p:grpSpPr>
        <a:xfrm>
          <a:off x="0" y="0"/>
          <a:ext cx="0" cy="0"/>
          <a:chOff x="0" y="0"/>
          <a:chExt cx="0" cy="0"/>
        </a:xfrm>
      </p:grpSpPr>
      <p:pic>
        <p:nvPicPr>
          <p:cNvPr id="55" name="Picture 5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sp>
        <p:nvSpPr>
          <p:cNvPr id="2" name="Title 1"/>
          <p:cNvSpPr>
            <a:spLocks noGrp="1"/>
          </p:cNvSpPr>
          <p:nvPr>
            <p:ph type="ctrTitle" hasCustomPrompt="1"/>
          </p:nvPr>
        </p:nvSpPr>
        <p:spPr>
          <a:xfrm>
            <a:off x="685800" y="3637527"/>
            <a:ext cx="7772400" cy="697310"/>
          </a:xfrm>
        </p:spPr>
        <p:txBody>
          <a:bodyPr anchor="b">
            <a:normAutofit/>
          </a:bodyPr>
          <a:lstStyle>
            <a:lvl1pPr algn="l">
              <a:defRPr sz="44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685800" y="4426915"/>
            <a:ext cx="77724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 y="857555"/>
            <a:ext cx="1456944" cy="2414016"/>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9066" y="857555"/>
            <a:ext cx="1944624" cy="2414016"/>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2131" y="857555"/>
            <a:ext cx="2365248" cy="2414016"/>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66746" y="857555"/>
            <a:ext cx="1956816" cy="2414016"/>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21916" y="857555"/>
            <a:ext cx="1499616" cy="2414016"/>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13961" y="5982007"/>
            <a:ext cx="1215715" cy="354989"/>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flipH="1">
            <a:off x="-17457" y="6159501"/>
            <a:ext cx="9144000" cy="698500"/>
          </a:xfrm>
          <a:prstGeom prst="rect">
            <a:avLst/>
          </a:prstGeom>
        </p:spPr>
      </p:pic>
      <p:pic>
        <p:nvPicPr>
          <p:cNvPr id="25" name="Picture 24">
            <a:extLst>
              <a:ext uri="{FF2B5EF4-FFF2-40B4-BE49-F238E27FC236}">
                <a16:creationId xmlns:a16="http://schemas.microsoft.com/office/drawing/2014/main" id="{D98F30F1-E6D7-48A7-ABFD-5D9AF5D164E6}"/>
              </a:ext>
            </a:extLst>
          </p:cNvPr>
          <p:cNvPicPr>
            <a:picLocks noChangeAspect="1"/>
          </p:cNvPicPr>
          <p:nvPr userDrawn="1"/>
        </p:nvPicPr>
        <p:blipFill>
          <a:blip r:embed="rId10"/>
          <a:srcRect/>
          <a:stretch/>
        </p:blipFill>
        <p:spPr>
          <a:xfrm>
            <a:off x="628650" y="5853560"/>
            <a:ext cx="746066" cy="65519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n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4" name="Content Placeholder 3"/>
          <p:cNvSpPr>
            <a:spLocks noGrp="1"/>
          </p:cNvSpPr>
          <p:nvPr>
            <p:ph sz="half" idx="2" hasCustomPrompt="1"/>
          </p:nvPr>
        </p:nvSpPr>
        <p:spPr>
          <a:xfrm>
            <a:off x="4629150" y="1825625"/>
            <a:ext cx="3886200" cy="3792750"/>
          </a:xfrm>
        </p:spPr>
        <p:txBody>
          <a:bodyPr/>
          <a:lstStyle>
            <a:lvl1pPr marL="0" indent="0">
              <a:buNone/>
              <a:defRPr sz="1200" i="1"/>
            </a:lvl1pPr>
          </a:lstStyle>
          <a:p>
            <a:pPr lvl="0"/>
            <a:r>
              <a:rPr lang="en-US" dirty="0"/>
              <a:t>Insert Object</a:t>
            </a:r>
          </a:p>
        </p:txBody>
      </p:sp>
      <p:sp>
        <p:nvSpPr>
          <p:cNvPr id="14" name="Text Placeholder 13"/>
          <p:cNvSpPr>
            <a:spLocks noGrp="1"/>
          </p:cNvSpPr>
          <p:nvPr>
            <p:ph type="body" sz="quarter" idx="13"/>
          </p:nvPr>
        </p:nvSpPr>
        <p:spPr>
          <a:xfrm>
            <a:off x="628650" y="1825625"/>
            <a:ext cx="3886200" cy="3792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17"/>
          <p:cNvSpPr>
            <a:spLocks noGrp="1"/>
          </p:cNvSpPr>
          <p:nvPr>
            <p:ph type="sldNum" sz="quarter" idx="14"/>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
        <p:nvSpPr>
          <p:cNvPr id="7" name="Text Placeholder 3"/>
          <p:cNvSpPr>
            <a:spLocks noGrp="1"/>
          </p:cNvSpPr>
          <p:nvPr>
            <p:ph type="body" sz="quarter" idx="15" hasCustomPrompt="1"/>
          </p:nvPr>
        </p:nvSpPr>
        <p:spPr>
          <a:xfrm>
            <a:off x="628650" y="1106199"/>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407120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4" name="Content Placeholder 3"/>
          <p:cNvSpPr>
            <a:spLocks noGrp="1"/>
          </p:cNvSpPr>
          <p:nvPr>
            <p:ph sz="half" idx="2" hasCustomPrompt="1"/>
          </p:nvPr>
        </p:nvSpPr>
        <p:spPr>
          <a:xfrm>
            <a:off x="4629150" y="3792803"/>
            <a:ext cx="3886200" cy="1825573"/>
          </a:xfrm>
        </p:spPr>
        <p:txBody>
          <a:bodyPr/>
          <a:lstStyle>
            <a:lvl1pPr marL="0" indent="0">
              <a:buNone/>
              <a:defRPr sz="1200" i="1"/>
            </a:lvl1pPr>
          </a:lstStyle>
          <a:p>
            <a:pPr lvl="0"/>
            <a:r>
              <a:rPr lang="en-US" dirty="0"/>
              <a:t>Insert Object</a:t>
            </a:r>
          </a:p>
        </p:txBody>
      </p:sp>
      <p:sp>
        <p:nvSpPr>
          <p:cNvPr id="14" name="Text Placeholder 13"/>
          <p:cNvSpPr>
            <a:spLocks noGrp="1"/>
          </p:cNvSpPr>
          <p:nvPr>
            <p:ph type="body" sz="quarter" idx="13"/>
          </p:nvPr>
        </p:nvSpPr>
        <p:spPr>
          <a:xfrm>
            <a:off x="628650" y="1825625"/>
            <a:ext cx="3886200" cy="3792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p:cNvSpPr>
            <a:spLocks noGrp="1"/>
          </p:cNvSpPr>
          <p:nvPr>
            <p:ph sz="half" idx="14" hasCustomPrompt="1"/>
          </p:nvPr>
        </p:nvSpPr>
        <p:spPr>
          <a:xfrm>
            <a:off x="4629150" y="1825627"/>
            <a:ext cx="3886200" cy="1825573"/>
          </a:xfrm>
        </p:spPr>
        <p:txBody>
          <a:bodyPr/>
          <a:lstStyle>
            <a:lvl1pPr marL="0" indent="0">
              <a:buNone/>
              <a:defRPr sz="1200" i="1"/>
            </a:lvl1pPr>
          </a:lstStyle>
          <a:p>
            <a:pPr lvl="0"/>
            <a:r>
              <a:rPr lang="en-US" dirty="0"/>
              <a:t>Insert Object</a:t>
            </a:r>
          </a:p>
        </p:txBody>
      </p:sp>
      <p:sp>
        <p:nvSpPr>
          <p:cNvPr id="3" name="Slide Number Placeholder 2"/>
          <p:cNvSpPr>
            <a:spLocks noGrp="1"/>
          </p:cNvSpPr>
          <p:nvPr>
            <p:ph type="sldNum" sz="quarter" idx="15"/>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
        <p:nvSpPr>
          <p:cNvPr id="10" name="Text Placeholder 3"/>
          <p:cNvSpPr>
            <a:spLocks noGrp="1"/>
          </p:cNvSpPr>
          <p:nvPr>
            <p:ph type="body" sz="quarter" idx="16" hasCustomPrompt="1"/>
          </p:nvPr>
        </p:nvSpPr>
        <p:spPr>
          <a:xfrm>
            <a:off x="628650" y="1106199"/>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355144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1" name="Content Placeholder 3"/>
          <p:cNvSpPr>
            <a:spLocks noGrp="1"/>
          </p:cNvSpPr>
          <p:nvPr>
            <p:ph sz="half" idx="2" hasCustomPrompt="1"/>
          </p:nvPr>
        </p:nvSpPr>
        <p:spPr>
          <a:xfrm>
            <a:off x="4629150" y="2837469"/>
            <a:ext cx="3886200" cy="2780906"/>
          </a:xfrm>
        </p:spPr>
        <p:txBody>
          <a:bodyPr/>
          <a:lstStyle>
            <a:lvl1pPr marL="0" indent="0">
              <a:buNone/>
              <a:defRPr sz="1200" i="1"/>
            </a:lvl1pPr>
          </a:lstStyle>
          <a:p>
            <a:pPr lvl="0"/>
            <a:r>
              <a:rPr lang="en-US" dirty="0"/>
              <a:t>Insert Object</a:t>
            </a:r>
          </a:p>
        </p:txBody>
      </p:sp>
      <p:sp>
        <p:nvSpPr>
          <p:cNvPr id="13" name="Text Placeholder 13"/>
          <p:cNvSpPr>
            <a:spLocks noGrp="1"/>
          </p:cNvSpPr>
          <p:nvPr>
            <p:ph type="body" sz="quarter" idx="13"/>
          </p:nvPr>
        </p:nvSpPr>
        <p:spPr>
          <a:xfrm>
            <a:off x="628650" y="1825625"/>
            <a:ext cx="3886200" cy="3792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4629150" y="1825627"/>
            <a:ext cx="3886200" cy="1011843"/>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a:t>
            </a:r>
          </a:p>
        </p:txBody>
      </p:sp>
      <p:sp>
        <p:nvSpPr>
          <p:cNvPr id="16" name="Slide Number Placeholder 15"/>
          <p:cNvSpPr>
            <a:spLocks noGrp="1"/>
          </p:cNvSpPr>
          <p:nvPr>
            <p:ph type="sldNum" sz="quarter" idx="15"/>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
        <p:nvSpPr>
          <p:cNvPr id="8" name="Text Placeholder 3"/>
          <p:cNvSpPr>
            <a:spLocks noGrp="1"/>
          </p:cNvSpPr>
          <p:nvPr>
            <p:ph type="body" sz="quarter" idx="16" hasCustomPrompt="1"/>
          </p:nvPr>
        </p:nvSpPr>
        <p:spPr>
          <a:xfrm>
            <a:off x="628650" y="1106199"/>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597545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1" name="Content Placeholder 3"/>
          <p:cNvSpPr>
            <a:spLocks noGrp="1"/>
          </p:cNvSpPr>
          <p:nvPr>
            <p:ph sz="half" idx="2" hasCustomPrompt="1"/>
          </p:nvPr>
        </p:nvSpPr>
        <p:spPr>
          <a:xfrm>
            <a:off x="628650" y="1815899"/>
            <a:ext cx="3886200" cy="3802265"/>
          </a:xfrm>
        </p:spPr>
        <p:txBody>
          <a:bodyPr/>
          <a:lstStyle>
            <a:lvl1pPr marL="0" indent="0">
              <a:buNone/>
              <a:defRPr sz="1200" i="1"/>
            </a:lvl1pPr>
          </a:lstStyle>
          <a:p>
            <a:pPr lvl="0"/>
            <a:r>
              <a:rPr lang="en-US" dirty="0"/>
              <a:t>Insert Object</a:t>
            </a:r>
          </a:p>
        </p:txBody>
      </p:sp>
      <p:sp>
        <p:nvSpPr>
          <p:cNvPr id="13" name="Text Placeholder 13"/>
          <p:cNvSpPr>
            <a:spLocks noGrp="1"/>
          </p:cNvSpPr>
          <p:nvPr>
            <p:ph type="body" sz="quarter" idx="13"/>
          </p:nvPr>
        </p:nvSpPr>
        <p:spPr>
          <a:xfrm>
            <a:off x="4629150" y="2837469"/>
            <a:ext cx="3886200" cy="27806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4629150" y="1825627"/>
            <a:ext cx="3886200" cy="1011843"/>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sp>
        <p:nvSpPr>
          <p:cNvPr id="2" name="Slide Number Placeholder 1"/>
          <p:cNvSpPr>
            <a:spLocks noGrp="1"/>
          </p:cNvSpPr>
          <p:nvPr>
            <p:ph type="sldNum" sz="quarter" idx="15"/>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
        <p:nvSpPr>
          <p:cNvPr id="8" name="Text Placeholder 3"/>
          <p:cNvSpPr>
            <a:spLocks noGrp="1"/>
          </p:cNvSpPr>
          <p:nvPr>
            <p:ph type="body" sz="quarter" idx="16" hasCustomPrompt="1"/>
          </p:nvPr>
        </p:nvSpPr>
        <p:spPr>
          <a:xfrm>
            <a:off x="628650" y="1106199"/>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677514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1" name="Content Placeholder 3"/>
          <p:cNvSpPr>
            <a:spLocks noGrp="1"/>
          </p:cNvSpPr>
          <p:nvPr>
            <p:ph sz="half" idx="2" hasCustomPrompt="1"/>
          </p:nvPr>
        </p:nvSpPr>
        <p:spPr>
          <a:xfrm>
            <a:off x="4629150" y="3807095"/>
            <a:ext cx="3886200" cy="1811281"/>
          </a:xfrm>
        </p:spPr>
        <p:txBody>
          <a:bodyPr/>
          <a:lstStyle>
            <a:lvl1pPr marL="0" indent="0">
              <a:buNone/>
              <a:defRPr sz="1200" i="1"/>
            </a:lvl1pPr>
          </a:lstStyle>
          <a:p>
            <a:pPr lvl="0"/>
            <a:r>
              <a:rPr lang="en-US" dirty="0"/>
              <a:t>Insert Object</a:t>
            </a:r>
          </a:p>
        </p:txBody>
      </p:sp>
      <p:sp>
        <p:nvSpPr>
          <p:cNvPr id="13" name="Text Placeholder 13"/>
          <p:cNvSpPr>
            <a:spLocks noGrp="1"/>
          </p:cNvSpPr>
          <p:nvPr>
            <p:ph type="body" sz="quarter" idx="13"/>
          </p:nvPr>
        </p:nvSpPr>
        <p:spPr>
          <a:xfrm>
            <a:off x="628650" y="1825627"/>
            <a:ext cx="3886200" cy="1833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
          <p:cNvSpPr>
            <a:spLocks noGrp="1"/>
          </p:cNvSpPr>
          <p:nvPr>
            <p:ph sz="half" idx="14" hasCustomPrompt="1"/>
          </p:nvPr>
        </p:nvSpPr>
        <p:spPr>
          <a:xfrm>
            <a:off x="4629150" y="1847707"/>
            <a:ext cx="3886200" cy="1811281"/>
          </a:xfrm>
        </p:spPr>
        <p:txBody>
          <a:bodyPr/>
          <a:lstStyle>
            <a:lvl1pPr marL="0" indent="0">
              <a:buNone/>
              <a:defRPr sz="1200" i="1"/>
            </a:lvl1pPr>
          </a:lstStyle>
          <a:p>
            <a:pPr lvl="0"/>
            <a:r>
              <a:rPr lang="en-US" dirty="0"/>
              <a:t>Insert Object</a:t>
            </a:r>
          </a:p>
        </p:txBody>
      </p:sp>
      <p:sp>
        <p:nvSpPr>
          <p:cNvPr id="16" name="Content Placeholder 3"/>
          <p:cNvSpPr>
            <a:spLocks noGrp="1"/>
          </p:cNvSpPr>
          <p:nvPr>
            <p:ph sz="half" idx="15" hasCustomPrompt="1"/>
          </p:nvPr>
        </p:nvSpPr>
        <p:spPr>
          <a:xfrm>
            <a:off x="628650" y="3807095"/>
            <a:ext cx="3886200" cy="1811281"/>
          </a:xfrm>
        </p:spPr>
        <p:txBody>
          <a:bodyPr/>
          <a:lstStyle>
            <a:lvl1pPr marL="0" indent="0">
              <a:buNone/>
              <a:defRPr sz="1200" i="1"/>
            </a:lvl1pPr>
          </a:lstStyle>
          <a:p>
            <a:pPr lvl="0"/>
            <a:r>
              <a:rPr lang="en-US" dirty="0"/>
              <a:t>Insert Object</a:t>
            </a:r>
          </a:p>
        </p:txBody>
      </p:sp>
      <p:sp>
        <p:nvSpPr>
          <p:cNvPr id="2" name="Slide Number Placeholder 1"/>
          <p:cNvSpPr>
            <a:spLocks noGrp="1"/>
          </p:cNvSpPr>
          <p:nvPr>
            <p:ph type="sldNum" sz="quarter" idx="16"/>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
        <p:nvSpPr>
          <p:cNvPr id="9" name="Text Placeholder 3"/>
          <p:cNvSpPr>
            <a:spLocks noGrp="1"/>
          </p:cNvSpPr>
          <p:nvPr>
            <p:ph type="body" sz="quarter" idx="17" hasCustomPrompt="1"/>
          </p:nvPr>
        </p:nvSpPr>
        <p:spPr>
          <a:xfrm>
            <a:off x="628650" y="1106199"/>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596008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4" name="Text Placeholder 13"/>
          <p:cNvSpPr>
            <a:spLocks noGrp="1"/>
          </p:cNvSpPr>
          <p:nvPr>
            <p:ph type="body" sz="quarter" idx="13"/>
          </p:nvPr>
        </p:nvSpPr>
        <p:spPr>
          <a:xfrm>
            <a:off x="628651" y="1825625"/>
            <a:ext cx="3019523" cy="3792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able Placeholder 8"/>
          <p:cNvSpPr>
            <a:spLocks noGrp="1"/>
          </p:cNvSpPr>
          <p:nvPr>
            <p:ph type="tbl" sz="quarter" idx="14" hasCustomPrompt="1"/>
          </p:nvPr>
        </p:nvSpPr>
        <p:spPr>
          <a:xfrm>
            <a:off x="3789576" y="1825625"/>
            <a:ext cx="4725775" cy="3792538"/>
          </a:xfrm>
        </p:spPr>
        <p:txBody>
          <a:bodyPr>
            <a:normAutofit/>
          </a:bodyPr>
          <a:lstStyle>
            <a:lvl1pPr marL="0" indent="0">
              <a:buNone/>
              <a:defRPr sz="1200" i="1"/>
            </a:lvl1pPr>
          </a:lstStyle>
          <a:p>
            <a:pPr lvl="0"/>
            <a:r>
              <a:rPr lang="en-US" dirty="0"/>
              <a:t>Insert Object</a:t>
            </a:r>
          </a:p>
        </p:txBody>
      </p:sp>
      <p:sp>
        <p:nvSpPr>
          <p:cNvPr id="10" name="Slide Number Placeholder 9"/>
          <p:cNvSpPr>
            <a:spLocks noGrp="1"/>
          </p:cNvSpPr>
          <p:nvPr>
            <p:ph type="sldNum" sz="quarter" idx="15"/>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
        <p:nvSpPr>
          <p:cNvPr id="7" name="Text Placeholder 3"/>
          <p:cNvSpPr>
            <a:spLocks noGrp="1"/>
          </p:cNvSpPr>
          <p:nvPr>
            <p:ph type="body" sz="quarter" idx="16" hasCustomPrompt="1"/>
          </p:nvPr>
        </p:nvSpPr>
        <p:spPr>
          <a:xfrm>
            <a:off x="628650" y="1106199"/>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407724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hoto with Capti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3" name="Text Placeholder 13"/>
          <p:cNvSpPr>
            <a:spLocks noGrp="1"/>
          </p:cNvSpPr>
          <p:nvPr>
            <p:ph type="body" sz="quarter" idx="13"/>
          </p:nvPr>
        </p:nvSpPr>
        <p:spPr>
          <a:xfrm>
            <a:off x="4629150" y="1825625"/>
            <a:ext cx="3886200" cy="3792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4788818"/>
            <a:ext cx="3886200" cy="829347"/>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sp>
        <p:nvSpPr>
          <p:cNvPr id="3" name="Picture Placeholder 2"/>
          <p:cNvSpPr>
            <a:spLocks noGrp="1"/>
          </p:cNvSpPr>
          <p:nvPr>
            <p:ph type="pic" sz="quarter" idx="15" hasCustomPrompt="1"/>
          </p:nvPr>
        </p:nvSpPr>
        <p:spPr>
          <a:xfrm>
            <a:off x="628650" y="1825627"/>
            <a:ext cx="3886200" cy="2963191"/>
          </a:xfrm>
        </p:spPr>
        <p:txBody>
          <a:bodyPr>
            <a:normAutofit/>
          </a:bodyPr>
          <a:lstStyle>
            <a:lvl1pPr marL="0" indent="0">
              <a:buNone/>
              <a:defRPr sz="1200" i="1" baseline="0"/>
            </a:lvl1pPr>
          </a:lstStyle>
          <a:p>
            <a:r>
              <a:rPr lang="en-US" dirty="0"/>
              <a:t>Insert Photo</a:t>
            </a:r>
          </a:p>
        </p:txBody>
      </p:sp>
      <p:sp>
        <p:nvSpPr>
          <p:cNvPr id="4" name="Slide Number Placeholder 3"/>
          <p:cNvSpPr>
            <a:spLocks noGrp="1"/>
          </p:cNvSpPr>
          <p:nvPr>
            <p:ph type="sldNum" sz="quarter" idx="16"/>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1106199"/>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838955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Tree>
    <p:extLst>
      <p:ext uri="{BB962C8B-B14F-4D97-AF65-F5344CB8AC3E}">
        <p14:creationId xmlns:p14="http://schemas.microsoft.com/office/powerpoint/2010/main" val="844104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3" name="Text Placeholder 13"/>
          <p:cNvSpPr>
            <a:spLocks noGrp="1"/>
          </p:cNvSpPr>
          <p:nvPr>
            <p:ph type="body" sz="quarter" idx="13"/>
          </p:nvPr>
        </p:nvSpPr>
        <p:spPr>
          <a:xfrm>
            <a:off x="628650" y="2837467"/>
            <a:ext cx="7886700" cy="21398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1825627"/>
            <a:ext cx="7886700" cy="1011843"/>
          </a:xfrm>
        </p:spPr>
        <p:txBody>
          <a:bodyPr>
            <a:norm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ea</a:t>
            </a:r>
            <a:r>
              <a:rPr lang="en-US" dirty="0"/>
              <a:t> </a:t>
            </a:r>
            <a:r>
              <a:rPr lang="en-US" dirty="0" err="1"/>
              <a:t>consequat</a:t>
            </a:r>
            <a:r>
              <a:rPr lang="en-US" dirty="0"/>
              <a:t>.</a:t>
            </a:r>
          </a:p>
        </p:txBody>
      </p:sp>
      <p:sp>
        <p:nvSpPr>
          <p:cNvPr id="14" name="Text Placeholder 13"/>
          <p:cNvSpPr>
            <a:spLocks noGrp="1"/>
          </p:cNvSpPr>
          <p:nvPr>
            <p:ph type="body" sz="quarter" idx="15" hasCustomPrompt="1"/>
          </p:nvPr>
        </p:nvSpPr>
        <p:spPr>
          <a:xfrm>
            <a:off x="628650" y="4977353"/>
            <a:ext cx="7886700" cy="662890"/>
          </a:xfrm>
        </p:spPr>
        <p:txBody>
          <a:bodyPr>
            <a:normAutofit/>
          </a:bodyPr>
          <a:lstStyle>
            <a:lvl1pPr marL="0" indent="0">
              <a:buNone/>
              <a:defRPr sz="2000" b="1" i="1">
                <a:solidFill>
                  <a:srgbClr val="0066A1"/>
                </a:solidFill>
              </a:defRPr>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p:txBody>
      </p:sp>
      <p:sp>
        <p:nvSpPr>
          <p:cNvPr id="2" name="Slide Number Placeholder 1"/>
          <p:cNvSpPr>
            <a:spLocks noGrp="1"/>
          </p:cNvSpPr>
          <p:nvPr>
            <p:ph type="sldNum" sz="quarter" idx="16"/>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1106199"/>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327891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xt, Bullets,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3" name="Text Placeholder 13"/>
          <p:cNvSpPr>
            <a:spLocks noGrp="1"/>
          </p:cNvSpPr>
          <p:nvPr>
            <p:ph type="body" sz="quarter" idx="13"/>
          </p:nvPr>
        </p:nvSpPr>
        <p:spPr>
          <a:xfrm>
            <a:off x="628650" y="4006393"/>
            <a:ext cx="3886200" cy="16117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1825626"/>
            <a:ext cx="7886700" cy="2075235"/>
          </a:xfrm>
        </p:spPr>
        <p:txBody>
          <a:bodyPr numCol="2" spcCol="274320">
            <a:norm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a:t>
            </a:r>
          </a:p>
        </p:txBody>
      </p:sp>
      <p:sp>
        <p:nvSpPr>
          <p:cNvPr id="3" name="Picture Placeholder 2"/>
          <p:cNvSpPr>
            <a:spLocks noGrp="1"/>
          </p:cNvSpPr>
          <p:nvPr>
            <p:ph type="pic" sz="quarter" idx="15" hasCustomPrompt="1"/>
          </p:nvPr>
        </p:nvSpPr>
        <p:spPr>
          <a:xfrm>
            <a:off x="4629150" y="4006391"/>
            <a:ext cx="3886200" cy="1611772"/>
          </a:xfrm>
        </p:spPr>
        <p:txBody>
          <a:bodyPr>
            <a:normAutofit/>
          </a:bodyPr>
          <a:lstStyle>
            <a:lvl1pPr marL="0" indent="0">
              <a:buNone/>
              <a:defRPr sz="1200" i="1" baseline="0"/>
            </a:lvl1pPr>
          </a:lstStyle>
          <a:p>
            <a:r>
              <a:rPr lang="en-US" dirty="0"/>
              <a:t>Insert Photo</a:t>
            </a:r>
          </a:p>
        </p:txBody>
      </p:sp>
      <p:sp>
        <p:nvSpPr>
          <p:cNvPr id="2" name="Slide Number Placeholder 1"/>
          <p:cNvSpPr>
            <a:spLocks noGrp="1"/>
          </p:cNvSpPr>
          <p:nvPr>
            <p:ph type="sldNum" sz="quarter" idx="16"/>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1106199"/>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662224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resentation Title Slide Opt 1 Editable">
    <p:spTree>
      <p:nvGrpSpPr>
        <p:cNvPr id="1" name=""/>
        <p:cNvGrpSpPr/>
        <p:nvPr/>
      </p:nvGrpSpPr>
      <p:grpSpPr>
        <a:xfrm>
          <a:off x="0" y="0"/>
          <a:ext cx="0" cy="0"/>
          <a:chOff x="0" y="0"/>
          <a:chExt cx="0" cy="0"/>
        </a:xfrm>
      </p:grpSpPr>
      <p:pic>
        <p:nvPicPr>
          <p:cNvPr id="55" name="Picture 5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a:off x="-8313" y="6159500"/>
            <a:ext cx="9144000" cy="698500"/>
          </a:xfrm>
          <a:prstGeom prst="rect">
            <a:avLst/>
          </a:prstGeom>
        </p:spPr>
      </p:pic>
      <p:sp>
        <p:nvSpPr>
          <p:cNvPr id="2" name="Title 1"/>
          <p:cNvSpPr>
            <a:spLocks noGrp="1"/>
          </p:cNvSpPr>
          <p:nvPr>
            <p:ph type="ctrTitle" hasCustomPrompt="1"/>
          </p:nvPr>
        </p:nvSpPr>
        <p:spPr>
          <a:xfrm>
            <a:off x="685800" y="3637527"/>
            <a:ext cx="7772400" cy="697310"/>
          </a:xfrm>
        </p:spPr>
        <p:txBody>
          <a:bodyPr anchor="b">
            <a:normAutofit/>
          </a:bodyPr>
          <a:lstStyle>
            <a:lvl1pPr algn="l">
              <a:defRPr sz="44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685800" y="4426915"/>
            <a:ext cx="77724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50" name="Picture Placeholder 49"/>
          <p:cNvSpPr>
            <a:spLocks noGrp="1"/>
          </p:cNvSpPr>
          <p:nvPr>
            <p:ph type="pic" sz="quarter" idx="13" hasCustomPrompt="1"/>
          </p:nvPr>
        </p:nvSpPr>
        <p:spPr>
          <a:xfrm>
            <a:off x="0" y="1044735"/>
            <a:ext cx="1828800" cy="1828800"/>
          </a:xfrm>
          <a:blipFill>
            <a:blip r:embed="rId4"/>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INSERT</a:t>
            </a:r>
            <a:br>
              <a:rPr lang="en-US" dirty="0"/>
            </a:br>
            <a:r>
              <a:rPr lang="en-US" dirty="0"/>
              <a:t> IMAGE </a:t>
            </a:r>
          </a:p>
        </p:txBody>
      </p:sp>
      <p:sp>
        <p:nvSpPr>
          <p:cNvPr id="51" name="Picture Placeholder 49"/>
          <p:cNvSpPr>
            <a:spLocks noGrp="1"/>
          </p:cNvSpPr>
          <p:nvPr>
            <p:ph type="pic" sz="quarter" idx="14" hasCustomPrompt="1"/>
          </p:nvPr>
        </p:nvSpPr>
        <p:spPr>
          <a:xfrm>
            <a:off x="1828800" y="1044735"/>
            <a:ext cx="1828800" cy="1828800"/>
          </a:xfrm>
          <a:blipFill>
            <a:blip r:embed="rId5"/>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2" name="Picture Placeholder 49"/>
          <p:cNvSpPr>
            <a:spLocks noGrp="1"/>
          </p:cNvSpPr>
          <p:nvPr>
            <p:ph type="pic" sz="quarter" idx="15" hasCustomPrompt="1"/>
          </p:nvPr>
        </p:nvSpPr>
        <p:spPr>
          <a:xfrm>
            <a:off x="3657600" y="1044735"/>
            <a:ext cx="1828800" cy="1828800"/>
          </a:xfrm>
          <a:blipFill>
            <a:blip r:embed="rId6"/>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3" name="Picture Placeholder 49"/>
          <p:cNvSpPr>
            <a:spLocks noGrp="1"/>
          </p:cNvSpPr>
          <p:nvPr>
            <p:ph type="pic" sz="quarter" idx="16" hasCustomPrompt="1"/>
          </p:nvPr>
        </p:nvSpPr>
        <p:spPr>
          <a:xfrm>
            <a:off x="5486400" y="1044735"/>
            <a:ext cx="1828800" cy="1828800"/>
          </a:xfrm>
          <a:blipFill>
            <a:blip r:embed="rId7"/>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4" name="Picture Placeholder 49"/>
          <p:cNvSpPr>
            <a:spLocks noGrp="1"/>
          </p:cNvSpPr>
          <p:nvPr>
            <p:ph type="pic" sz="quarter" idx="17" hasCustomPrompt="1"/>
          </p:nvPr>
        </p:nvSpPr>
        <p:spPr>
          <a:xfrm>
            <a:off x="7315200" y="1044735"/>
            <a:ext cx="1828800" cy="1828800"/>
          </a:xfrm>
          <a:blipFill>
            <a:blip r:embed="rId8"/>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13961" y="5982007"/>
            <a:ext cx="1215715" cy="354989"/>
          </a:xfrm>
          <a:prstGeom prst="rect">
            <a:avLst/>
          </a:prstGeom>
        </p:spPr>
      </p:pic>
      <p:pic>
        <p:nvPicPr>
          <p:cNvPr id="19" name="Picture 18">
            <a:extLst>
              <a:ext uri="{FF2B5EF4-FFF2-40B4-BE49-F238E27FC236}">
                <a16:creationId xmlns:a16="http://schemas.microsoft.com/office/drawing/2014/main" id="{8C7B3F3F-2431-40C0-BE14-99863075C7D8}"/>
              </a:ext>
            </a:extLst>
          </p:cNvPr>
          <p:cNvPicPr>
            <a:picLocks noChangeAspect="1"/>
          </p:cNvPicPr>
          <p:nvPr userDrawn="1"/>
        </p:nvPicPr>
        <p:blipFill>
          <a:blip r:embed="rId10"/>
          <a:srcRect/>
          <a:stretch/>
        </p:blipFill>
        <p:spPr>
          <a:xfrm>
            <a:off x="628650" y="5853560"/>
            <a:ext cx="746066" cy="65519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ullets and Imag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3" name="Text Placeholder 13"/>
          <p:cNvSpPr>
            <a:spLocks noGrp="1"/>
          </p:cNvSpPr>
          <p:nvPr>
            <p:ph type="body" sz="quarter" idx="13"/>
          </p:nvPr>
        </p:nvSpPr>
        <p:spPr>
          <a:xfrm>
            <a:off x="628650" y="1825626"/>
            <a:ext cx="4970872" cy="2887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4713403"/>
            <a:ext cx="4970872" cy="904761"/>
          </a:xfrm>
        </p:spPr>
        <p:txBody>
          <a:bodyPr>
            <a:normAutofit/>
          </a:bodyPr>
          <a:lstStyle>
            <a:lvl1pPr marL="0" indent="0">
              <a:buNone/>
              <a:defRPr sz="2000" b="1">
                <a:solidFill>
                  <a:srgbClr val="0066A1"/>
                </a:solidFill>
              </a:defRPr>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a:t>
            </a:r>
          </a:p>
        </p:txBody>
      </p:sp>
      <p:sp>
        <p:nvSpPr>
          <p:cNvPr id="3" name="Picture Placeholder 2"/>
          <p:cNvSpPr>
            <a:spLocks noGrp="1"/>
          </p:cNvSpPr>
          <p:nvPr>
            <p:ph type="pic" sz="quarter" idx="15" hasCustomPrompt="1"/>
          </p:nvPr>
        </p:nvSpPr>
        <p:spPr>
          <a:xfrm>
            <a:off x="5712643" y="1825624"/>
            <a:ext cx="2802707" cy="3792539"/>
          </a:xfrm>
        </p:spPr>
        <p:txBody>
          <a:bodyPr>
            <a:normAutofit/>
          </a:bodyPr>
          <a:lstStyle>
            <a:lvl1pPr marL="0" indent="0">
              <a:buNone/>
              <a:defRPr sz="1200" i="1" baseline="0"/>
            </a:lvl1pPr>
          </a:lstStyle>
          <a:p>
            <a:r>
              <a:rPr lang="en-US" dirty="0"/>
              <a:t>Insert Photo</a:t>
            </a:r>
          </a:p>
        </p:txBody>
      </p:sp>
      <p:sp>
        <p:nvSpPr>
          <p:cNvPr id="2" name="Slide Number Placeholder 1"/>
          <p:cNvSpPr>
            <a:spLocks noGrp="1"/>
          </p:cNvSpPr>
          <p:nvPr>
            <p:ph type="sldNum" sz="quarter" idx="16"/>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1106199"/>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810110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DF47-5687-4D0A-AEE2-69CE6EFF9DE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F92E7AD-13A5-4AE5-9202-1BC73C912FC8}"/>
              </a:ext>
            </a:extLst>
          </p:cNvPr>
          <p:cNvSpPr>
            <a:spLocks noGrp="1"/>
          </p:cNvSpPr>
          <p:nvPr>
            <p:ph type="sldNum" sz="quarter" idx="10"/>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Tree>
    <p:extLst>
      <p:ext uri="{BB962C8B-B14F-4D97-AF65-F5344CB8AC3E}">
        <p14:creationId xmlns:p14="http://schemas.microsoft.com/office/powerpoint/2010/main" val="3433489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Title Slide Opt 1 Tagline">
    <p:spTree>
      <p:nvGrpSpPr>
        <p:cNvPr id="1" name=""/>
        <p:cNvGrpSpPr/>
        <p:nvPr/>
      </p:nvGrpSpPr>
      <p:grpSpPr>
        <a:xfrm>
          <a:off x="0" y="0"/>
          <a:ext cx="0" cy="0"/>
          <a:chOff x="0" y="0"/>
          <a:chExt cx="0" cy="0"/>
        </a:xfrm>
      </p:grpSpPr>
      <p:pic>
        <p:nvPicPr>
          <p:cNvPr id="55" name="Picture 5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sp>
        <p:nvSpPr>
          <p:cNvPr id="3" name="Subtitle 2"/>
          <p:cNvSpPr>
            <a:spLocks noGrp="1"/>
          </p:cNvSpPr>
          <p:nvPr>
            <p:ph type="subTitle" idx="1" hasCustomPrompt="1"/>
          </p:nvPr>
        </p:nvSpPr>
        <p:spPr>
          <a:xfrm>
            <a:off x="685800" y="4426915"/>
            <a:ext cx="77724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10" name="Slide Number Placeholder 9"/>
          <p:cNvSpPr>
            <a:spLocks noGrp="1"/>
          </p:cNvSpPr>
          <p:nvPr>
            <p:ph type="sldNum" sz="quarter" idx="18"/>
          </p:nvPr>
        </p:nvSpPr>
        <p:spPr>
          <a:xfrm>
            <a:off x="385321" y="6205394"/>
            <a:ext cx="486659" cy="365125"/>
          </a:xfrm>
          <a:prstGeom prst="rect">
            <a:avLst/>
          </a:prstGeom>
        </p:spPr>
        <p:txBody>
          <a:bodyPr/>
          <a:lstStyle>
            <a:lvl1pPr>
              <a:defRPr>
                <a:solidFill>
                  <a:srgbClr val="0066A1"/>
                </a:solidFill>
              </a:defRPr>
            </a:lvl1pPr>
          </a:lstStyle>
          <a:p>
            <a:fld id="{3DD97BEB-BAEF-0344-9D5C-EC73E478698A}" type="slidenum">
              <a:rPr lang="en-US" smtClean="0"/>
              <a:pPr/>
              <a:t>‹#›</a:t>
            </a:fld>
            <a:endParaRPr lang="en-US"/>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 y="857555"/>
            <a:ext cx="1456944" cy="2414016"/>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9066" y="857555"/>
            <a:ext cx="1944624" cy="2414016"/>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2131" y="857555"/>
            <a:ext cx="2365248" cy="2414016"/>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66746" y="857555"/>
            <a:ext cx="1956816" cy="2414016"/>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21916" y="857555"/>
            <a:ext cx="1499616" cy="2414016"/>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flipH="1">
            <a:off x="0" y="6159500"/>
            <a:ext cx="9144000" cy="698500"/>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21821" y="5797549"/>
            <a:ext cx="1208500" cy="674511"/>
          </a:xfrm>
          <a:prstGeom prst="rect">
            <a:avLst/>
          </a:prstGeom>
        </p:spPr>
      </p:pic>
      <p:sp>
        <p:nvSpPr>
          <p:cNvPr id="4" name="Title 3">
            <a:extLst>
              <a:ext uri="{FF2B5EF4-FFF2-40B4-BE49-F238E27FC236}">
                <a16:creationId xmlns:a16="http://schemas.microsoft.com/office/drawing/2014/main" id="{5F15D6A7-20E3-476C-AA16-3D404FB1A7EA}"/>
              </a:ext>
            </a:extLst>
          </p:cNvPr>
          <p:cNvSpPr>
            <a:spLocks noGrp="1"/>
          </p:cNvSpPr>
          <p:nvPr>
            <p:ph type="title"/>
          </p:nvPr>
        </p:nvSpPr>
        <p:spPr/>
        <p:txBody>
          <a:bodyPr/>
          <a:lstStyle/>
          <a:p>
            <a:r>
              <a:rPr lang="en-US"/>
              <a:t>Click to edit Master title style</a:t>
            </a:r>
          </a:p>
        </p:txBody>
      </p:sp>
      <p:pic>
        <p:nvPicPr>
          <p:cNvPr id="23" name="Picture 22">
            <a:extLst>
              <a:ext uri="{FF2B5EF4-FFF2-40B4-BE49-F238E27FC236}">
                <a16:creationId xmlns:a16="http://schemas.microsoft.com/office/drawing/2014/main" id="{2E48903F-E997-47FC-9023-11A5377277BA}"/>
              </a:ext>
            </a:extLst>
          </p:cNvPr>
          <p:cNvPicPr>
            <a:picLocks noChangeAspect="1"/>
          </p:cNvPicPr>
          <p:nvPr userDrawn="1"/>
        </p:nvPicPr>
        <p:blipFill>
          <a:blip r:embed="rId10"/>
          <a:srcRect/>
          <a:stretch/>
        </p:blipFill>
        <p:spPr>
          <a:xfrm>
            <a:off x="628650" y="5853560"/>
            <a:ext cx="746066" cy="655190"/>
          </a:xfrm>
          <a:prstGeom prst="rect">
            <a:avLst/>
          </a:prstGeom>
        </p:spPr>
      </p:pic>
    </p:spTree>
    <p:extLst>
      <p:ext uri="{BB962C8B-B14F-4D97-AF65-F5344CB8AC3E}">
        <p14:creationId xmlns:p14="http://schemas.microsoft.com/office/powerpoint/2010/main" val="1141607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resentation Title Slide Opt 1 Tagline Editable">
    <p:spTree>
      <p:nvGrpSpPr>
        <p:cNvPr id="1" name=""/>
        <p:cNvGrpSpPr/>
        <p:nvPr/>
      </p:nvGrpSpPr>
      <p:grpSpPr>
        <a:xfrm>
          <a:off x="0" y="0"/>
          <a:ext cx="0" cy="0"/>
          <a:chOff x="0" y="0"/>
          <a:chExt cx="0" cy="0"/>
        </a:xfrm>
      </p:grpSpPr>
      <p:pic>
        <p:nvPicPr>
          <p:cNvPr id="55" name="Picture 5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sp>
        <p:nvSpPr>
          <p:cNvPr id="2" name="Title 1"/>
          <p:cNvSpPr>
            <a:spLocks noGrp="1"/>
          </p:cNvSpPr>
          <p:nvPr>
            <p:ph type="ctrTitle" hasCustomPrompt="1"/>
          </p:nvPr>
        </p:nvSpPr>
        <p:spPr>
          <a:xfrm>
            <a:off x="685800" y="3637527"/>
            <a:ext cx="7772400" cy="697310"/>
          </a:xfrm>
        </p:spPr>
        <p:txBody>
          <a:bodyPr anchor="b">
            <a:normAutofit/>
          </a:bodyPr>
          <a:lstStyle>
            <a:lvl1pPr algn="l">
              <a:defRPr sz="44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685800" y="4426915"/>
            <a:ext cx="77724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50" name="Picture Placeholder 49"/>
          <p:cNvSpPr>
            <a:spLocks noGrp="1"/>
          </p:cNvSpPr>
          <p:nvPr>
            <p:ph type="pic" sz="quarter" idx="13" hasCustomPrompt="1"/>
          </p:nvPr>
        </p:nvSpPr>
        <p:spPr>
          <a:xfrm>
            <a:off x="0" y="1044735"/>
            <a:ext cx="1828800" cy="1828800"/>
          </a:xfrm>
          <a:blipFill>
            <a:blip r:embed="rId3"/>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INSERT</a:t>
            </a:r>
            <a:br>
              <a:rPr lang="en-US" dirty="0"/>
            </a:br>
            <a:r>
              <a:rPr lang="en-US" dirty="0"/>
              <a:t> IMAGE </a:t>
            </a:r>
          </a:p>
        </p:txBody>
      </p:sp>
      <p:sp>
        <p:nvSpPr>
          <p:cNvPr id="51" name="Picture Placeholder 49"/>
          <p:cNvSpPr>
            <a:spLocks noGrp="1"/>
          </p:cNvSpPr>
          <p:nvPr>
            <p:ph type="pic" sz="quarter" idx="14" hasCustomPrompt="1"/>
          </p:nvPr>
        </p:nvSpPr>
        <p:spPr>
          <a:xfrm>
            <a:off x="1828800" y="1044735"/>
            <a:ext cx="1828800" cy="1828800"/>
          </a:xfrm>
          <a:blipFill>
            <a:blip r:embed="rId4"/>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2" name="Picture Placeholder 49"/>
          <p:cNvSpPr>
            <a:spLocks noGrp="1"/>
          </p:cNvSpPr>
          <p:nvPr>
            <p:ph type="pic" sz="quarter" idx="15" hasCustomPrompt="1"/>
          </p:nvPr>
        </p:nvSpPr>
        <p:spPr>
          <a:xfrm>
            <a:off x="3657600" y="1044735"/>
            <a:ext cx="1828800" cy="1828800"/>
          </a:xfrm>
          <a:blipFill>
            <a:blip r:embed="rId5"/>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3" name="Picture Placeholder 49"/>
          <p:cNvSpPr>
            <a:spLocks noGrp="1"/>
          </p:cNvSpPr>
          <p:nvPr>
            <p:ph type="pic" sz="quarter" idx="16" hasCustomPrompt="1"/>
          </p:nvPr>
        </p:nvSpPr>
        <p:spPr>
          <a:xfrm>
            <a:off x="5486400" y="1044735"/>
            <a:ext cx="1828800" cy="1828800"/>
          </a:xfrm>
          <a:blipFill>
            <a:blip r:embed="rId6"/>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4" name="Picture Placeholder 49"/>
          <p:cNvSpPr>
            <a:spLocks noGrp="1"/>
          </p:cNvSpPr>
          <p:nvPr>
            <p:ph type="pic" sz="quarter" idx="17" hasCustomPrompt="1"/>
          </p:nvPr>
        </p:nvSpPr>
        <p:spPr>
          <a:xfrm>
            <a:off x="7315200" y="1044735"/>
            <a:ext cx="1828800" cy="1828800"/>
          </a:xfrm>
          <a:blipFill>
            <a:blip r:embed="rId7"/>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a:t>
            </a:r>
          </a:p>
        </p:txBody>
      </p:sp>
      <p:sp>
        <p:nvSpPr>
          <p:cNvPr id="10" name="Slide Number Placeholder 9"/>
          <p:cNvSpPr>
            <a:spLocks noGrp="1"/>
          </p:cNvSpPr>
          <p:nvPr>
            <p:ph type="sldNum" sz="quarter" idx="18"/>
          </p:nvPr>
        </p:nvSpPr>
        <p:spPr>
          <a:xfrm>
            <a:off x="385321" y="6205394"/>
            <a:ext cx="486659" cy="365125"/>
          </a:xfrm>
          <a:prstGeom prst="rect">
            <a:avLst/>
          </a:prstGeom>
        </p:spPr>
        <p:txBody>
          <a:bodyPr/>
          <a:lstStyle>
            <a:lvl1pPr>
              <a:defRPr>
                <a:solidFill>
                  <a:srgbClr val="0066A1"/>
                </a:solidFill>
              </a:defRPr>
            </a:lvl1pPr>
          </a:lstStyle>
          <a:p>
            <a:fld id="{3DD97BEB-BAEF-0344-9D5C-EC73E478698A}" type="slidenum">
              <a:rPr lang="en-US" smtClean="0"/>
              <a:pPr/>
              <a:t>‹#›</a:t>
            </a:fld>
            <a:endParaRPr lang="en-US"/>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flipH="1">
            <a:off x="0" y="6159500"/>
            <a:ext cx="9144000" cy="698500"/>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21821" y="5797549"/>
            <a:ext cx="1208500" cy="674511"/>
          </a:xfrm>
          <a:prstGeom prst="rect">
            <a:avLst/>
          </a:prstGeom>
        </p:spPr>
      </p:pic>
      <p:pic>
        <p:nvPicPr>
          <p:cNvPr id="19" name="Picture 18">
            <a:extLst>
              <a:ext uri="{FF2B5EF4-FFF2-40B4-BE49-F238E27FC236}">
                <a16:creationId xmlns:a16="http://schemas.microsoft.com/office/drawing/2014/main" id="{4D52AFEE-78B7-4E14-8968-7908A0B29B89}"/>
              </a:ext>
            </a:extLst>
          </p:cNvPr>
          <p:cNvPicPr>
            <a:picLocks noChangeAspect="1"/>
          </p:cNvPicPr>
          <p:nvPr userDrawn="1"/>
        </p:nvPicPr>
        <p:blipFill>
          <a:blip r:embed="rId10"/>
          <a:srcRect/>
          <a:stretch/>
        </p:blipFill>
        <p:spPr>
          <a:xfrm>
            <a:off x="628650" y="5853560"/>
            <a:ext cx="746066" cy="655190"/>
          </a:xfrm>
          <a:prstGeom prst="rect">
            <a:avLst/>
          </a:prstGeom>
        </p:spPr>
      </p:pic>
    </p:spTree>
    <p:extLst>
      <p:ext uri="{BB962C8B-B14F-4D97-AF65-F5344CB8AC3E}">
        <p14:creationId xmlns:p14="http://schemas.microsoft.com/office/powerpoint/2010/main" val="1899102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Title Slide Opt 1">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sp>
        <p:nvSpPr>
          <p:cNvPr id="2" name="Title 1"/>
          <p:cNvSpPr>
            <a:spLocks noGrp="1"/>
          </p:cNvSpPr>
          <p:nvPr>
            <p:ph type="title" hasCustomPrompt="1"/>
          </p:nvPr>
        </p:nvSpPr>
        <p:spPr>
          <a:xfrm>
            <a:off x="623888" y="3262831"/>
            <a:ext cx="7886700" cy="827758"/>
          </a:xfrm>
        </p:spPr>
        <p:txBody>
          <a:bodyPr anchor="b">
            <a:normAutofit/>
          </a:bodyPr>
          <a:lstStyle>
            <a:lvl1pPr>
              <a:defRPr sz="4400" i="0"/>
            </a:lvl1pPr>
          </a:lstStyle>
          <a:p>
            <a:r>
              <a:rPr lang="en-US" dirty="0"/>
              <a:t>Divider Title</a:t>
            </a:r>
          </a:p>
        </p:txBody>
      </p:sp>
      <p:sp>
        <p:nvSpPr>
          <p:cNvPr id="3" name="Text Placeholder 2"/>
          <p:cNvSpPr>
            <a:spLocks noGrp="1"/>
          </p:cNvSpPr>
          <p:nvPr>
            <p:ph type="body" idx="1" hasCustomPrompt="1"/>
          </p:nvPr>
        </p:nvSpPr>
        <p:spPr>
          <a:xfrm>
            <a:off x="623888" y="4117578"/>
            <a:ext cx="7886700" cy="672450"/>
          </a:xfrm>
        </p:spPr>
        <p:txBody>
          <a:bodyPr>
            <a:normAutofit/>
          </a:bodyPr>
          <a:lstStyle>
            <a:lvl1pPr marL="0" indent="0">
              <a:buNone/>
              <a:defRPr sz="2800" b="1" i="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a:t>
            </a:r>
          </a:p>
        </p:txBody>
      </p:sp>
      <p:sp>
        <p:nvSpPr>
          <p:cNvPr id="14" name="Slide Number Placeholder 13"/>
          <p:cNvSpPr>
            <a:spLocks noGrp="1"/>
          </p:cNvSpPr>
          <p:nvPr>
            <p:ph type="sldNum" sz="quarter" idx="10"/>
          </p:nvPr>
        </p:nvSpPr>
        <p:spPr>
          <a:xfrm>
            <a:off x="385321" y="6205394"/>
            <a:ext cx="486659" cy="365125"/>
          </a:xfrm>
          <a:prstGeom prst="rect">
            <a:avLst/>
          </a:prstGeom>
        </p:spPr>
        <p:txBody>
          <a:bodyPr/>
          <a:lstStyle>
            <a:lvl1pPr>
              <a:defRPr>
                <a:solidFill>
                  <a:srgbClr val="0066A1"/>
                </a:solidFill>
              </a:defRPr>
            </a:lvl1pPr>
          </a:lstStyle>
          <a:p>
            <a:fld id="{3DD97BEB-BAEF-0344-9D5C-EC73E478698A}" type="slidenum">
              <a:rPr lang="en-US" smtClean="0"/>
              <a:pPr/>
              <a:t>‹#›</a:t>
            </a:fld>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3961" y="5982007"/>
            <a:ext cx="1215715" cy="354989"/>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a:off x="0" y="6159500"/>
            <a:ext cx="9144000" cy="698500"/>
          </a:xfrm>
          <a:prstGeom prst="rect">
            <a:avLst/>
          </a:prstGeom>
        </p:spPr>
      </p:pic>
      <p:pic>
        <p:nvPicPr>
          <p:cNvPr id="16" name="Picture 15">
            <a:extLst>
              <a:ext uri="{FF2B5EF4-FFF2-40B4-BE49-F238E27FC236}">
                <a16:creationId xmlns:a16="http://schemas.microsoft.com/office/drawing/2014/main" id="{E97E5456-48E2-4C18-A2E3-8D6DD24DD4A3}"/>
              </a:ext>
            </a:extLst>
          </p:cNvPr>
          <p:cNvPicPr>
            <a:picLocks noChangeAspect="1"/>
          </p:cNvPicPr>
          <p:nvPr userDrawn="1"/>
        </p:nvPicPr>
        <p:blipFill>
          <a:blip r:embed="rId5"/>
          <a:srcRect/>
          <a:stretch/>
        </p:blipFill>
        <p:spPr>
          <a:xfrm>
            <a:off x="628650" y="5853560"/>
            <a:ext cx="746066" cy="655190"/>
          </a:xfrm>
          <a:prstGeom prst="rect">
            <a:avLst/>
          </a:prstGeom>
        </p:spPr>
      </p:pic>
    </p:spTree>
    <p:extLst>
      <p:ext uri="{BB962C8B-B14F-4D97-AF65-F5344CB8AC3E}">
        <p14:creationId xmlns:p14="http://schemas.microsoft.com/office/powerpoint/2010/main" val="423847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resentation Title Slide Opt 2">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alphaModFix amt="50000"/>
            <a:extLst>
              <a:ext uri="{28A0092B-C50C-407E-A947-70E740481C1C}">
                <a14:useLocalDpi xmlns:a14="http://schemas.microsoft.com/office/drawing/2010/main" val="0"/>
              </a:ext>
            </a:extLst>
          </a:blip>
          <a:srcRect l="10601"/>
          <a:stretch/>
        </p:blipFill>
        <p:spPr>
          <a:xfrm rot="10800000" flipH="1">
            <a:off x="-23750" y="-1"/>
            <a:ext cx="9167750" cy="6858001"/>
          </a:xfrm>
          <a:prstGeom prst="rect">
            <a:avLst/>
          </a:prstGeom>
        </p:spPr>
      </p:pic>
      <p:sp>
        <p:nvSpPr>
          <p:cNvPr id="2" name="Title 1"/>
          <p:cNvSpPr>
            <a:spLocks noGrp="1"/>
          </p:cNvSpPr>
          <p:nvPr>
            <p:ph type="title" hasCustomPrompt="1"/>
          </p:nvPr>
        </p:nvSpPr>
        <p:spPr>
          <a:xfrm>
            <a:off x="623888" y="3262831"/>
            <a:ext cx="7886700" cy="827758"/>
          </a:xfrm>
        </p:spPr>
        <p:txBody>
          <a:bodyPr anchor="b">
            <a:normAutofit/>
          </a:bodyPr>
          <a:lstStyle>
            <a:lvl1pPr>
              <a:defRPr sz="4400" i="0" baseline="0"/>
            </a:lvl1pPr>
          </a:lstStyle>
          <a:p>
            <a:r>
              <a:rPr lang="en-US" dirty="0"/>
              <a:t>Presentation Title</a:t>
            </a:r>
          </a:p>
        </p:txBody>
      </p:sp>
      <p:sp>
        <p:nvSpPr>
          <p:cNvPr id="3" name="Text Placeholder 2"/>
          <p:cNvSpPr>
            <a:spLocks noGrp="1"/>
          </p:cNvSpPr>
          <p:nvPr>
            <p:ph type="body" idx="1" hasCustomPrompt="1"/>
          </p:nvPr>
        </p:nvSpPr>
        <p:spPr>
          <a:xfrm>
            <a:off x="623888" y="4117578"/>
            <a:ext cx="7886700" cy="672450"/>
          </a:xfrm>
        </p:spPr>
        <p:txBody>
          <a:bodyPr>
            <a:normAutofit/>
          </a:bodyPr>
          <a:lstStyle>
            <a:lvl1pPr marL="0" indent="0">
              <a:buNone/>
              <a:defRPr sz="2800" b="1" i="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a:t>
            </a:r>
          </a:p>
        </p:txBody>
      </p:sp>
      <p:sp>
        <p:nvSpPr>
          <p:cNvPr id="7" name="Slide Number Placeholder 6"/>
          <p:cNvSpPr>
            <a:spLocks noGrp="1"/>
          </p:cNvSpPr>
          <p:nvPr>
            <p:ph type="sldNum" sz="quarter" idx="14"/>
          </p:nvPr>
        </p:nvSpPr>
        <p:spPr>
          <a:xfrm>
            <a:off x="385321" y="6205394"/>
            <a:ext cx="486659" cy="365125"/>
          </a:xfrm>
          <a:prstGeom prst="rect">
            <a:avLst/>
          </a:prstGeom>
        </p:spPr>
        <p:txBody>
          <a:bodyPr/>
          <a:lstStyle>
            <a:lvl1pPr>
              <a:defRPr>
                <a:solidFill>
                  <a:srgbClr val="0066A1"/>
                </a:solidFill>
              </a:defRPr>
            </a:lvl1pPr>
          </a:lstStyle>
          <a:p>
            <a:fld id="{3DD97BEB-BAEF-0344-9D5C-EC73E478698A}" type="slidenum">
              <a:rPr lang="en-US" smtClean="0"/>
              <a:pPr/>
              <a:t>‹#›</a:t>
            </a:fld>
            <a:endParaRPr lang="en-US"/>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9306" y="494096"/>
            <a:ext cx="1267968" cy="1286256"/>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1688" y="1149416"/>
            <a:ext cx="1877568" cy="1895856"/>
          </a:xfrm>
          <a:prstGeom prst="rect">
            <a:avLst/>
          </a:prstGeom>
        </p:spPr>
      </p:pic>
      <p:pic>
        <p:nvPicPr>
          <p:cNvPr id="18" name="Picture 17"/>
          <p:cNvPicPr>
            <a:picLocks noChangeAspect="1"/>
          </p:cNvPicPr>
          <p:nvPr/>
        </p:nvPicPr>
        <p:blipFill rotWithShape="1">
          <a:blip r:embed="rId5">
            <a:extLst>
              <a:ext uri="{28A0092B-C50C-407E-A947-70E740481C1C}">
                <a14:useLocalDpi xmlns:a14="http://schemas.microsoft.com/office/drawing/2010/main" val="0"/>
              </a:ext>
            </a:extLst>
          </a:blip>
          <a:srcRect l="7771" t="7771"/>
          <a:stretch/>
        </p:blipFill>
        <p:spPr>
          <a:xfrm>
            <a:off x="-2793" y="-3048"/>
            <a:ext cx="3263645" cy="3328681"/>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46061" y="2921668"/>
            <a:ext cx="2298192" cy="2694432"/>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13961" y="5982007"/>
            <a:ext cx="1215715" cy="354989"/>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flipH="1">
            <a:off x="0" y="6159500"/>
            <a:ext cx="9144000" cy="698500"/>
          </a:xfrm>
          <a:prstGeom prst="rect">
            <a:avLst/>
          </a:prstGeom>
        </p:spPr>
      </p:pic>
    </p:spTree>
    <p:extLst>
      <p:ext uri="{BB962C8B-B14F-4D97-AF65-F5344CB8AC3E}">
        <p14:creationId xmlns:p14="http://schemas.microsoft.com/office/powerpoint/2010/main" val="839354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ivider Title Slide Opt 2">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alphaModFix amt="50000"/>
            <a:extLst>
              <a:ext uri="{28A0092B-C50C-407E-A947-70E740481C1C}">
                <a14:useLocalDpi xmlns:a14="http://schemas.microsoft.com/office/drawing/2010/main" val="0"/>
              </a:ext>
            </a:extLst>
          </a:blip>
          <a:srcRect l="10601"/>
          <a:stretch/>
        </p:blipFill>
        <p:spPr>
          <a:xfrm rot="10800000" flipH="1">
            <a:off x="-23750" y="-1"/>
            <a:ext cx="9167750" cy="6858001"/>
          </a:xfrm>
          <a:prstGeom prst="rect">
            <a:avLst/>
          </a:prstGeom>
        </p:spPr>
      </p:pic>
      <p:sp>
        <p:nvSpPr>
          <p:cNvPr id="2" name="Title 1"/>
          <p:cNvSpPr>
            <a:spLocks noGrp="1"/>
          </p:cNvSpPr>
          <p:nvPr>
            <p:ph type="title" hasCustomPrompt="1"/>
          </p:nvPr>
        </p:nvSpPr>
        <p:spPr>
          <a:xfrm>
            <a:off x="623888" y="3262831"/>
            <a:ext cx="7886700" cy="827758"/>
          </a:xfrm>
        </p:spPr>
        <p:txBody>
          <a:bodyPr anchor="b">
            <a:normAutofit/>
          </a:bodyPr>
          <a:lstStyle>
            <a:lvl1pPr>
              <a:defRPr sz="4400" i="0"/>
            </a:lvl1pPr>
          </a:lstStyle>
          <a:p>
            <a:r>
              <a:rPr lang="en-US" dirty="0"/>
              <a:t>Divider Title</a:t>
            </a:r>
          </a:p>
        </p:txBody>
      </p:sp>
      <p:sp>
        <p:nvSpPr>
          <p:cNvPr id="3" name="Text Placeholder 2"/>
          <p:cNvSpPr>
            <a:spLocks noGrp="1"/>
          </p:cNvSpPr>
          <p:nvPr>
            <p:ph type="body" idx="1" hasCustomPrompt="1"/>
          </p:nvPr>
        </p:nvSpPr>
        <p:spPr>
          <a:xfrm>
            <a:off x="623888" y="4117578"/>
            <a:ext cx="7886700" cy="672450"/>
          </a:xfrm>
        </p:spPr>
        <p:txBody>
          <a:bodyPr>
            <a:normAutofit/>
          </a:bodyPr>
          <a:lstStyle>
            <a:lvl1pPr marL="0" indent="0">
              <a:buNone/>
              <a:defRPr sz="2800" b="1" i="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a:t>
            </a:r>
          </a:p>
        </p:txBody>
      </p:sp>
      <p:sp>
        <p:nvSpPr>
          <p:cNvPr id="14" name="Slide Number Placeholder 13"/>
          <p:cNvSpPr>
            <a:spLocks noGrp="1"/>
          </p:cNvSpPr>
          <p:nvPr>
            <p:ph type="sldNum" sz="quarter" idx="10"/>
          </p:nvPr>
        </p:nvSpPr>
        <p:spPr>
          <a:xfrm>
            <a:off x="385321" y="6205394"/>
            <a:ext cx="486659" cy="365125"/>
          </a:xfrm>
          <a:prstGeom prst="rect">
            <a:avLst/>
          </a:prstGeom>
        </p:spPr>
        <p:txBody>
          <a:bodyPr/>
          <a:lstStyle/>
          <a:p>
            <a:fld id="{3DD97BEB-BAEF-0344-9D5C-EC73E478698A}" type="slidenum">
              <a:rPr lang="en-US" smtClean="0"/>
              <a:pPr/>
              <a:t>‹#›</a:t>
            </a:fld>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3961" y="5982007"/>
            <a:ext cx="1215715" cy="354989"/>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a:off x="0" y="6159500"/>
            <a:ext cx="9144000" cy="698500"/>
          </a:xfrm>
          <a:prstGeom prst="rect">
            <a:avLst/>
          </a:prstGeom>
        </p:spPr>
      </p:pic>
    </p:spTree>
    <p:extLst>
      <p:ext uri="{BB962C8B-B14F-4D97-AF65-F5344CB8AC3E}">
        <p14:creationId xmlns:p14="http://schemas.microsoft.com/office/powerpoint/2010/main" val="1982176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0" name="Text Placeholder 9"/>
          <p:cNvSpPr>
            <a:spLocks noGrp="1"/>
          </p:cNvSpPr>
          <p:nvPr>
            <p:ph type="body" sz="quarter" idx="13"/>
          </p:nvPr>
        </p:nvSpPr>
        <p:spPr>
          <a:xfrm>
            <a:off x="628650" y="1825625"/>
            <a:ext cx="788670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11"/>
          <p:cNvSpPr>
            <a:spLocks noGrp="1"/>
          </p:cNvSpPr>
          <p:nvPr>
            <p:ph type="sldNum" sz="quarter" idx="14"/>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
        <p:nvSpPr>
          <p:cNvPr id="4" name="Text Placeholder 3"/>
          <p:cNvSpPr>
            <a:spLocks noGrp="1"/>
          </p:cNvSpPr>
          <p:nvPr>
            <p:ph type="body" sz="quarter" idx="15" hasCustomPrompt="1"/>
          </p:nvPr>
        </p:nvSpPr>
        <p:spPr>
          <a:xfrm>
            <a:off x="628650" y="1106199"/>
            <a:ext cx="7886700" cy="356843"/>
          </a:xfrm>
        </p:spPr>
        <p:txBody>
          <a:bodyPr>
            <a:norm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385341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4" name="Text Placeholder 13"/>
          <p:cNvSpPr>
            <a:spLocks noGrp="1"/>
          </p:cNvSpPr>
          <p:nvPr>
            <p:ph type="body" sz="quarter" idx="13"/>
          </p:nvPr>
        </p:nvSpPr>
        <p:spPr>
          <a:xfrm>
            <a:off x="628650" y="1825625"/>
            <a:ext cx="3886200" cy="3792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3"/>
          <p:cNvSpPr>
            <a:spLocks noGrp="1"/>
          </p:cNvSpPr>
          <p:nvPr>
            <p:ph type="body" sz="quarter" idx="14"/>
          </p:nvPr>
        </p:nvSpPr>
        <p:spPr>
          <a:xfrm>
            <a:off x="4629150" y="1825625"/>
            <a:ext cx="3886200" cy="3792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5"/>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
        <p:nvSpPr>
          <p:cNvPr id="7" name="Text Placeholder 3"/>
          <p:cNvSpPr>
            <a:spLocks noGrp="1"/>
          </p:cNvSpPr>
          <p:nvPr>
            <p:ph type="body" sz="quarter" idx="16" hasCustomPrompt="1"/>
          </p:nvPr>
        </p:nvSpPr>
        <p:spPr>
          <a:xfrm>
            <a:off x="628650" y="1106199"/>
            <a:ext cx="7886700" cy="356843"/>
          </a:xfrm>
        </p:spPr>
        <p:txBody>
          <a:bodyPr>
            <a:norm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735858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556181"/>
            <a:ext cx="7886700" cy="553336"/>
          </a:xfrm>
          <a:prstGeom prst="rect">
            <a:avLst/>
          </a:prstGeom>
        </p:spPr>
        <p:txBody>
          <a:bodyPr vert="horz" lIns="91440" tIns="45720" rIns="91440" bIns="45720" rtlCol="0" anchor="b">
            <a:noAutofit/>
          </a:bodyPr>
          <a:lstStyle/>
          <a:p>
            <a:r>
              <a:rPr lang="en-US" dirty="0"/>
              <a:t>Topic</a:t>
            </a:r>
          </a:p>
        </p:txBody>
      </p:sp>
      <p:sp>
        <p:nvSpPr>
          <p:cNvPr id="3" name="Text Placeholder 2"/>
          <p:cNvSpPr>
            <a:spLocks noGrp="1"/>
          </p:cNvSpPr>
          <p:nvPr>
            <p:ph type="body" idx="1"/>
          </p:nvPr>
        </p:nvSpPr>
        <p:spPr>
          <a:xfrm>
            <a:off x="628650" y="1428826"/>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10" name="Picture 9"/>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613961" y="5982007"/>
            <a:ext cx="1215715" cy="354989"/>
          </a:xfrm>
          <a:prstGeom prst="rect">
            <a:avLst/>
          </a:prstGeom>
        </p:spPr>
      </p:pic>
      <p:pic>
        <p:nvPicPr>
          <p:cNvPr id="13" name="Picture 12"/>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rot="10800000" flipH="1">
            <a:off x="0" y="6159500"/>
            <a:ext cx="9144000" cy="698500"/>
          </a:xfrm>
          <a:prstGeom prst="rect">
            <a:avLst/>
          </a:prstGeom>
        </p:spPr>
      </p:pic>
      <p:pic>
        <p:nvPicPr>
          <p:cNvPr id="5" name="Picture 4">
            <a:extLst>
              <a:ext uri="{FF2B5EF4-FFF2-40B4-BE49-F238E27FC236}">
                <a16:creationId xmlns:a16="http://schemas.microsoft.com/office/drawing/2014/main" id="{C15FA0E6-81B1-4763-8C92-FB6B77739D0E}"/>
              </a:ext>
            </a:extLst>
          </p:cNvPr>
          <p:cNvPicPr>
            <a:picLocks noChangeAspect="1"/>
          </p:cNvPicPr>
          <p:nvPr/>
        </p:nvPicPr>
        <p:blipFill>
          <a:blip r:embed="rId25"/>
          <a:srcRect/>
          <a:stretch/>
        </p:blipFill>
        <p:spPr>
          <a:xfrm>
            <a:off x="628650" y="5853560"/>
            <a:ext cx="746066" cy="655190"/>
          </a:xfrm>
          <a:prstGeom prst="rect">
            <a:avLst/>
          </a:prstGeom>
        </p:spPr>
      </p:pic>
    </p:spTree>
    <p:extLst>
      <p:ext uri="{BB962C8B-B14F-4D97-AF65-F5344CB8AC3E}">
        <p14:creationId xmlns:p14="http://schemas.microsoft.com/office/powerpoint/2010/main" val="1510958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61" r:id="rId3"/>
    <p:sldLayoutId id="2147483683" r:id="rId4"/>
    <p:sldLayoutId id="2147483663" r:id="rId5"/>
    <p:sldLayoutId id="2147483684" r:id="rId6"/>
    <p:sldLayoutId id="2147483673" r:id="rId7"/>
    <p:sldLayoutId id="2147483662" r:id="rId8"/>
    <p:sldLayoutId id="2147483675" r:id="rId9"/>
    <p:sldLayoutId id="2147483664" r:id="rId10"/>
    <p:sldLayoutId id="2147483674" r:id="rId11"/>
    <p:sldLayoutId id="2147483665" r:id="rId12"/>
    <p:sldLayoutId id="2147483676" r:id="rId13"/>
    <p:sldLayoutId id="2147483677" r:id="rId14"/>
    <p:sldLayoutId id="2147483678" r:id="rId15"/>
    <p:sldLayoutId id="2147483679" r:id="rId16"/>
    <p:sldLayoutId id="2147483667" r:id="rId17"/>
    <p:sldLayoutId id="2147483680" r:id="rId18"/>
    <p:sldLayoutId id="2147483682" r:id="rId19"/>
    <p:sldLayoutId id="2147483681" r:id="rId20"/>
    <p:sldLayoutId id="2147483687" r:id="rId21"/>
  </p:sldLayoutIdLst>
  <p:hf hdr="0" ftr="0" dt="0"/>
  <p:txStyles>
    <p:title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hyperlink" Target="https://brain.ieee.org/uncategorized/future-neural-therapeutics-closed-loop-control-of-neural-activity/" TargetMode="External"/><Relationship Id="rId3" Type="http://schemas.openxmlformats.org/officeDocument/2006/relationships/hyperlink" Target="https://futurenetworks.ieee.org/roadmap" TargetMode="External"/><Relationship Id="rId7" Type="http://schemas.openxmlformats.org/officeDocument/2006/relationships/hyperlink" Target="https://resourcecenter.ieee-pels.org/roadmap/PELSPRO0020.html" TargetMode="External"/><Relationship Id="rId2" Type="http://schemas.openxmlformats.org/officeDocument/2006/relationships/hyperlink" Target="https://eps.ieee.org/technology/heterogeneous-integration-roadmap.html" TargetMode="External"/><Relationship Id="rId1" Type="http://schemas.openxmlformats.org/officeDocument/2006/relationships/slideLayout" Target="../slideLayouts/slideLayout8.xml"/><Relationship Id="rId6" Type="http://schemas.openxmlformats.org/officeDocument/2006/relationships/hyperlink" Target="https://www.ieee-pels.org/standards/about-itrw" TargetMode="External"/><Relationship Id="rId5" Type="http://schemas.openxmlformats.org/officeDocument/2006/relationships/hyperlink" Target="https://irds.ieee.org/" TargetMode="External"/><Relationship Id="rId4" Type="http://schemas.openxmlformats.org/officeDocument/2006/relationships/hyperlink" Target="https://standards.ieee.org/industry-connections/neurotechnologies-for-brain-machine-interfacing.html" TargetMode="External"/><Relationship Id="rId9" Type="http://schemas.openxmlformats.org/officeDocument/2006/relationships/hyperlink" Target="https://www.ieee-ras.org/industry-government/roadmap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roadmaps.ieee.org/" TargetMode="External"/><Relationship Id="rId2" Type="http://schemas.openxmlformats.org/officeDocument/2006/relationships/hyperlink" Target="https://rebootingcomputing.ieee.org/lpirc" TargetMode="External"/><Relationship Id="rId1" Type="http://schemas.openxmlformats.org/officeDocument/2006/relationships/slideLayout" Target="../slideLayouts/slideLayout8.xml"/><Relationship Id="rId5" Type="http://schemas.openxmlformats.org/officeDocument/2006/relationships/hyperlink" Target="http://ieeesg4sc.org/" TargetMode="External"/><Relationship Id="rId4" Type="http://schemas.openxmlformats.org/officeDocument/2006/relationships/hyperlink" Target="http://ieeetv.ieee.org/event-showcase/fog-world-congress-2017"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A131C-F095-48E5-8B44-E138AD540F6F}"/>
              </a:ext>
            </a:extLst>
          </p:cNvPr>
          <p:cNvSpPr>
            <a:spLocks noGrp="1"/>
          </p:cNvSpPr>
          <p:nvPr>
            <p:ph type="ctrTitle"/>
          </p:nvPr>
        </p:nvSpPr>
        <p:spPr>
          <a:xfrm>
            <a:off x="685800" y="3221373"/>
            <a:ext cx="8018362" cy="998290"/>
          </a:xfrm>
        </p:spPr>
        <p:txBody>
          <a:bodyPr>
            <a:noAutofit/>
          </a:bodyPr>
          <a:lstStyle/>
          <a:p>
            <a:r>
              <a:rPr lang="en-US" sz="3600" dirty="0"/>
              <a:t>IEEE Systems Council</a:t>
            </a:r>
            <a:br>
              <a:rPr lang="en-US" sz="3600" dirty="0"/>
            </a:br>
            <a:r>
              <a:rPr lang="en-US" sz="3600" dirty="0"/>
              <a:t>Report on </a:t>
            </a:r>
            <a:r>
              <a:rPr lang="en-US" sz="3200" dirty="0"/>
              <a:t>IEEE Future Directions Committee</a:t>
            </a:r>
            <a:endParaRPr lang="en-US" sz="3600" dirty="0"/>
          </a:p>
        </p:txBody>
      </p:sp>
      <p:sp>
        <p:nvSpPr>
          <p:cNvPr id="3" name="Subtitle 2">
            <a:extLst>
              <a:ext uri="{FF2B5EF4-FFF2-40B4-BE49-F238E27FC236}">
                <a16:creationId xmlns:a16="http://schemas.microsoft.com/office/drawing/2014/main" id="{7E1FB642-C925-470D-A2D9-02A0B8114332}"/>
              </a:ext>
            </a:extLst>
          </p:cNvPr>
          <p:cNvSpPr>
            <a:spLocks noGrp="1"/>
          </p:cNvSpPr>
          <p:nvPr>
            <p:ph type="subTitle" idx="1"/>
          </p:nvPr>
        </p:nvSpPr>
        <p:spPr>
          <a:xfrm>
            <a:off x="685800" y="4426915"/>
            <a:ext cx="7772400" cy="1453768"/>
          </a:xfrm>
        </p:spPr>
        <p:txBody>
          <a:bodyPr>
            <a:normAutofit fontScale="85000" lnSpcReduction="20000"/>
          </a:bodyPr>
          <a:lstStyle/>
          <a:p>
            <a:r>
              <a:rPr lang="en-US" dirty="0"/>
              <a:t>Adrian Stoica, Liaison to IEEE Future Directions Committee</a:t>
            </a:r>
          </a:p>
          <a:p>
            <a:endParaRPr lang="en-US" sz="1300" dirty="0"/>
          </a:p>
          <a:p>
            <a:r>
              <a:rPr lang="en-US" dirty="0"/>
              <a:t>Aug 28, 2020</a:t>
            </a:r>
          </a:p>
          <a:p>
            <a:r>
              <a:rPr lang="en-US" dirty="0"/>
              <a:t>Systems Council </a:t>
            </a:r>
            <a:r>
              <a:rPr lang="en-US" dirty="0" err="1"/>
              <a:t>AdCom</a:t>
            </a:r>
            <a:r>
              <a:rPr lang="en-US" dirty="0"/>
              <a:t> Meeting – Fall 2020 - Online</a:t>
            </a:r>
          </a:p>
        </p:txBody>
      </p:sp>
      <p:sp>
        <p:nvSpPr>
          <p:cNvPr id="4" name="Slide Number Placeholder 3">
            <a:extLst>
              <a:ext uri="{FF2B5EF4-FFF2-40B4-BE49-F238E27FC236}">
                <a16:creationId xmlns:a16="http://schemas.microsoft.com/office/drawing/2014/main" id="{6C164347-7EB9-4FB8-B116-8BBBB3E66A49}"/>
              </a:ext>
            </a:extLst>
          </p:cNvPr>
          <p:cNvSpPr>
            <a:spLocks noGrp="1"/>
          </p:cNvSpPr>
          <p:nvPr>
            <p:ph type="sldNum" sz="quarter" idx="4294967295"/>
          </p:nvPr>
        </p:nvSpPr>
        <p:spPr>
          <a:xfrm>
            <a:off x="385321" y="6205394"/>
            <a:ext cx="486659" cy="365125"/>
          </a:xfrm>
          <a:prstGeom prst="rect">
            <a:avLst/>
          </a:prstGeom>
        </p:spPr>
        <p:txBody>
          <a:bodyPr/>
          <a:lstStyle/>
          <a:p>
            <a:fld id="{3DD97BEB-BAEF-0344-9D5C-EC73E478698A}" type="slidenum">
              <a:rPr lang="en-US" smtClean="0"/>
              <a:pPr/>
              <a:t>1</a:t>
            </a:fld>
            <a:endParaRPr lang="en-US"/>
          </a:p>
        </p:txBody>
      </p:sp>
      <p:pic>
        <p:nvPicPr>
          <p:cNvPr id="8" name="Picture 7">
            <a:extLst>
              <a:ext uri="{FF2B5EF4-FFF2-40B4-BE49-F238E27FC236}">
                <a16:creationId xmlns:a16="http://schemas.microsoft.com/office/drawing/2014/main" id="{02849F2F-9C8F-4C15-995D-5E431D32B12D}"/>
              </a:ext>
            </a:extLst>
          </p:cNvPr>
          <p:cNvPicPr>
            <a:picLocks noChangeAspect="1"/>
          </p:cNvPicPr>
          <p:nvPr/>
        </p:nvPicPr>
        <p:blipFill>
          <a:blip r:embed="rId2"/>
          <a:stretch>
            <a:fillRect/>
          </a:stretch>
        </p:blipFill>
        <p:spPr>
          <a:xfrm>
            <a:off x="3887033" y="4703440"/>
            <a:ext cx="4338925" cy="696772"/>
          </a:xfrm>
          <a:prstGeom prst="rect">
            <a:avLst/>
          </a:prstGeom>
        </p:spPr>
      </p:pic>
    </p:spTree>
    <p:extLst>
      <p:ext uri="{BB962C8B-B14F-4D97-AF65-F5344CB8AC3E}">
        <p14:creationId xmlns:p14="http://schemas.microsoft.com/office/powerpoint/2010/main" val="2163387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B76B3-D2D7-4587-8C49-BE97BC3F7749}"/>
              </a:ext>
            </a:extLst>
          </p:cNvPr>
          <p:cNvSpPr>
            <a:spLocks noGrp="1"/>
          </p:cNvSpPr>
          <p:nvPr>
            <p:ph type="title"/>
          </p:nvPr>
        </p:nvSpPr>
        <p:spPr>
          <a:xfrm>
            <a:off x="160960" y="571860"/>
            <a:ext cx="8810505" cy="553336"/>
          </a:xfrm>
        </p:spPr>
        <p:txBody>
          <a:bodyPr/>
          <a:lstStyle/>
          <a:p>
            <a:r>
              <a:rPr lang="en-US" dirty="0"/>
              <a:t>IEEE Future Directions Committee - People</a:t>
            </a:r>
          </a:p>
        </p:txBody>
      </p:sp>
      <p:sp>
        <p:nvSpPr>
          <p:cNvPr id="3" name="Text Placeholder 2">
            <a:extLst>
              <a:ext uri="{FF2B5EF4-FFF2-40B4-BE49-F238E27FC236}">
                <a16:creationId xmlns:a16="http://schemas.microsoft.com/office/drawing/2014/main" id="{53D64487-F266-4BB0-894C-BF4C0B081A7E}"/>
              </a:ext>
            </a:extLst>
          </p:cNvPr>
          <p:cNvSpPr>
            <a:spLocks noGrp="1"/>
          </p:cNvSpPr>
          <p:nvPr>
            <p:ph type="body" sz="quarter" idx="13"/>
          </p:nvPr>
        </p:nvSpPr>
        <p:spPr>
          <a:xfrm>
            <a:off x="628650" y="1308683"/>
            <a:ext cx="7886700" cy="4460292"/>
          </a:xfrm>
        </p:spPr>
        <p:txBody>
          <a:bodyPr>
            <a:noAutofit/>
          </a:bodyPr>
          <a:lstStyle/>
          <a:p>
            <a:pPr marL="0" indent="0">
              <a:buNone/>
            </a:pPr>
            <a:r>
              <a:rPr lang="en-US" sz="1200" b="0" i="0" u="none" strike="noStrike" baseline="0" dirty="0">
                <a:solidFill>
                  <a:srgbClr val="000000"/>
                </a:solidFill>
                <a:latin typeface="Arial" panose="020B0604020202020204" pitchFamily="34" charset="0"/>
                <a:cs typeface="Arial" panose="020B0604020202020204" pitchFamily="34" charset="0"/>
              </a:rPr>
              <a:t>Sample attendance list of last meeting. Voting members in bold in first column. </a:t>
            </a:r>
          </a:p>
        </p:txBody>
      </p:sp>
      <p:sp>
        <p:nvSpPr>
          <p:cNvPr id="4" name="Slide Number Placeholder 3">
            <a:extLst>
              <a:ext uri="{FF2B5EF4-FFF2-40B4-BE49-F238E27FC236}">
                <a16:creationId xmlns:a16="http://schemas.microsoft.com/office/drawing/2014/main" id="{042681B7-BFF7-4234-BAB3-D7C97520A79C}"/>
              </a:ext>
            </a:extLst>
          </p:cNvPr>
          <p:cNvSpPr>
            <a:spLocks noGrp="1"/>
          </p:cNvSpPr>
          <p:nvPr>
            <p:ph type="sldNum" sz="quarter" idx="14"/>
          </p:nvPr>
        </p:nvSpPr>
        <p:spPr/>
        <p:txBody>
          <a:bodyPr/>
          <a:lstStyle/>
          <a:p>
            <a:fld id="{3DD97BEB-BAEF-0344-9D5C-EC73E478698A}" type="slidenum">
              <a:rPr lang="en-US" smtClean="0"/>
              <a:pPr/>
              <a:t>10</a:t>
            </a:fld>
            <a:endParaRPr lang="en-US"/>
          </a:p>
        </p:txBody>
      </p:sp>
      <p:graphicFrame>
        <p:nvGraphicFramePr>
          <p:cNvPr id="5" name="Table 4">
            <a:extLst>
              <a:ext uri="{FF2B5EF4-FFF2-40B4-BE49-F238E27FC236}">
                <a16:creationId xmlns:a16="http://schemas.microsoft.com/office/drawing/2014/main" id="{9304E0B2-AC16-4429-82F9-6B3253745C1E}"/>
              </a:ext>
            </a:extLst>
          </p:cNvPr>
          <p:cNvGraphicFramePr>
            <a:graphicFrameLocks noGrp="1"/>
          </p:cNvGraphicFramePr>
          <p:nvPr>
            <p:extLst>
              <p:ext uri="{D42A27DB-BD31-4B8C-83A1-F6EECF244321}">
                <p14:modId xmlns:p14="http://schemas.microsoft.com/office/powerpoint/2010/main" val="2055387256"/>
              </p:ext>
            </p:extLst>
          </p:nvPr>
        </p:nvGraphicFramePr>
        <p:xfrm>
          <a:off x="628650" y="1543209"/>
          <a:ext cx="5840808" cy="4000500"/>
        </p:xfrm>
        <a:graphic>
          <a:graphicData uri="http://schemas.openxmlformats.org/drawingml/2006/table">
            <a:tbl>
              <a:tblPr firstRow="1" firstCol="1" bandRow="1">
                <a:tableStyleId>{5C22544A-7EE6-4342-B048-85BDC9FD1C3A}</a:tableStyleId>
              </a:tblPr>
              <a:tblGrid>
                <a:gridCol w="1946936">
                  <a:extLst>
                    <a:ext uri="{9D8B030D-6E8A-4147-A177-3AD203B41FA5}">
                      <a16:colId xmlns:a16="http://schemas.microsoft.com/office/drawing/2014/main" val="1991624803"/>
                    </a:ext>
                  </a:extLst>
                </a:gridCol>
                <a:gridCol w="1946936">
                  <a:extLst>
                    <a:ext uri="{9D8B030D-6E8A-4147-A177-3AD203B41FA5}">
                      <a16:colId xmlns:a16="http://schemas.microsoft.com/office/drawing/2014/main" val="1329485623"/>
                    </a:ext>
                  </a:extLst>
                </a:gridCol>
                <a:gridCol w="1946936">
                  <a:extLst>
                    <a:ext uri="{9D8B030D-6E8A-4147-A177-3AD203B41FA5}">
                      <a16:colId xmlns:a16="http://schemas.microsoft.com/office/drawing/2014/main" val="1768970240"/>
                    </a:ext>
                  </a:extLst>
                </a:gridCol>
              </a:tblGrid>
              <a:tr h="152400">
                <a:tc>
                  <a:txBody>
                    <a:bodyPr/>
                    <a:lstStyle/>
                    <a:p>
                      <a:pPr marL="0" marR="0">
                        <a:spcBef>
                          <a:spcPts val="0"/>
                        </a:spcBef>
                        <a:spcAft>
                          <a:spcPts val="0"/>
                        </a:spcAft>
                      </a:pPr>
                      <a:r>
                        <a:rPr lang="en-US" sz="900" dirty="0">
                          <a:solidFill>
                            <a:schemeClr val="tx1"/>
                          </a:solidFill>
                          <a:effectLst/>
                          <a:highlight>
                            <a:srgbClr val="FFFF00"/>
                          </a:highlight>
                        </a:rPr>
                        <a:t>Steve Diamond - Chair</a:t>
                      </a:r>
                      <a:endParaRPr lang="en-US" sz="12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oFill/>
                  </a:tcPr>
                </a:tc>
                <a:tc>
                  <a:txBody>
                    <a:bodyPr/>
                    <a:lstStyle/>
                    <a:p>
                      <a:pPr marL="0" marR="0">
                        <a:spcBef>
                          <a:spcPts val="0"/>
                        </a:spcBef>
                        <a:spcAft>
                          <a:spcPts val="0"/>
                        </a:spcAft>
                      </a:pPr>
                      <a:r>
                        <a:rPr lang="en-US" sz="900">
                          <a:solidFill>
                            <a:schemeClr val="tx1"/>
                          </a:solidFill>
                          <a:effectLst/>
                        </a:rPr>
                        <a:t>Ashutosh Dutta (FN)</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oFill/>
                  </a:tcPr>
                </a:tc>
                <a:tc>
                  <a:txBody>
                    <a:bodyPr/>
                    <a:lstStyle/>
                    <a:p>
                      <a:pPr marL="0" marR="0">
                        <a:spcBef>
                          <a:spcPts val="0"/>
                        </a:spcBef>
                        <a:spcAft>
                          <a:spcPts val="0"/>
                        </a:spcAft>
                      </a:pPr>
                      <a:r>
                        <a:rPr lang="en-US" sz="900">
                          <a:solidFill>
                            <a:schemeClr val="tx1"/>
                          </a:solidFill>
                          <a:effectLst/>
                        </a:rPr>
                        <a:t>William Tonti (All)</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oFill/>
                  </a:tcPr>
                </a:tc>
                <a:extLst>
                  <a:ext uri="{0D108BD9-81ED-4DB2-BD59-A6C34878D82A}">
                    <a16:rowId xmlns:a16="http://schemas.microsoft.com/office/drawing/2014/main" val="2522781876"/>
                  </a:ext>
                </a:extLst>
              </a:tr>
              <a:tr h="152400">
                <a:tc>
                  <a:txBody>
                    <a:bodyPr/>
                    <a:lstStyle/>
                    <a:p>
                      <a:pPr marL="0" marR="0">
                        <a:spcBef>
                          <a:spcPts val="0"/>
                        </a:spcBef>
                        <a:spcAft>
                          <a:spcPts val="0"/>
                        </a:spcAft>
                      </a:pPr>
                      <a:r>
                        <a:rPr lang="en-US" sz="900" dirty="0">
                          <a:solidFill>
                            <a:schemeClr val="tx1"/>
                          </a:solidFill>
                          <a:effectLst/>
                          <a:highlight>
                            <a:srgbClr val="FFFF00"/>
                          </a:highlight>
                        </a:rPr>
                        <a:t>Wanda </a:t>
                      </a:r>
                      <a:r>
                        <a:rPr lang="en-US" sz="900" dirty="0" err="1">
                          <a:solidFill>
                            <a:schemeClr val="tx1"/>
                          </a:solidFill>
                          <a:effectLst/>
                          <a:highlight>
                            <a:srgbClr val="FFFF00"/>
                          </a:highlight>
                        </a:rPr>
                        <a:t>Reder</a:t>
                      </a:r>
                      <a:r>
                        <a:rPr lang="en-US" sz="900" dirty="0">
                          <a:solidFill>
                            <a:schemeClr val="tx1"/>
                          </a:solidFill>
                          <a:effectLst/>
                          <a:highlight>
                            <a:srgbClr val="FFFF00"/>
                          </a:highlight>
                        </a:rPr>
                        <a:t> - Vice Chair</a:t>
                      </a:r>
                      <a:endParaRPr lang="en-US" sz="12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oFill/>
                  </a:tcPr>
                </a:tc>
                <a:tc>
                  <a:txBody>
                    <a:bodyPr/>
                    <a:lstStyle/>
                    <a:p>
                      <a:pPr marL="0" marR="0">
                        <a:spcBef>
                          <a:spcPts val="0"/>
                        </a:spcBef>
                        <a:spcAft>
                          <a:spcPts val="0"/>
                        </a:spcAft>
                      </a:pPr>
                      <a:r>
                        <a:rPr lang="en-US" sz="900">
                          <a:solidFill>
                            <a:schemeClr val="tx1"/>
                          </a:solidFill>
                          <a:effectLst/>
                        </a:rPr>
                        <a:t>Bruce Kraemer (RC)</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oFill/>
                  </a:tcPr>
                </a:tc>
                <a:tc>
                  <a:txBody>
                    <a:bodyPr/>
                    <a:lstStyle/>
                    <a:p>
                      <a:pPr marL="0" marR="0">
                        <a:spcBef>
                          <a:spcPts val="0"/>
                        </a:spcBef>
                        <a:spcAft>
                          <a:spcPts val="0"/>
                        </a:spcAft>
                      </a:pPr>
                      <a:r>
                        <a:rPr lang="en-US" sz="900" dirty="0">
                          <a:solidFill>
                            <a:schemeClr val="tx1"/>
                          </a:solidFill>
                          <a:effectLst/>
                        </a:rPr>
                        <a:t>Andrea </a:t>
                      </a:r>
                      <a:r>
                        <a:rPr lang="en-US" sz="900" dirty="0" err="1">
                          <a:solidFill>
                            <a:schemeClr val="tx1"/>
                          </a:solidFill>
                          <a:effectLst/>
                        </a:rPr>
                        <a:t>Sadlowski</a:t>
                      </a:r>
                      <a:r>
                        <a:rPr lang="en-US" sz="900" dirty="0">
                          <a:solidFill>
                            <a:schemeClr val="tx1"/>
                          </a:solidFill>
                          <a:effectLst/>
                        </a:rPr>
                        <a:t> (FD, Roadmaps)</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oFill/>
                  </a:tcPr>
                </a:tc>
                <a:extLst>
                  <a:ext uri="{0D108BD9-81ED-4DB2-BD59-A6C34878D82A}">
                    <a16:rowId xmlns:a16="http://schemas.microsoft.com/office/drawing/2014/main" val="2853648236"/>
                  </a:ext>
                </a:extLst>
              </a:tr>
              <a:tr h="152400">
                <a:tc>
                  <a:txBody>
                    <a:bodyPr/>
                    <a:lstStyle/>
                    <a:p>
                      <a:pPr marL="0" marR="0">
                        <a:spcBef>
                          <a:spcPts val="0"/>
                        </a:spcBef>
                        <a:spcAft>
                          <a:spcPts val="0"/>
                        </a:spcAft>
                      </a:pPr>
                      <a:r>
                        <a:rPr lang="en-US" sz="900" dirty="0">
                          <a:solidFill>
                            <a:schemeClr val="tx1"/>
                          </a:solidFill>
                          <a:effectLst/>
                          <a:highlight>
                            <a:srgbClr val="FFFF00"/>
                          </a:highlight>
                        </a:rPr>
                        <a:t>Roberto </a:t>
                      </a:r>
                      <a:r>
                        <a:rPr lang="en-US" sz="900" dirty="0" err="1">
                          <a:solidFill>
                            <a:schemeClr val="tx1"/>
                          </a:solidFill>
                          <a:effectLst/>
                          <a:highlight>
                            <a:srgbClr val="FFFF00"/>
                          </a:highlight>
                        </a:rPr>
                        <a:t>Saracco</a:t>
                      </a:r>
                      <a:r>
                        <a:rPr lang="en-US" sz="900" dirty="0">
                          <a:solidFill>
                            <a:schemeClr val="tx1"/>
                          </a:solidFill>
                          <a:effectLst/>
                          <a:highlight>
                            <a:srgbClr val="FFFF00"/>
                          </a:highlight>
                        </a:rPr>
                        <a:t> - IAB</a:t>
                      </a:r>
                      <a:endParaRPr lang="en-US" sz="12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oFill/>
                  </a:tcPr>
                </a:tc>
                <a:tc>
                  <a:txBody>
                    <a:bodyPr/>
                    <a:lstStyle/>
                    <a:p>
                      <a:pPr marL="0" marR="0">
                        <a:spcBef>
                          <a:spcPts val="0"/>
                        </a:spcBef>
                        <a:spcAft>
                          <a:spcPts val="0"/>
                        </a:spcAft>
                      </a:pPr>
                      <a:r>
                        <a:rPr lang="en-US" sz="900">
                          <a:solidFill>
                            <a:schemeClr val="tx1"/>
                          </a:solidFill>
                          <a:effectLst/>
                        </a:rPr>
                        <a:t>Candace Culhane (Quantum)</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b">
                    <a:noFill/>
                  </a:tcPr>
                </a:tc>
                <a:tc>
                  <a:txBody>
                    <a:bodyPr/>
                    <a:lstStyle/>
                    <a:p>
                      <a:pPr marL="0" marR="0">
                        <a:spcBef>
                          <a:spcPts val="0"/>
                        </a:spcBef>
                        <a:spcAft>
                          <a:spcPts val="0"/>
                        </a:spcAft>
                      </a:pPr>
                      <a:r>
                        <a:rPr lang="en-US" sz="900">
                          <a:solidFill>
                            <a:schemeClr val="tx1"/>
                          </a:solidFill>
                          <a:effectLst/>
                        </a:rPr>
                        <a:t>Brad Kloza (FN)</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b">
                    <a:noFill/>
                  </a:tcPr>
                </a:tc>
                <a:extLst>
                  <a:ext uri="{0D108BD9-81ED-4DB2-BD59-A6C34878D82A}">
                    <a16:rowId xmlns:a16="http://schemas.microsoft.com/office/drawing/2014/main" val="1002592805"/>
                  </a:ext>
                </a:extLst>
              </a:tr>
              <a:tr h="152400">
                <a:tc>
                  <a:txBody>
                    <a:bodyPr/>
                    <a:lstStyle/>
                    <a:p>
                      <a:pPr marL="0" marR="0">
                        <a:spcBef>
                          <a:spcPts val="0"/>
                        </a:spcBef>
                        <a:spcAft>
                          <a:spcPts val="0"/>
                        </a:spcAft>
                      </a:pPr>
                      <a:r>
                        <a:rPr lang="en-US" sz="900" dirty="0">
                          <a:solidFill>
                            <a:schemeClr val="tx1"/>
                          </a:solidFill>
                          <a:effectLst/>
                          <a:highlight>
                            <a:srgbClr val="FFFF00"/>
                          </a:highlight>
                        </a:rPr>
                        <a:t>Rakesh Kumar - Roadmaps</a:t>
                      </a:r>
                      <a:endParaRPr lang="en-US" sz="12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oFill/>
                  </a:tcPr>
                </a:tc>
                <a:tc>
                  <a:txBody>
                    <a:bodyPr/>
                    <a:lstStyle/>
                    <a:p>
                      <a:pPr marL="0" marR="0">
                        <a:spcBef>
                          <a:spcPts val="0"/>
                        </a:spcBef>
                        <a:spcAft>
                          <a:spcPts val="0"/>
                        </a:spcAft>
                      </a:pPr>
                      <a:r>
                        <a:rPr lang="en-US" sz="900">
                          <a:solidFill>
                            <a:schemeClr val="tx1"/>
                          </a:solidFill>
                          <a:effectLst/>
                        </a:rPr>
                        <a:t>Dejan Milojicic (RC)</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oFill/>
                  </a:tcPr>
                </a:tc>
                <a:tc>
                  <a:txBody>
                    <a:bodyPr/>
                    <a:lstStyle/>
                    <a:p>
                      <a:pPr marL="0" marR="0">
                        <a:spcBef>
                          <a:spcPts val="0"/>
                        </a:spcBef>
                        <a:spcAft>
                          <a:spcPts val="0"/>
                        </a:spcAft>
                      </a:pPr>
                      <a:r>
                        <a:rPr lang="en-US" sz="900">
                          <a:solidFill>
                            <a:schemeClr val="tx1"/>
                          </a:solidFill>
                          <a:effectLst/>
                        </a:rPr>
                        <a:t>Chris Franzino (FD)</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oFill/>
                  </a:tcPr>
                </a:tc>
                <a:extLst>
                  <a:ext uri="{0D108BD9-81ED-4DB2-BD59-A6C34878D82A}">
                    <a16:rowId xmlns:a16="http://schemas.microsoft.com/office/drawing/2014/main" val="188993960"/>
                  </a:ext>
                </a:extLst>
              </a:tr>
              <a:tr h="152400">
                <a:tc>
                  <a:txBody>
                    <a:bodyPr/>
                    <a:lstStyle/>
                    <a:p>
                      <a:pPr marL="0" marR="0">
                        <a:spcBef>
                          <a:spcPts val="0"/>
                        </a:spcBef>
                        <a:spcAft>
                          <a:spcPts val="0"/>
                        </a:spcAft>
                      </a:pPr>
                      <a:r>
                        <a:rPr lang="en-US" sz="900" dirty="0">
                          <a:solidFill>
                            <a:schemeClr val="tx1"/>
                          </a:solidFill>
                          <a:effectLst/>
                        </a:rPr>
                        <a:t>Yahia MM </a:t>
                      </a:r>
                      <a:r>
                        <a:rPr lang="en-US" sz="900" dirty="0" err="1">
                          <a:solidFill>
                            <a:schemeClr val="tx1"/>
                          </a:solidFill>
                          <a:effectLst/>
                        </a:rPr>
                        <a:t>Antar</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oFill/>
                  </a:tcPr>
                </a:tc>
                <a:tc>
                  <a:txBody>
                    <a:bodyPr/>
                    <a:lstStyle/>
                    <a:p>
                      <a:pPr marL="0" marR="0">
                        <a:spcBef>
                          <a:spcPts val="0"/>
                        </a:spcBef>
                        <a:spcAft>
                          <a:spcPts val="0"/>
                        </a:spcAft>
                      </a:pPr>
                      <a:r>
                        <a:rPr lang="en-US" sz="900">
                          <a:solidFill>
                            <a:schemeClr val="tx1"/>
                          </a:solidFill>
                          <a:effectLst/>
                        </a:rPr>
                        <a:t>Elie Track (RC)</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oFill/>
                  </a:tcPr>
                </a:tc>
                <a:tc>
                  <a:txBody>
                    <a:bodyPr/>
                    <a:lstStyle/>
                    <a:p>
                      <a:pPr marL="0" marR="0">
                        <a:spcBef>
                          <a:spcPts val="0"/>
                        </a:spcBef>
                        <a:spcAft>
                          <a:spcPts val="0"/>
                        </a:spcAft>
                      </a:pPr>
                      <a:r>
                        <a:rPr lang="en-US" sz="900">
                          <a:solidFill>
                            <a:schemeClr val="tx1"/>
                          </a:solidFill>
                          <a:effectLst/>
                        </a:rPr>
                        <a:t>Julie Bernicker (FD)</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b">
                    <a:noFill/>
                  </a:tcPr>
                </a:tc>
                <a:extLst>
                  <a:ext uri="{0D108BD9-81ED-4DB2-BD59-A6C34878D82A}">
                    <a16:rowId xmlns:a16="http://schemas.microsoft.com/office/drawing/2014/main" val="842166527"/>
                  </a:ext>
                </a:extLst>
              </a:tr>
              <a:tr h="152400">
                <a:tc>
                  <a:txBody>
                    <a:bodyPr/>
                    <a:lstStyle/>
                    <a:p>
                      <a:pPr marL="0" marR="0">
                        <a:spcBef>
                          <a:spcPts val="0"/>
                        </a:spcBef>
                        <a:spcAft>
                          <a:spcPts val="0"/>
                        </a:spcAft>
                      </a:pPr>
                      <a:r>
                        <a:rPr lang="en-US" sz="900" dirty="0">
                          <a:solidFill>
                            <a:schemeClr val="tx1"/>
                          </a:solidFill>
                          <a:effectLst/>
                        </a:rPr>
                        <a:t>Braham Ferreira</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oFill/>
                  </a:tcPr>
                </a:tc>
                <a:tc>
                  <a:txBody>
                    <a:bodyPr/>
                    <a:lstStyle/>
                    <a:p>
                      <a:pPr marL="0" marR="0">
                        <a:spcBef>
                          <a:spcPts val="0"/>
                        </a:spcBef>
                        <a:spcAft>
                          <a:spcPts val="0"/>
                        </a:spcAft>
                      </a:pPr>
                      <a:r>
                        <a:rPr lang="en-US" sz="900">
                          <a:solidFill>
                            <a:schemeClr val="tx1"/>
                          </a:solidFill>
                          <a:effectLst/>
                        </a:rPr>
                        <a:t>Erik DeBenedictis (Quantum)</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oFill/>
                  </a:tcPr>
                </a:tc>
                <a:tc>
                  <a:txBody>
                    <a:bodyPr/>
                    <a:lstStyle/>
                    <a:p>
                      <a:pPr marL="0" marR="0">
                        <a:spcBef>
                          <a:spcPts val="0"/>
                        </a:spcBef>
                        <a:spcAft>
                          <a:spcPts val="0"/>
                        </a:spcAft>
                      </a:pPr>
                      <a:r>
                        <a:rPr lang="en-US" sz="900" b="1" dirty="0">
                          <a:solidFill>
                            <a:schemeClr val="tx1"/>
                          </a:solidFill>
                          <a:effectLst/>
                        </a:rPr>
                        <a:t>Kathy Grise (FD, DR)</a:t>
                      </a: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oFill/>
                  </a:tcPr>
                </a:tc>
                <a:extLst>
                  <a:ext uri="{0D108BD9-81ED-4DB2-BD59-A6C34878D82A}">
                    <a16:rowId xmlns:a16="http://schemas.microsoft.com/office/drawing/2014/main" val="3169203273"/>
                  </a:ext>
                </a:extLst>
              </a:tr>
              <a:tr h="152400">
                <a:tc>
                  <a:txBody>
                    <a:bodyPr/>
                    <a:lstStyle/>
                    <a:p>
                      <a:pPr marL="0" marR="0">
                        <a:spcBef>
                          <a:spcPts val="0"/>
                        </a:spcBef>
                        <a:spcAft>
                          <a:spcPts val="0"/>
                        </a:spcAft>
                      </a:pPr>
                      <a:r>
                        <a:rPr lang="en-US" sz="900" dirty="0">
                          <a:solidFill>
                            <a:schemeClr val="tx1"/>
                          </a:solidFill>
                          <a:effectLst/>
                        </a:rPr>
                        <a:t>Jill I </a:t>
                      </a:r>
                      <a:r>
                        <a:rPr lang="en-US" sz="900" dirty="0" err="1">
                          <a:solidFill>
                            <a:schemeClr val="tx1"/>
                          </a:solidFill>
                          <a:effectLst/>
                        </a:rPr>
                        <a:t>Gostin</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oFill/>
                  </a:tcPr>
                </a:tc>
                <a:tc>
                  <a:txBody>
                    <a:bodyPr/>
                    <a:lstStyle/>
                    <a:p>
                      <a:pPr marL="0" marR="0">
                        <a:spcBef>
                          <a:spcPts val="0"/>
                        </a:spcBef>
                        <a:spcAft>
                          <a:spcPts val="0"/>
                        </a:spcAft>
                      </a:pPr>
                      <a:r>
                        <a:rPr lang="en-US" sz="900">
                          <a:solidFill>
                            <a:schemeClr val="tx1"/>
                          </a:solidFill>
                          <a:effectLst/>
                        </a:rPr>
                        <a:t>Hausi Muller (Quantum)</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b">
                    <a:noFill/>
                  </a:tcPr>
                </a:tc>
                <a:tc>
                  <a:txBody>
                    <a:bodyPr/>
                    <a:lstStyle/>
                    <a:p>
                      <a:pPr marL="0" marR="0">
                        <a:spcBef>
                          <a:spcPts val="0"/>
                        </a:spcBef>
                        <a:spcAft>
                          <a:spcPts val="0"/>
                        </a:spcAft>
                      </a:pPr>
                      <a:r>
                        <a:rPr lang="en-US" sz="900">
                          <a:solidFill>
                            <a:schemeClr val="tx1"/>
                          </a:solidFill>
                          <a:effectLst/>
                        </a:rPr>
                        <a:t>Randi Sumner</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oFill/>
                  </a:tcPr>
                </a:tc>
                <a:extLst>
                  <a:ext uri="{0D108BD9-81ED-4DB2-BD59-A6C34878D82A}">
                    <a16:rowId xmlns:a16="http://schemas.microsoft.com/office/drawing/2014/main" val="4180344902"/>
                  </a:ext>
                </a:extLst>
              </a:tr>
              <a:tr h="152400">
                <a:tc>
                  <a:txBody>
                    <a:bodyPr/>
                    <a:lstStyle/>
                    <a:p>
                      <a:pPr marL="0" marR="0">
                        <a:spcBef>
                          <a:spcPts val="0"/>
                        </a:spcBef>
                        <a:spcAft>
                          <a:spcPts val="0"/>
                        </a:spcAft>
                      </a:pPr>
                      <a:r>
                        <a:rPr lang="en-US" sz="900" dirty="0">
                          <a:solidFill>
                            <a:schemeClr val="tx1"/>
                          </a:solidFill>
                          <a:effectLst/>
                        </a:rPr>
                        <a:t>Samina Husain</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oFill/>
                  </a:tcPr>
                </a:tc>
                <a:tc>
                  <a:txBody>
                    <a:bodyPr/>
                    <a:lstStyle/>
                    <a:p>
                      <a:pPr marL="0" marR="0">
                        <a:spcBef>
                          <a:spcPts val="0"/>
                        </a:spcBef>
                        <a:spcAft>
                          <a:spcPts val="0"/>
                        </a:spcAft>
                      </a:pPr>
                      <a:r>
                        <a:rPr lang="en-US" sz="900">
                          <a:solidFill>
                            <a:schemeClr val="tx1"/>
                          </a:solidFill>
                          <a:effectLst/>
                        </a:rPr>
                        <a:t>Jacob Robinson (Brain)</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oFill/>
                  </a:tcPr>
                </a:tc>
                <a:tc>
                  <a:txBody>
                    <a:bodyPr/>
                    <a:lstStyle/>
                    <a:p>
                      <a:pPr marL="0" marR="0">
                        <a:spcBef>
                          <a:spcPts val="0"/>
                        </a:spcBef>
                        <a:spcAft>
                          <a:spcPts val="0"/>
                        </a:spcAft>
                      </a:pPr>
                      <a:r>
                        <a:rPr lang="en-US" sz="900">
                          <a:solidFill>
                            <a:schemeClr val="tx1"/>
                          </a:solidFill>
                          <a:effectLst/>
                        </a:rPr>
                        <a:t>Sin Kuen Hawkins (Brain)</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oFill/>
                  </a:tcPr>
                </a:tc>
                <a:extLst>
                  <a:ext uri="{0D108BD9-81ED-4DB2-BD59-A6C34878D82A}">
                    <a16:rowId xmlns:a16="http://schemas.microsoft.com/office/drawing/2014/main" val="2794259165"/>
                  </a:ext>
                </a:extLst>
              </a:tr>
              <a:tr h="152400">
                <a:tc>
                  <a:txBody>
                    <a:bodyPr/>
                    <a:lstStyle/>
                    <a:p>
                      <a:pPr marL="0" marR="0">
                        <a:spcBef>
                          <a:spcPts val="0"/>
                        </a:spcBef>
                        <a:spcAft>
                          <a:spcPts val="0"/>
                        </a:spcAft>
                      </a:pPr>
                      <a:r>
                        <a:rPr lang="en-US" sz="900" dirty="0">
                          <a:solidFill>
                            <a:schemeClr val="tx1"/>
                          </a:solidFill>
                          <a:effectLst/>
                        </a:rPr>
                        <a:t>James Irvine</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oFill/>
                  </a:tcPr>
                </a:tc>
                <a:tc>
                  <a:txBody>
                    <a:bodyPr/>
                    <a:lstStyle/>
                    <a:p>
                      <a:pPr marL="0" marR="0">
                        <a:spcBef>
                          <a:spcPts val="0"/>
                        </a:spcBef>
                        <a:spcAft>
                          <a:spcPts val="0"/>
                        </a:spcAft>
                      </a:pPr>
                      <a:r>
                        <a:rPr lang="en-US" sz="900">
                          <a:solidFill>
                            <a:schemeClr val="tx1"/>
                          </a:solidFill>
                          <a:effectLst/>
                        </a:rPr>
                        <a:t>Jason Rupe (Blockchain)</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oFill/>
                  </a:tcPr>
                </a:tc>
                <a:tc>
                  <a:txBody>
                    <a:bodyPr/>
                    <a:lstStyle/>
                    <a:p>
                      <a:pPr marL="0" marR="0">
                        <a:spcBef>
                          <a:spcPts val="0"/>
                        </a:spcBef>
                        <a:spcAft>
                          <a:spcPts val="0"/>
                        </a:spcAft>
                      </a:pPr>
                      <a:r>
                        <a:rPr lang="en-US" sz="900" dirty="0">
                          <a:solidFill>
                            <a:schemeClr val="tx1"/>
                          </a:solidFill>
                          <a:effectLst/>
                        </a:rPr>
                        <a:t>Terence Martinez (RC, Quantum)</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oFill/>
                  </a:tcPr>
                </a:tc>
                <a:extLst>
                  <a:ext uri="{0D108BD9-81ED-4DB2-BD59-A6C34878D82A}">
                    <a16:rowId xmlns:a16="http://schemas.microsoft.com/office/drawing/2014/main" val="1788728481"/>
                  </a:ext>
                </a:extLst>
              </a:tr>
              <a:tr h="152400">
                <a:tc>
                  <a:txBody>
                    <a:bodyPr/>
                    <a:lstStyle/>
                    <a:p>
                      <a:pPr marL="0" marR="0">
                        <a:spcBef>
                          <a:spcPts val="0"/>
                        </a:spcBef>
                        <a:spcAft>
                          <a:spcPts val="0"/>
                        </a:spcAft>
                      </a:pPr>
                      <a:r>
                        <a:rPr lang="en-US" sz="900" dirty="0" err="1">
                          <a:solidFill>
                            <a:schemeClr val="tx1"/>
                          </a:solidFill>
                          <a:effectLst/>
                        </a:rPr>
                        <a:t>Okyay</a:t>
                      </a:r>
                      <a:r>
                        <a:rPr lang="en-US" sz="900" dirty="0">
                          <a:solidFill>
                            <a:schemeClr val="tx1"/>
                          </a:solidFill>
                          <a:effectLst/>
                        </a:rPr>
                        <a:t> </a:t>
                      </a:r>
                      <a:r>
                        <a:rPr lang="en-US" sz="900" dirty="0" err="1">
                          <a:solidFill>
                            <a:schemeClr val="tx1"/>
                          </a:solidFill>
                          <a:effectLst/>
                        </a:rPr>
                        <a:t>Kaynak</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oFill/>
                  </a:tcPr>
                </a:tc>
                <a:tc>
                  <a:txBody>
                    <a:bodyPr/>
                    <a:lstStyle/>
                    <a:p>
                      <a:pPr marL="0" marR="0">
                        <a:spcBef>
                          <a:spcPts val="0"/>
                        </a:spcBef>
                        <a:spcAft>
                          <a:spcPts val="0"/>
                        </a:spcAft>
                      </a:pPr>
                      <a:r>
                        <a:rPr lang="en-US" sz="900">
                          <a:solidFill>
                            <a:schemeClr val="tx1"/>
                          </a:solidFill>
                          <a:effectLst/>
                        </a:rPr>
                        <a:t>Jose M. Carmena (Brain)</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oFill/>
                  </a:tcPr>
                </a:tc>
                <a:tc>
                  <a:txBody>
                    <a:bodyPr/>
                    <a:lstStyle/>
                    <a:p>
                      <a:pPr marL="0" marR="0">
                        <a:spcBef>
                          <a:spcPts val="0"/>
                        </a:spcBef>
                        <a:spcAft>
                          <a:spcPts val="0"/>
                        </a:spcAft>
                      </a:pPr>
                      <a:r>
                        <a:rPr lang="en-US" sz="900" dirty="0">
                          <a:solidFill>
                            <a:schemeClr val="tx1"/>
                          </a:solidFill>
                          <a:effectLst/>
                        </a:rPr>
                        <a:t>Tim </a:t>
                      </a:r>
                      <a:r>
                        <a:rPr lang="en-US" sz="900" dirty="0" err="1">
                          <a:solidFill>
                            <a:schemeClr val="tx1"/>
                          </a:solidFill>
                          <a:effectLst/>
                        </a:rPr>
                        <a:t>Kostyk</a:t>
                      </a:r>
                      <a:r>
                        <a:rPr lang="en-US" sz="900" dirty="0">
                          <a:solidFill>
                            <a:schemeClr val="tx1"/>
                          </a:solidFill>
                          <a:effectLst/>
                        </a:rPr>
                        <a:t> (Blockchain)</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oFill/>
                  </a:tcPr>
                </a:tc>
                <a:extLst>
                  <a:ext uri="{0D108BD9-81ED-4DB2-BD59-A6C34878D82A}">
                    <a16:rowId xmlns:a16="http://schemas.microsoft.com/office/drawing/2014/main" val="1555561863"/>
                  </a:ext>
                </a:extLst>
              </a:tr>
              <a:tr h="152400">
                <a:tc>
                  <a:txBody>
                    <a:bodyPr/>
                    <a:lstStyle/>
                    <a:p>
                      <a:pPr marL="0" marR="0">
                        <a:spcBef>
                          <a:spcPts val="0"/>
                        </a:spcBef>
                        <a:spcAft>
                          <a:spcPts val="0"/>
                        </a:spcAft>
                      </a:pPr>
                      <a:r>
                        <a:rPr lang="en-US" sz="900" dirty="0">
                          <a:solidFill>
                            <a:schemeClr val="tx1"/>
                          </a:solidFill>
                          <a:effectLst/>
                        </a:rPr>
                        <a:t>Witold </a:t>
                      </a:r>
                      <a:r>
                        <a:rPr lang="en-US" sz="900" dirty="0" err="1">
                          <a:solidFill>
                            <a:schemeClr val="tx1"/>
                          </a:solidFill>
                          <a:effectLst/>
                        </a:rPr>
                        <a:t>Kinsner</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oFill/>
                  </a:tcPr>
                </a:tc>
                <a:tc>
                  <a:txBody>
                    <a:bodyPr/>
                    <a:lstStyle/>
                    <a:p>
                      <a:pPr marL="0" marR="0">
                        <a:spcBef>
                          <a:spcPts val="0"/>
                        </a:spcBef>
                        <a:spcAft>
                          <a:spcPts val="0"/>
                        </a:spcAft>
                      </a:pPr>
                      <a:r>
                        <a:rPr lang="en-US" sz="900">
                          <a:solidFill>
                            <a:schemeClr val="tx1"/>
                          </a:solidFill>
                          <a:effectLst/>
                        </a:rPr>
                        <a:t>Paul Sajda (Brain)</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oFill/>
                  </a:tcPr>
                </a:tc>
                <a:tc>
                  <a:txBody>
                    <a:bodyPr/>
                    <a:lstStyle/>
                    <a:p>
                      <a:pPr marL="0" marR="0">
                        <a:spcBef>
                          <a:spcPts val="0"/>
                        </a:spcBef>
                        <a:spcAft>
                          <a:spcPts val="0"/>
                        </a:spcAft>
                      </a:pPr>
                      <a:r>
                        <a:rPr lang="en-US" sz="900" dirty="0">
                          <a:solidFill>
                            <a:schemeClr val="tx1"/>
                          </a:solidFill>
                          <a:effectLst/>
                        </a:rPr>
                        <a:t>Patrick </a:t>
                      </a:r>
                      <a:r>
                        <a:rPr lang="en-US" sz="900" dirty="0" err="1">
                          <a:solidFill>
                            <a:schemeClr val="tx1"/>
                          </a:solidFill>
                          <a:effectLst/>
                        </a:rPr>
                        <a:t>Mccarren</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oFill/>
                  </a:tcPr>
                </a:tc>
                <a:extLst>
                  <a:ext uri="{0D108BD9-81ED-4DB2-BD59-A6C34878D82A}">
                    <a16:rowId xmlns:a16="http://schemas.microsoft.com/office/drawing/2014/main" val="2389029097"/>
                  </a:ext>
                </a:extLst>
              </a:tr>
              <a:tr h="152400">
                <a:tc>
                  <a:txBody>
                    <a:bodyPr/>
                    <a:lstStyle/>
                    <a:p>
                      <a:pPr marL="0" marR="0">
                        <a:spcBef>
                          <a:spcPts val="0"/>
                        </a:spcBef>
                        <a:spcAft>
                          <a:spcPts val="0"/>
                        </a:spcAft>
                      </a:pPr>
                      <a:r>
                        <a:rPr lang="en-US" sz="900" dirty="0">
                          <a:solidFill>
                            <a:schemeClr val="tx1"/>
                          </a:solidFill>
                          <a:effectLst/>
                        </a:rPr>
                        <a:t>Christine Miyachi</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oFill/>
                  </a:tcPr>
                </a:tc>
                <a:tc>
                  <a:txBody>
                    <a:bodyPr/>
                    <a:lstStyle/>
                    <a:p>
                      <a:pPr marL="0" marR="0">
                        <a:spcBef>
                          <a:spcPts val="0"/>
                        </a:spcBef>
                        <a:spcAft>
                          <a:spcPts val="0"/>
                        </a:spcAft>
                      </a:pPr>
                      <a:r>
                        <a:rPr lang="en-US" sz="900">
                          <a:solidFill>
                            <a:schemeClr val="tx1"/>
                          </a:solidFill>
                          <a:effectLst/>
                        </a:rPr>
                        <a:t>Raj Tivari (DR)</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oFill/>
                  </a:tcPr>
                </a:tc>
                <a:tc>
                  <a:txBody>
                    <a:bodyPr/>
                    <a:lstStyle/>
                    <a:p>
                      <a:endParaRPr lang="en-US" sz="1100" dirty="0">
                        <a:solidFill>
                          <a:schemeClr val="tx1"/>
                        </a:solidFill>
                        <a:effectLst/>
                        <a:latin typeface="Calibri" panose="020F0502020204030204" pitchFamily="34" charset="0"/>
                        <a:cs typeface="Times New Roman" panose="02020603050405020304" pitchFamily="18" charset="0"/>
                      </a:endParaRPr>
                    </a:p>
                  </a:txBody>
                  <a:tcPr marL="28575" marR="28575" marT="19050" marB="19050">
                    <a:noFill/>
                  </a:tcPr>
                </a:tc>
                <a:extLst>
                  <a:ext uri="{0D108BD9-81ED-4DB2-BD59-A6C34878D82A}">
                    <a16:rowId xmlns:a16="http://schemas.microsoft.com/office/drawing/2014/main" val="1002129607"/>
                  </a:ext>
                </a:extLst>
              </a:tr>
              <a:tr h="152400">
                <a:tc>
                  <a:txBody>
                    <a:bodyPr/>
                    <a:lstStyle/>
                    <a:p>
                      <a:pPr marL="0" marR="0">
                        <a:spcBef>
                          <a:spcPts val="0"/>
                        </a:spcBef>
                        <a:spcAft>
                          <a:spcPts val="0"/>
                        </a:spcAft>
                      </a:pPr>
                      <a:r>
                        <a:rPr lang="en-US" sz="900" dirty="0">
                          <a:solidFill>
                            <a:schemeClr val="tx1"/>
                          </a:solidFill>
                          <a:effectLst/>
                        </a:rPr>
                        <a:t>John Nelson</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oFill/>
                  </a:tcPr>
                </a:tc>
                <a:tc>
                  <a:txBody>
                    <a:bodyPr/>
                    <a:lstStyle/>
                    <a:p>
                      <a:pPr marL="0" marR="0">
                        <a:spcBef>
                          <a:spcPts val="0"/>
                        </a:spcBef>
                        <a:spcAft>
                          <a:spcPts val="0"/>
                        </a:spcAft>
                      </a:pPr>
                      <a:r>
                        <a:rPr lang="en-US" sz="900">
                          <a:solidFill>
                            <a:schemeClr val="tx1"/>
                          </a:solidFill>
                          <a:effectLst/>
                        </a:rPr>
                        <a:t>Ramesh Ramadoss (Blockchain)</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oFill/>
                  </a:tcPr>
                </a:tc>
                <a:tc>
                  <a:txBody>
                    <a:bodyPr/>
                    <a:lstStyle/>
                    <a:p>
                      <a:endParaRPr lang="en-US" sz="1100">
                        <a:solidFill>
                          <a:schemeClr val="tx1"/>
                        </a:solidFill>
                        <a:effectLst/>
                        <a:latin typeface="Calibri" panose="020F0502020204030204" pitchFamily="34" charset="0"/>
                        <a:cs typeface="Times New Roman" panose="02020603050405020304" pitchFamily="18" charset="0"/>
                      </a:endParaRPr>
                    </a:p>
                  </a:txBody>
                  <a:tcPr marL="28575" marR="28575" marT="19050" marB="19050">
                    <a:noFill/>
                  </a:tcPr>
                </a:tc>
                <a:extLst>
                  <a:ext uri="{0D108BD9-81ED-4DB2-BD59-A6C34878D82A}">
                    <a16:rowId xmlns:a16="http://schemas.microsoft.com/office/drawing/2014/main" val="2130869117"/>
                  </a:ext>
                </a:extLst>
              </a:tr>
              <a:tr h="152400">
                <a:tc>
                  <a:txBody>
                    <a:bodyPr/>
                    <a:lstStyle/>
                    <a:p>
                      <a:pPr marL="0" marR="0">
                        <a:spcBef>
                          <a:spcPts val="0"/>
                        </a:spcBef>
                        <a:spcAft>
                          <a:spcPts val="0"/>
                        </a:spcAft>
                      </a:pPr>
                      <a:r>
                        <a:rPr lang="en-US" sz="900" dirty="0" err="1">
                          <a:solidFill>
                            <a:schemeClr val="tx1"/>
                          </a:solidFill>
                          <a:effectLst/>
                        </a:rPr>
                        <a:t>Jeewika</a:t>
                      </a:r>
                      <a:r>
                        <a:rPr lang="en-US" sz="900" dirty="0">
                          <a:solidFill>
                            <a:schemeClr val="tx1"/>
                          </a:solidFill>
                          <a:effectLst/>
                        </a:rPr>
                        <a:t> C </a:t>
                      </a:r>
                      <a:r>
                        <a:rPr lang="en-US" sz="900" dirty="0" err="1">
                          <a:solidFill>
                            <a:schemeClr val="tx1"/>
                          </a:solidFill>
                          <a:effectLst/>
                        </a:rPr>
                        <a:t>Ranaweera</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oFill/>
                  </a:tcPr>
                </a:tc>
                <a:tc>
                  <a:txBody>
                    <a:bodyPr/>
                    <a:lstStyle/>
                    <a:p>
                      <a:pPr marL="0" marR="0">
                        <a:spcBef>
                          <a:spcPts val="0"/>
                        </a:spcBef>
                        <a:spcAft>
                          <a:spcPts val="0"/>
                        </a:spcAft>
                      </a:pPr>
                      <a:r>
                        <a:rPr lang="en-US" sz="900">
                          <a:solidFill>
                            <a:schemeClr val="tx1"/>
                          </a:solidFill>
                          <a:effectLst/>
                        </a:rPr>
                        <a:t>Roberto Saracco (DR)</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oFill/>
                  </a:tcPr>
                </a:tc>
                <a:tc>
                  <a:txBody>
                    <a:bodyPr/>
                    <a:lstStyle/>
                    <a:p>
                      <a:endParaRPr lang="en-US" sz="1100">
                        <a:solidFill>
                          <a:schemeClr val="tx1"/>
                        </a:solidFill>
                        <a:effectLst/>
                        <a:latin typeface="Calibri" panose="020F0502020204030204" pitchFamily="34" charset="0"/>
                        <a:cs typeface="Times New Roman" panose="02020603050405020304" pitchFamily="18" charset="0"/>
                      </a:endParaRPr>
                    </a:p>
                  </a:txBody>
                  <a:tcPr marL="28575" marR="28575" marT="19050" marB="19050">
                    <a:noFill/>
                  </a:tcPr>
                </a:tc>
                <a:extLst>
                  <a:ext uri="{0D108BD9-81ED-4DB2-BD59-A6C34878D82A}">
                    <a16:rowId xmlns:a16="http://schemas.microsoft.com/office/drawing/2014/main" val="635039265"/>
                  </a:ext>
                </a:extLst>
              </a:tr>
              <a:tr h="152400">
                <a:tc>
                  <a:txBody>
                    <a:bodyPr/>
                    <a:lstStyle/>
                    <a:p>
                      <a:pPr marL="0" marR="0">
                        <a:spcBef>
                          <a:spcPts val="0"/>
                        </a:spcBef>
                        <a:spcAft>
                          <a:spcPts val="0"/>
                        </a:spcAft>
                      </a:pPr>
                      <a:r>
                        <a:rPr lang="en-US" sz="900" dirty="0">
                          <a:solidFill>
                            <a:schemeClr val="tx1"/>
                          </a:solidFill>
                          <a:effectLst/>
                        </a:rPr>
                        <a:t>Grayson Randall</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oFill/>
                  </a:tcPr>
                </a:tc>
                <a:tc>
                  <a:txBody>
                    <a:bodyPr/>
                    <a:lstStyle/>
                    <a:p>
                      <a:pPr marL="0" marR="0">
                        <a:spcBef>
                          <a:spcPts val="0"/>
                        </a:spcBef>
                        <a:spcAft>
                          <a:spcPts val="0"/>
                        </a:spcAft>
                      </a:pPr>
                      <a:r>
                        <a:rPr lang="en-US" sz="900">
                          <a:solidFill>
                            <a:schemeClr val="tx1"/>
                          </a:solidFill>
                          <a:effectLst/>
                        </a:rPr>
                        <a:t>Steve Dukes (DR)</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oFill/>
                  </a:tcPr>
                </a:tc>
                <a:tc>
                  <a:txBody>
                    <a:bodyPr/>
                    <a:lstStyle/>
                    <a:p>
                      <a:endParaRPr lang="en-US" sz="1100">
                        <a:solidFill>
                          <a:schemeClr val="tx1"/>
                        </a:solidFill>
                        <a:effectLst/>
                        <a:latin typeface="Calibri" panose="020F0502020204030204" pitchFamily="34" charset="0"/>
                        <a:cs typeface="Times New Roman" panose="02020603050405020304" pitchFamily="18" charset="0"/>
                      </a:endParaRPr>
                    </a:p>
                  </a:txBody>
                  <a:tcPr marL="28575" marR="28575" marT="19050" marB="19050">
                    <a:noFill/>
                  </a:tcPr>
                </a:tc>
                <a:extLst>
                  <a:ext uri="{0D108BD9-81ED-4DB2-BD59-A6C34878D82A}">
                    <a16:rowId xmlns:a16="http://schemas.microsoft.com/office/drawing/2014/main" val="2016454353"/>
                  </a:ext>
                </a:extLst>
              </a:tr>
              <a:tr h="152400">
                <a:tc>
                  <a:txBody>
                    <a:bodyPr/>
                    <a:lstStyle/>
                    <a:p>
                      <a:pPr marL="0" marR="0">
                        <a:spcBef>
                          <a:spcPts val="0"/>
                        </a:spcBef>
                        <a:spcAft>
                          <a:spcPts val="0"/>
                        </a:spcAft>
                      </a:pPr>
                      <a:r>
                        <a:rPr lang="en-US" sz="900" dirty="0">
                          <a:solidFill>
                            <a:schemeClr val="tx1"/>
                          </a:solidFill>
                          <a:effectLst/>
                          <a:highlight>
                            <a:srgbClr val="FFFF00"/>
                          </a:highlight>
                        </a:rPr>
                        <a:t>Adrian Stoica</a:t>
                      </a:r>
                      <a:endParaRPr lang="en-US" sz="12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oFill/>
                  </a:tcPr>
                </a:tc>
                <a:tc>
                  <a:txBody>
                    <a:bodyPr/>
                    <a:lstStyle/>
                    <a:p>
                      <a:pPr marL="0" marR="0">
                        <a:spcBef>
                          <a:spcPts val="0"/>
                        </a:spcBef>
                        <a:spcAft>
                          <a:spcPts val="0"/>
                        </a:spcAft>
                      </a:pPr>
                      <a:r>
                        <a:rPr lang="en-US" sz="900">
                          <a:solidFill>
                            <a:schemeClr val="tx1"/>
                          </a:solidFill>
                          <a:effectLst/>
                        </a:rPr>
                        <a:t>Timothy Lee (FN)</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oFill/>
                  </a:tcPr>
                </a:tc>
                <a:tc>
                  <a:txBody>
                    <a:bodyPr/>
                    <a:lstStyle/>
                    <a:p>
                      <a:endParaRPr lang="en-US" sz="1100">
                        <a:solidFill>
                          <a:schemeClr val="tx1"/>
                        </a:solidFill>
                        <a:effectLst/>
                        <a:latin typeface="Calibri" panose="020F0502020204030204" pitchFamily="34" charset="0"/>
                        <a:cs typeface="Times New Roman" panose="02020603050405020304" pitchFamily="18" charset="0"/>
                      </a:endParaRPr>
                    </a:p>
                  </a:txBody>
                  <a:tcPr marL="28575" marR="28575" marT="19050" marB="19050">
                    <a:noFill/>
                  </a:tcPr>
                </a:tc>
                <a:extLst>
                  <a:ext uri="{0D108BD9-81ED-4DB2-BD59-A6C34878D82A}">
                    <a16:rowId xmlns:a16="http://schemas.microsoft.com/office/drawing/2014/main" val="245152144"/>
                  </a:ext>
                </a:extLst>
              </a:tr>
              <a:tr h="152400">
                <a:tc>
                  <a:txBody>
                    <a:bodyPr/>
                    <a:lstStyle/>
                    <a:p>
                      <a:pPr marL="0" marR="0">
                        <a:spcBef>
                          <a:spcPts val="0"/>
                        </a:spcBef>
                        <a:spcAft>
                          <a:spcPts val="0"/>
                        </a:spcAft>
                      </a:pPr>
                      <a:r>
                        <a:rPr lang="en-US" sz="900" dirty="0">
                          <a:solidFill>
                            <a:schemeClr val="tx1"/>
                          </a:solidFill>
                          <a:effectLst/>
                        </a:rPr>
                        <a:t>Mehmet Ulema</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oFill/>
                  </a:tcPr>
                </a:tc>
                <a:tc>
                  <a:txBody>
                    <a:bodyPr/>
                    <a:lstStyle/>
                    <a:p>
                      <a:pPr marL="0" marR="0">
                        <a:spcBef>
                          <a:spcPts val="0"/>
                        </a:spcBef>
                        <a:spcAft>
                          <a:spcPts val="0"/>
                        </a:spcAft>
                      </a:pPr>
                      <a:r>
                        <a:rPr lang="en-US" sz="900">
                          <a:solidFill>
                            <a:schemeClr val="tx1"/>
                          </a:solidFill>
                          <a:effectLst/>
                        </a:rPr>
                        <a:t>Travis Humble (Quantum)</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oFill/>
                  </a:tcPr>
                </a:tc>
                <a:tc>
                  <a:txBody>
                    <a:bodyPr/>
                    <a:lstStyle/>
                    <a:p>
                      <a:endParaRPr lang="en-US" sz="1100">
                        <a:solidFill>
                          <a:schemeClr val="tx1"/>
                        </a:solidFill>
                        <a:effectLst/>
                        <a:latin typeface="Calibri" panose="020F0502020204030204" pitchFamily="34" charset="0"/>
                        <a:cs typeface="Times New Roman" panose="02020603050405020304" pitchFamily="18" charset="0"/>
                      </a:endParaRPr>
                    </a:p>
                  </a:txBody>
                  <a:tcPr marL="28575" marR="28575" marT="19050" marB="19050">
                    <a:noFill/>
                  </a:tcPr>
                </a:tc>
                <a:extLst>
                  <a:ext uri="{0D108BD9-81ED-4DB2-BD59-A6C34878D82A}">
                    <a16:rowId xmlns:a16="http://schemas.microsoft.com/office/drawing/2014/main" val="2550772825"/>
                  </a:ext>
                </a:extLst>
              </a:tr>
              <a:tr h="152400">
                <a:tc>
                  <a:txBody>
                    <a:bodyPr/>
                    <a:lstStyle/>
                    <a:p>
                      <a:pPr marL="0" marR="0">
                        <a:spcBef>
                          <a:spcPts val="0"/>
                        </a:spcBef>
                        <a:spcAft>
                          <a:spcPts val="0"/>
                        </a:spcAft>
                      </a:pPr>
                      <a:r>
                        <a:rPr lang="en-US" sz="900" dirty="0" err="1">
                          <a:solidFill>
                            <a:schemeClr val="tx1"/>
                          </a:solidFill>
                          <a:effectLst/>
                        </a:rPr>
                        <a:t>Anding</a:t>
                      </a:r>
                      <a:r>
                        <a:rPr lang="en-US" sz="900" dirty="0">
                          <a:solidFill>
                            <a:schemeClr val="tx1"/>
                          </a:solidFill>
                          <a:effectLst/>
                        </a:rPr>
                        <a:t> Zhu</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oFill/>
                  </a:tcPr>
                </a:tc>
                <a:tc>
                  <a:txBody>
                    <a:bodyPr/>
                    <a:lstStyle/>
                    <a:p>
                      <a:endParaRPr lang="en-US" sz="1200">
                        <a:solidFill>
                          <a:schemeClr val="tx1"/>
                        </a:solidFill>
                        <a:effectLst/>
                        <a:latin typeface="Calibri" panose="020F0502020204030204" pitchFamily="34" charset="0"/>
                        <a:cs typeface="Times New Roman" panose="02020603050405020304" pitchFamily="18" charset="0"/>
                      </a:endParaRPr>
                    </a:p>
                  </a:txBody>
                  <a:tcPr marL="28575" marR="28575" marT="19050" marB="19050" anchor="b">
                    <a:noFill/>
                  </a:tcPr>
                </a:tc>
                <a:tc>
                  <a:txBody>
                    <a:bodyPr/>
                    <a:lstStyle/>
                    <a:p>
                      <a:endParaRPr lang="en-US" sz="1100">
                        <a:solidFill>
                          <a:schemeClr val="tx1"/>
                        </a:solidFill>
                        <a:effectLst/>
                        <a:latin typeface="Calibri" panose="020F0502020204030204" pitchFamily="34" charset="0"/>
                        <a:cs typeface="Times New Roman" panose="02020603050405020304" pitchFamily="18" charset="0"/>
                      </a:endParaRPr>
                    </a:p>
                  </a:txBody>
                  <a:tcPr marL="28575" marR="28575" marT="19050" marB="19050">
                    <a:noFill/>
                  </a:tcPr>
                </a:tc>
                <a:extLst>
                  <a:ext uri="{0D108BD9-81ED-4DB2-BD59-A6C34878D82A}">
                    <a16:rowId xmlns:a16="http://schemas.microsoft.com/office/drawing/2014/main" val="1494197245"/>
                  </a:ext>
                </a:extLst>
              </a:tr>
              <a:tr h="152400">
                <a:tc>
                  <a:txBody>
                    <a:bodyPr/>
                    <a:lstStyle/>
                    <a:p>
                      <a:pPr marL="0" marR="0">
                        <a:spcBef>
                          <a:spcPts val="0"/>
                        </a:spcBef>
                        <a:spcAft>
                          <a:spcPts val="0"/>
                        </a:spcAft>
                      </a:pPr>
                      <a:r>
                        <a:rPr lang="en-US" sz="900" dirty="0">
                          <a:solidFill>
                            <a:schemeClr val="tx1"/>
                          </a:solidFill>
                          <a:effectLst/>
                        </a:rPr>
                        <a:t>Doug Zuckerman</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oFill/>
                  </a:tcPr>
                </a:tc>
                <a:tc>
                  <a:txBody>
                    <a:bodyPr/>
                    <a:lstStyle/>
                    <a:p>
                      <a:pPr marL="0" marR="0">
                        <a:spcBef>
                          <a:spcPts val="0"/>
                        </a:spcBef>
                        <a:spcAft>
                          <a:spcPts val="0"/>
                        </a:spcAft>
                      </a:pPr>
                      <a:r>
                        <a:rPr lang="en-US" sz="900">
                          <a:solidFill>
                            <a:schemeClr val="tx1"/>
                          </a:solidFill>
                          <a:effectLst/>
                        </a:rPr>
                        <a:t>Rob Fish</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b">
                    <a:noFill/>
                  </a:tcPr>
                </a:tc>
                <a:tc>
                  <a:txBody>
                    <a:bodyPr/>
                    <a:lstStyle/>
                    <a:p>
                      <a:endParaRPr lang="en-US" sz="1100">
                        <a:solidFill>
                          <a:schemeClr val="tx1"/>
                        </a:solidFill>
                        <a:effectLst/>
                        <a:latin typeface="Calibri" panose="020F0502020204030204" pitchFamily="34" charset="0"/>
                        <a:cs typeface="Times New Roman" panose="02020603050405020304" pitchFamily="18" charset="0"/>
                      </a:endParaRPr>
                    </a:p>
                  </a:txBody>
                  <a:tcPr marL="28575" marR="28575" marT="19050" marB="19050">
                    <a:noFill/>
                  </a:tcPr>
                </a:tc>
                <a:extLst>
                  <a:ext uri="{0D108BD9-81ED-4DB2-BD59-A6C34878D82A}">
                    <a16:rowId xmlns:a16="http://schemas.microsoft.com/office/drawing/2014/main" val="2628708171"/>
                  </a:ext>
                </a:extLst>
              </a:tr>
              <a:tr h="152400">
                <a:tc>
                  <a:txBody>
                    <a:bodyPr/>
                    <a:lstStyle/>
                    <a:p>
                      <a:pPr marL="0" marR="0">
                        <a:spcBef>
                          <a:spcPts val="0"/>
                        </a:spcBef>
                        <a:spcAft>
                          <a:spcPts val="0"/>
                        </a:spcAft>
                      </a:pPr>
                      <a:r>
                        <a:rPr lang="en-US" sz="900" dirty="0">
                          <a:solidFill>
                            <a:schemeClr val="tx1"/>
                          </a:solidFill>
                          <a:effectLst/>
                          <a:highlight>
                            <a:srgbClr val="FFFF00"/>
                          </a:highlight>
                        </a:rPr>
                        <a:t>Kathy Grise - staff, non-voting</a:t>
                      </a:r>
                      <a:endParaRPr lang="en-US" sz="12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oFill/>
                  </a:tcPr>
                </a:tc>
                <a:tc>
                  <a:txBody>
                    <a:bodyPr/>
                    <a:lstStyle/>
                    <a:p>
                      <a:pPr marL="0" marR="0">
                        <a:spcBef>
                          <a:spcPts val="0"/>
                        </a:spcBef>
                        <a:spcAft>
                          <a:spcPts val="0"/>
                        </a:spcAft>
                      </a:pPr>
                      <a:r>
                        <a:rPr lang="en-US" sz="900">
                          <a:solidFill>
                            <a:schemeClr val="tx1"/>
                          </a:solidFill>
                          <a:effectLst/>
                        </a:rPr>
                        <a:t>Samar Saha</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b">
                    <a:noFill/>
                  </a:tcPr>
                </a:tc>
                <a:tc>
                  <a:txBody>
                    <a:bodyPr/>
                    <a:lstStyle/>
                    <a:p>
                      <a:endParaRPr lang="en-US" sz="1100" dirty="0">
                        <a:solidFill>
                          <a:schemeClr val="tx1"/>
                        </a:solidFill>
                        <a:effectLst/>
                        <a:latin typeface="Calibri" panose="020F0502020204030204" pitchFamily="34" charset="0"/>
                        <a:cs typeface="Times New Roman" panose="02020603050405020304" pitchFamily="18" charset="0"/>
                      </a:endParaRPr>
                    </a:p>
                  </a:txBody>
                  <a:tcPr marL="28575" marR="28575" marT="19050" marB="19050">
                    <a:noFill/>
                  </a:tcPr>
                </a:tc>
                <a:extLst>
                  <a:ext uri="{0D108BD9-81ED-4DB2-BD59-A6C34878D82A}">
                    <a16:rowId xmlns:a16="http://schemas.microsoft.com/office/drawing/2014/main" val="4187725946"/>
                  </a:ext>
                </a:extLst>
              </a:tr>
              <a:tr h="180975">
                <a:tc>
                  <a:txBody>
                    <a:bodyPr/>
                    <a:lstStyle/>
                    <a:p>
                      <a:pPr marL="0" marR="0">
                        <a:spcBef>
                          <a:spcPts val="0"/>
                        </a:spcBef>
                        <a:spcAft>
                          <a:spcPts val="0"/>
                        </a:spcAft>
                      </a:pPr>
                      <a:r>
                        <a:rPr lang="en-US" sz="900" dirty="0">
                          <a:solidFill>
                            <a:schemeClr val="tx1"/>
                          </a:solidFill>
                          <a:effectLst/>
                          <a:highlight>
                            <a:srgbClr val="FFFF00"/>
                          </a:highlight>
                        </a:rPr>
                        <a:t>William Tonti - staff, non-voting</a:t>
                      </a:r>
                      <a:endParaRPr lang="en-US" sz="12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oFill/>
                  </a:tcPr>
                </a:tc>
                <a:tc>
                  <a:txBody>
                    <a:bodyPr/>
                    <a:lstStyle/>
                    <a:p>
                      <a:pPr marL="0" marR="0">
                        <a:spcBef>
                          <a:spcPts val="0"/>
                        </a:spcBef>
                        <a:spcAft>
                          <a:spcPts val="0"/>
                        </a:spcAft>
                      </a:pPr>
                      <a:r>
                        <a:rPr lang="en-US" sz="900" dirty="0">
                          <a:solidFill>
                            <a:schemeClr val="tx1"/>
                          </a:solidFill>
                          <a:effectLst/>
                        </a:rPr>
                        <a:t>Georges Zissis - IAS President</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oFill/>
                  </a:tcPr>
                </a:tc>
                <a:tc>
                  <a:txBody>
                    <a:bodyPr/>
                    <a:lstStyle/>
                    <a:p>
                      <a:endParaRPr lang="en-US" sz="1100" dirty="0">
                        <a:solidFill>
                          <a:schemeClr val="tx1"/>
                        </a:solidFill>
                        <a:effectLst/>
                        <a:latin typeface="Calibri" panose="020F0502020204030204" pitchFamily="34" charset="0"/>
                        <a:cs typeface="Times New Roman" panose="02020603050405020304" pitchFamily="18" charset="0"/>
                      </a:endParaRPr>
                    </a:p>
                  </a:txBody>
                  <a:tcPr marL="28575" marR="28575" marT="19050" marB="19050">
                    <a:noFill/>
                  </a:tcPr>
                </a:tc>
                <a:extLst>
                  <a:ext uri="{0D108BD9-81ED-4DB2-BD59-A6C34878D82A}">
                    <a16:rowId xmlns:a16="http://schemas.microsoft.com/office/drawing/2014/main" val="3879128036"/>
                  </a:ext>
                </a:extLst>
              </a:tr>
            </a:tbl>
          </a:graphicData>
        </a:graphic>
      </p:graphicFrame>
      <p:sp>
        <p:nvSpPr>
          <p:cNvPr id="6" name="Rectangle 1">
            <a:extLst>
              <a:ext uri="{FF2B5EF4-FFF2-40B4-BE49-F238E27FC236}">
                <a16:creationId xmlns:a16="http://schemas.microsoft.com/office/drawing/2014/main" id="{53079CAA-7A2E-4F88-8D12-7D44653E256B}"/>
              </a:ext>
            </a:extLst>
          </p:cNvPr>
          <p:cNvSpPr>
            <a:spLocks noChangeArrowheads="1"/>
          </p:cNvSpPr>
          <p:nvPr/>
        </p:nvSpPr>
        <p:spPr bwMode="auto">
          <a:xfrm>
            <a:off x="628650" y="15430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TextBox 7">
            <a:extLst>
              <a:ext uri="{FF2B5EF4-FFF2-40B4-BE49-F238E27FC236}">
                <a16:creationId xmlns:a16="http://schemas.microsoft.com/office/drawing/2014/main" id="{3E85DAB9-0473-4B57-BBA1-4FDE40DEB5AD}"/>
              </a:ext>
            </a:extLst>
          </p:cNvPr>
          <p:cNvSpPr txBox="1"/>
          <p:nvPr/>
        </p:nvSpPr>
        <p:spPr>
          <a:xfrm>
            <a:off x="4380849" y="4857751"/>
            <a:ext cx="4675768" cy="461665"/>
          </a:xfrm>
          <a:prstGeom prst="rect">
            <a:avLst/>
          </a:prstGeom>
          <a:noFill/>
        </p:spPr>
        <p:txBody>
          <a:bodyPr wrap="square">
            <a:spAutoFit/>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Bill Tonti, Senior Director and Kathy L. Grise, Senior Program Director</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Future Directions IEEE Technical Activities</a:t>
            </a:r>
            <a:endParaRPr lang="en-U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745892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B76B3-D2D7-4587-8C49-BE97BC3F7749}"/>
              </a:ext>
            </a:extLst>
          </p:cNvPr>
          <p:cNvSpPr>
            <a:spLocks noGrp="1"/>
          </p:cNvSpPr>
          <p:nvPr>
            <p:ph type="title"/>
          </p:nvPr>
        </p:nvSpPr>
        <p:spPr>
          <a:xfrm>
            <a:off x="160960" y="571860"/>
            <a:ext cx="8810505" cy="553336"/>
          </a:xfrm>
        </p:spPr>
        <p:txBody>
          <a:bodyPr/>
          <a:lstStyle/>
          <a:p>
            <a:r>
              <a:rPr lang="en-US" dirty="0"/>
              <a:t>IEEE Future Directions Committee Meetings</a:t>
            </a:r>
          </a:p>
        </p:txBody>
      </p:sp>
      <p:sp>
        <p:nvSpPr>
          <p:cNvPr id="4" name="Slide Number Placeholder 3">
            <a:extLst>
              <a:ext uri="{FF2B5EF4-FFF2-40B4-BE49-F238E27FC236}">
                <a16:creationId xmlns:a16="http://schemas.microsoft.com/office/drawing/2014/main" id="{042681B7-BFF7-4234-BAB3-D7C97520A79C}"/>
              </a:ext>
            </a:extLst>
          </p:cNvPr>
          <p:cNvSpPr>
            <a:spLocks noGrp="1"/>
          </p:cNvSpPr>
          <p:nvPr>
            <p:ph type="sldNum" sz="quarter" idx="14"/>
          </p:nvPr>
        </p:nvSpPr>
        <p:spPr/>
        <p:txBody>
          <a:bodyPr/>
          <a:lstStyle/>
          <a:p>
            <a:fld id="{3DD97BEB-BAEF-0344-9D5C-EC73E478698A}" type="slidenum">
              <a:rPr lang="en-US" smtClean="0"/>
              <a:pPr/>
              <a:t>11</a:t>
            </a:fld>
            <a:endParaRPr lang="en-US"/>
          </a:p>
        </p:txBody>
      </p:sp>
      <p:sp>
        <p:nvSpPr>
          <p:cNvPr id="6" name="Rectangle 1">
            <a:extLst>
              <a:ext uri="{FF2B5EF4-FFF2-40B4-BE49-F238E27FC236}">
                <a16:creationId xmlns:a16="http://schemas.microsoft.com/office/drawing/2014/main" id="{53079CAA-7A2E-4F88-8D12-7D44653E256B}"/>
              </a:ext>
            </a:extLst>
          </p:cNvPr>
          <p:cNvSpPr>
            <a:spLocks noChangeArrowheads="1"/>
          </p:cNvSpPr>
          <p:nvPr/>
        </p:nvSpPr>
        <p:spPr bwMode="auto">
          <a:xfrm>
            <a:off x="3209925" y="495614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Table 6">
            <a:extLst>
              <a:ext uri="{FF2B5EF4-FFF2-40B4-BE49-F238E27FC236}">
                <a16:creationId xmlns:a16="http://schemas.microsoft.com/office/drawing/2014/main" id="{0456B5AF-4213-4BF8-8D4E-D931B588FDA3}"/>
              </a:ext>
            </a:extLst>
          </p:cNvPr>
          <p:cNvGraphicFramePr>
            <a:graphicFrameLocks noGrp="1"/>
          </p:cNvGraphicFramePr>
          <p:nvPr>
            <p:extLst>
              <p:ext uri="{D42A27DB-BD31-4B8C-83A1-F6EECF244321}">
                <p14:modId xmlns:p14="http://schemas.microsoft.com/office/powerpoint/2010/main" val="3033881158"/>
              </p:ext>
            </p:extLst>
          </p:nvPr>
        </p:nvGraphicFramePr>
        <p:xfrm>
          <a:off x="160960" y="1308683"/>
          <a:ext cx="3337911" cy="3291840"/>
        </p:xfrm>
        <a:graphic>
          <a:graphicData uri="http://schemas.openxmlformats.org/drawingml/2006/table">
            <a:tbl>
              <a:tblPr firstRow="1" firstCol="1" bandRow="1">
                <a:tableStyleId>{5C22544A-7EE6-4342-B048-85BDC9FD1C3A}</a:tableStyleId>
              </a:tblPr>
              <a:tblGrid>
                <a:gridCol w="1372787">
                  <a:extLst>
                    <a:ext uri="{9D8B030D-6E8A-4147-A177-3AD203B41FA5}">
                      <a16:colId xmlns:a16="http://schemas.microsoft.com/office/drawing/2014/main" val="4167418400"/>
                    </a:ext>
                  </a:extLst>
                </a:gridCol>
                <a:gridCol w="1965124">
                  <a:extLst>
                    <a:ext uri="{9D8B030D-6E8A-4147-A177-3AD203B41FA5}">
                      <a16:colId xmlns:a16="http://schemas.microsoft.com/office/drawing/2014/main" val="3177092643"/>
                    </a:ext>
                  </a:extLst>
                </a:gridCol>
              </a:tblGrid>
              <a:tr h="200025">
                <a:tc gridSpan="2">
                  <a:txBody>
                    <a:bodyPr/>
                    <a:lstStyle/>
                    <a:p>
                      <a:pPr marL="0" marR="0" algn="ctr">
                        <a:spcBef>
                          <a:spcPts val="0"/>
                        </a:spcBef>
                        <a:spcAft>
                          <a:spcPts val="0"/>
                        </a:spcAft>
                      </a:pPr>
                      <a:r>
                        <a:rPr lang="en-US" sz="1100">
                          <a:effectLst/>
                        </a:rPr>
                        <a:t>2020 FDC Meeting Schedule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hMerge="1">
                  <a:txBody>
                    <a:bodyPr/>
                    <a:lstStyle/>
                    <a:p>
                      <a:endParaRPr lang="en-US"/>
                    </a:p>
                  </a:txBody>
                  <a:tcPr/>
                </a:tc>
                <a:extLst>
                  <a:ext uri="{0D108BD9-81ED-4DB2-BD59-A6C34878D82A}">
                    <a16:rowId xmlns:a16="http://schemas.microsoft.com/office/drawing/2014/main" val="2081112804"/>
                  </a:ext>
                </a:extLst>
              </a:tr>
              <a:tr h="200025">
                <a:tc>
                  <a:txBody>
                    <a:bodyPr/>
                    <a:lstStyle/>
                    <a:p>
                      <a:pPr marL="0" marR="0" algn="r">
                        <a:spcBef>
                          <a:spcPts val="0"/>
                        </a:spcBef>
                        <a:spcAft>
                          <a:spcPts val="0"/>
                        </a:spcAft>
                      </a:pPr>
                      <a:r>
                        <a:rPr lang="en-US" sz="1100">
                          <a:effectLst/>
                        </a:rPr>
                        <a:t>January 27, 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marL="0" marR="0">
                        <a:spcBef>
                          <a:spcPts val="0"/>
                        </a:spcBef>
                        <a:spcAft>
                          <a:spcPts val="0"/>
                        </a:spcAft>
                      </a:pPr>
                      <a:r>
                        <a:rPr lang="en-US" sz="1100">
                          <a:effectLst/>
                        </a:rPr>
                        <a:t>Teleconference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extLst>
                  <a:ext uri="{0D108BD9-81ED-4DB2-BD59-A6C34878D82A}">
                    <a16:rowId xmlns:a16="http://schemas.microsoft.com/office/drawing/2014/main" val="2427406256"/>
                  </a:ext>
                </a:extLst>
              </a:tr>
              <a:tr h="333375">
                <a:tc>
                  <a:txBody>
                    <a:bodyPr/>
                    <a:lstStyle/>
                    <a:p>
                      <a:pPr marL="0" marR="0" algn="r">
                        <a:spcBef>
                          <a:spcPts val="0"/>
                        </a:spcBef>
                        <a:spcAft>
                          <a:spcPts val="0"/>
                        </a:spcAft>
                      </a:pPr>
                      <a:r>
                        <a:rPr lang="en-US" sz="1100">
                          <a:effectLst/>
                        </a:rPr>
                        <a:t>February 12-13, 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marL="0" marR="0">
                        <a:spcBef>
                          <a:spcPts val="0"/>
                        </a:spcBef>
                        <a:spcAft>
                          <a:spcPts val="0"/>
                        </a:spcAft>
                      </a:pPr>
                      <a:r>
                        <a:rPr lang="en-US" sz="1100" dirty="0">
                          <a:effectLst/>
                        </a:rPr>
                        <a:t>In Person, Hilton Orlando Lake Buena Vista, Florida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extLst>
                  <a:ext uri="{0D108BD9-81ED-4DB2-BD59-A6C34878D82A}">
                    <a16:rowId xmlns:a16="http://schemas.microsoft.com/office/drawing/2014/main" val="376444225"/>
                  </a:ext>
                </a:extLst>
              </a:tr>
              <a:tr h="200025">
                <a:tc>
                  <a:txBody>
                    <a:bodyPr/>
                    <a:lstStyle/>
                    <a:p>
                      <a:pPr marL="0" marR="0" algn="r">
                        <a:spcBef>
                          <a:spcPts val="0"/>
                        </a:spcBef>
                        <a:spcAft>
                          <a:spcPts val="0"/>
                        </a:spcAft>
                      </a:pPr>
                      <a:r>
                        <a:rPr lang="en-US" sz="1100">
                          <a:effectLst/>
                        </a:rPr>
                        <a:t>March 23, 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marL="0" marR="0">
                        <a:spcBef>
                          <a:spcPts val="0"/>
                        </a:spcBef>
                        <a:spcAft>
                          <a:spcPts val="0"/>
                        </a:spcAft>
                      </a:pPr>
                      <a:r>
                        <a:rPr lang="en-US" sz="1100" dirty="0">
                          <a:effectLst/>
                        </a:rPr>
                        <a:t>Teleconference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extLst>
                  <a:ext uri="{0D108BD9-81ED-4DB2-BD59-A6C34878D82A}">
                    <a16:rowId xmlns:a16="http://schemas.microsoft.com/office/drawing/2014/main" val="1274581645"/>
                  </a:ext>
                </a:extLst>
              </a:tr>
              <a:tr h="200025">
                <a:tc>
                  <a:txBody>
                    <a:bodyPr/>
                    <a:lstStyle/>
                    <a:p>
                      <a:pPr marL="0" marR="0" algn="r">
                        <a:spcBef>
                          <a:spcPts val="0"/>
                        </a:spcBef>
                        <a:spcAft>
                          <a:spcPts val="0"/>
                        </a:spcAft>
                      </a:pPr>
                      <a:r>
                        <a:rPr lang="en-US" sz="1100">
                          <a:effectLst/>
                        </a:rPr>
                        <a:t>April 27, 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marL="0" marR="0">
                        <a:spcBef>
                          <a:spcPts val="0"/>
                        </a:spcBef>
                        <a:spcAft>
                          <a:spcPts val="0"/>
                        </a:spcAft>
                      </a:pPr>
                      <a:r>
                        <a:rPr lang="en-US" sz="1100">
                          <a:effectLst/>
                        </a:rPr>
                        <a:t>Teleconference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extLst>
                  <a:ext uri="{0D108BD9-81ED-4DB2-BD59-A6C34878D82A}">
                    <a16:rowId xmlns:a16="http://schemas.microsoft.com/office/drawing/2014/main" val="2134446552"/>
                  </a:ext>
                </a:extLst>
              </a:tr>
              <a:tr h="200025">
                <a:tc>
                  <a:txBody>
                    <a:bodyPr/>
                    <a:lstStyle/>
                    <a:p>
                      <a:pPr marL="0" marR="0" algn="r">
                        <a:spcBef>
                          <a:spcPts val="0"/>
                        </a:spcBef>
                        <a:spcAft>
                          <a:spcPts val="0"/>
                        </a:spcAft>
                      </a:pPr>
                      <a:r>
                        <a:rPr lang="en-US" sz="1100">
                          <a:effectLst/>
                        </a:rPr>
                        <a:t>June 1, 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marL="0" marR="0">
                        <a:spcBef>
                          <a:spcPts val="0"/>
                        </a:spcBef>
                        <a:spcAft>
                          <a:spcPts val="0"/>
                        </a:spcAft>
                      </a:pPr>
                      <a:r>
                        <a:rPr lang="en-US" sz="1100" dirty="0">
                          <a:effectLst/>
                        </a:rPr>
                        <a:t>Teleconference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extLst>
                  <a:ext uri="{0D108BD9-81ED-4DB2-BD59-A6C34878D82A}">
                    <a16:rowId xmlns:a16="http://schemas.microsoft.com/office/drawing/2014/main" val="1339982091"/>
                  </a:ext>
                </a:extLst>
              </a:tr>
              <a:tr h="476250">
                <a:tc>
                  <a:txBody>
                    <a:bodyPr/>
                    <a:lstStyle/>
                    <a:p>
                      <a:pPr marL="0" marR="0" algn="r">
                        <a:spcBef>
                          <a:spcPts val="0"/>
                        </a:spcBef>
                        <a:spcAft>
                          <a:spcPts val="0"/>
                        </a:spcAft>
                      </a:pPr>
                      <a:r>
                        <a:rPr lang="en-US" sz="1100">
                          <a:effectLst/>
                        </a:rPr>
                        <a:t>June 15, 2020</a:t>
                      </a:r>
                    </a:p>
                    <a:p>
                      <a:pPr marL="0" marR="0" algn="r">
                        <a:spcBef>
                          <a:spcPts val="0"/>
                        </a:spcBef>
                        <a:spcAft>
                          <a:spcPts val="0"/>
                        </a:spcAft>
                      </a:pPr>
                      <a:r>
                        <a:rPr lang="en-US" sz="1100">
                          <a:effectLst/>
                        </a:rPr>
                        <a:t>June 24-25, 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marL="0" marR="0">
                        <a:spcBef>
                          <a:spcPts val="0"/>
                        </a:spcBef>
                        <a:spcAft>
                          <a:spcPts val="0"/>
                        </a:spcAft>
                      </a:pPr>
                      <a:r>
                        <a:rPr lang="en-US" sz="1100" dirty="0">
                          <a:effectLst/>
                        </a:rPr>
                        <a:t>Virtual</a:t>
                      </a:r>
                    </a:p>
                    <a:p>
                      <a:pPr marL="0" marR="0">
                        <a:spcBef>
                          <a:spcPts val="0"/>
                        </a:spcBef>
                        <a:spcAft>
                          <a:spcPts val="0"/>
                        </a:spcAft>
                      </a:pPr>
                      <a:r>
                        <a:rPr lang="en-US" sz="1100" dirty="0">
                          <a:effectLst/>
                        </a:rPr>
                        <a:t>In Person, Sheraton Grand, Chicago, Illinois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extLst>
                  <a:ext uri="{0D108BD9-81ED-4DB2-BD59-A6C34878D82A}">
                    <a16:rowId xmlns:a16="http://schemas.microsoft.com/office/drawing/2014/main" val="3223303801"/>
                  </a:ext>
                </a:extLst>
              </a:tr>
              <a:tr h="200025">
                <a:tc>
                  <a:txBody>
                    <a:bodyPr/>
                    <a:lstStyle/>
                    <a:p>
                      <a:pPr marL="0" marR="0" algn="r">
                        <a:spcBef>
                          <a:spcPts val="0"/>
                        </a:spcBef>
                        <a:spcAft>
                          <a:spcPts val="0"/>
                        </a:spcAft>
                      </a:pPr>
                      <a:r>
                        <a:rPr lang="en-US" sz="1100" strike="noStrike">
                          <a:effectLst/>
                        </a:rPr>
                        <a:t>July 27, 2020</a:t>
                      </a:r>
                      <a:endParaRPr lang="en-US" sz="1100" strike="noStrike">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marL="0" marR="0">
                        <a:spcBef>
                          <a:spcPts val="0"/>
                        </a:spcBef>
                        <a:spcAft>
                          <a:spcPts val="0"/>
                        </a:spcAft>
                      </a:pPr>
                      <a:r>
                        <a:rPr lang="en-US" sz="1100" strike="noStrike" dirty="0">
                          <a:effectLst/>
                        </a:rPr>
                        <a:t>Teleconference</a:t>
                      </a:r>
                      <a:endParaRPr lang="en-US" sz="1100"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extLst>
                  <a:ext uri="{0D108BD9-81ED-4DB2-BD59-A6C34878D82A}">
                    <a16:rowId xmlns:a16="http://schemas.microsoft.com/office/drawing/2014/main" val="407206748"/>
                  </a:ext>
                </a:extLst>
              </a:tr>
              <a:tr h="200025">
                <a:tc>
                  <a:txBody>
                    <a:bodyPr/>
                    <a:lstStyle/>
                    <a:p>
                      <a:pPr marL="0" marR="0" algn="r">
                        <a:spcBef>
                          <a:spcPts val="0"/>
                        </a:spcBef>
                        <a:spcAft>
                          <a:spcPts val="0"/>
                        </a:spcAft>
                      </a:pPr>
                      <a:r>
                        <a:rPr lang="en-US" sz="1100">
                          <a:effectLst/>
                        </a:rPr>
                        <a:t>August 24, 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marL="0" marR="0">
                        <a:spcBef>
                          <a:spcPts val="0"/>
                        </a:spcBef>
                        <a:spcAft>
                          <a:spcPts val="0"/>
                        </a:spcAft>
                      </a:pPr>
                      <a:r>
                        <a:rPr lang="en-US" sz="1100" dirty="0">
                          <a:effectLst/>
                        </a:rPr>
                        <a:t>Teleconference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extLst>
                  <a:ext uri="{0D108BD9-81ED-4DB2-BD59-A6C34878D82A}">
                    <a16:rowId xmlns:a16="http://schemas.microsoft.com/office/drawing/2014/main" val="375239425"/>
                  </a:ext>
                </a:extLst>
              </a:tr>
              <a:tr h="200025">
                <a:tc>
                  <a:txBody>
                    <a:bodyPr/>
                    <a:lstStyle/>
                    <a:p>
                      <a:pPr marL="0" marR="0" algn="r">
                        <a:spcBef>
                          <a:spcPts val="0"/>
                        </a:spcBef>
                        <a:spcAft>
                          <a:spcPts val="0"/>
                        </a:spcAft>
                      </a:pPr>
                      <a:r>
                        <a:rPr lang="en-US" sz="1100">
                          <a:effectLst/>
                        </a:rPr>
                        <a:t>September 28, 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marL="0" marR="0">
                        <a:spcBef>
                          <a:spcPts val="0"/>
                        </a:spcBef>
                        <a:spcAft>
                          <a:spcPts val="0"/>
                        </a:spcAft>
                      </a:pPr>
                      <a:r>
                        <a:rPr lang="en-US" sz="1100">
                          <a:effectLst/>
                        </a:rPr>
                        <a:t>Teleconference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extLst>
                  <a:ext uri="{0D108BD9-81ED-4DB2-BD59-A6C34878D82A}">
                    <a16:rowId xmlns:a16="http://schemas.microsoft.com/office/drawing/2014/main" val="2735368839"/>
                  </a:ext>
                </a:extLst>
              </a:tr>
              <a:tr h="200025">
                <a:tc>
                  <a:txBody>
                    <a:bodyPr/>
                    <a:lstStyle/>
                    <a:p>
                      <a:pPr marL="0" marR="0" algn="r">
                        <a:spcBef>
                          <a:spcPts val="0"/>
                        </a:spcBef>
                        <a:spcAft>
                          <a:spcPts val="0"/>
                        </a:spcAft>
                      </a:pPr>
                      <a:r>
                        <a:rPr lang="en-US" sz="1100">
                          <a:effectLst/>
                        </a:rPr>
                        <a:t>October 26, 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marL="0" marR="0">
                        <a:spcBef>
                          <a:spcPts val="0"/>
                        </a:spcBef>
                        <a:spcAft>
                          <a:spcPts val="0"/>
                        </a:spcAft>
                      </a:pPr>
                      <a:r>
                        <a:rPr lang="en-US" sz="1100">
                          <a:effectLst/>
                        </a:rPr>
                        <a:t>Teleconference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extLst>
                  <a:ext uri="{0D108BD9-81ED-4DB2-BD59-A6C34878D82A}">
                    <a16:rowId xmlns:a16="http://schemas.microsoft.com/office/drawing/2014/main" val="3528634185"/>
                  </a:ext>
                </a:extLst>
              </a:tr>
              <a:tr h="333375">
                <a:tc>
                  <a:txBody>
                    <a:bodyPr/>
                    <a:lstStyle/>
                    <a:p>
                      <a:pPr marL="0" marR="0" algn="r">
                        <a:spcBef>
                          <a:spcPts val="0"/>
                        </a:spcBef>
                        <a:spcAft>
                          <a:spcPts val="0"/>
                        </a:spcAft>
                      </a:pPr>
                      <a:r>
                        <a:rPr lang="en-US" sz="1100" dirty="0">
                          <a:effectLst/>
                        </a:rPr>
                        <a:t>November 18-19, 2020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marL="0" marR="0">
                        <a:spcBef>
                          <a:spcPts val="0"/>
                        </a:spcBef>
                        <a:spcAft>
                          <a:spcPts val="0"/>
                        </a:spcAft>
                      </a:pPr>
                      <a:r>
                        <a:rPr lang="en-US" sz="1100" dirty="0">
                          <a:effectLst/>
                        </a:rPr>
                        <a:t>In Person, Hyatt Regency Bellevue, Bellevue, Washington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extLst>
                  <a:ext uri="{0D108BD9-81ED-4DB2-BD59-A6C34878D82A}">
                    <a16:rowId xmlns:a16="http://schemas.microsoft.com/office/drawing/2014/main" val="726253941"/>
                  </a:ext>
                </a:extLst>
              </a:tr>
            </a:tbl>
          </a:graphicData>
        </a:graphic>
      </p:graphicFrame>
      <p:pic>
        <p:nvPicPr>
          <p:cNvPr id="9" name="Picture 8">
            <a:extLst>
              <a:ext uri="{FF2B5EF4-FFF2-40B4-BE49-F238E27FC236}">
                <a16:creationId xmlns:a16="http://schemas.microsoft.com/office/drawing/2014/main" id="{CCBDB407-78D5-4362-9D25-B8853003D8F9}"/>
              </a:ext>
            </a:extLst>
          </p:cNvPr>
          <p:cNvPicPr>
            <a:picLocks noChangeAspect="1"/>
          </p:cNvPicPr>
          <p:nvPr/>
        </p:nvPicPr>
        <p:blipFill>
          <a:blip r:embed="rId2"/>
          <a:stretch>
            <a:fillRect/>
          </a:stretch>
        </p:blipFill>
        <p:spPr>
          <a:xfrm>
            <a:off x="3562350" y="1543050"/>
            <a:ext cx="5581649" cy="4291315"/>
          </a:xfrm>
          <a:prstGeom prst="rect">
            <a:avLst/>
          </a:prstGeom>
        </p:spPr>
      </p:pic>
      <p:sp>
        <p:nvSpPr>
          <p:cNvPr id="11" name="TextBox 10">
            <a:extLst>
              <a:ext uri="{FF2B5EF4-FFF2-40B4-BE49-F238E27FC236}">
                <a16:creationId xmlns:a16="http://schemas.microsoft.com/office/drawing/2014/main" id="{BA9AC6FC-CC41-4602-8099-A88A253AA80A}"/>
              </a:ext>
            </a:extLst>
          </p:cNvPr>
          <p:cNvSpPr txBox="1"/>
          <p:nvPr/>
        </p:nvSpPr>
        <p:spPr>
          <a:xfrm>
            <a:off x="5057774" y="895036"/>
            <a:ext cx="3848102" cy="584775"/>
          </a:xfrm>
          <a:prstGeom prst="rect">
            <a:avLst/>
          </a:prstGeom>
          <a:noFill/>
        </p:spPr>
        <p:txBody>
          <a:bodyPr wrap="square">
            <a:spAutoFit/>
          </a:bodyPr>
          <a:lstStyle/>
          <a:p>
            <a:r>
              <a:rPr lang="en-US" sz="3200" b="1" dirty="0"/>
              <a:t>And FDC EVENTS</a:t>
            </a:r>
          </a:p>
        </p:txBody>
      </p:sp>
    </p:spTree>
    <p:extLst>
      <p:ext uri="{BB962C8B-B14F-4D97-AF65-F5344CB8AC3E}">
        <p14:creationId xmlns:p14="http://schemas.microsoft.com/office/powerpoint/2010/main" val="1930107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B76B3-D2D7-4587-8C49-BE97BC3F7749}"/>
              </a:ext>
            </a:extLst>
          </p:cNvPr>
          <p:cNvSpPr>
            <a:spLocks noGrp="1"/>
          </p:cNvSpPr>
          <p:nvPr>
            <p:ph type="title"/>
          </p:nvPr>
        </p:nvSpPr>
        <p:spPr>
          <a:xfrm>
            <a:off x="628649" y="556181"/>
            <a:ext cx="8046575" cy="553336"/>
          </a:xfrm>
        </p:spPr>
        <p:txBody>
          <a:bodyPr/>
          <a:lstStyle/>
          <a:p>
            <a:r>
              <a:rPr lang="en-US" dirty="0"/>
              <a:t>IEEE Future Directions Committee - Charter</a:t>
            </a:r>
          </a:p>
        </p:txBody>
      </p:sp>
      <p:sp>
        <p:nvSpPr>
          <p:cNvPr id="3" name="Text Placeholder 2">
            <a:extLst>
              <a:ext uri="{FF2B5EF4-FFF2-40B4-BE49-F238E27FC236}">
                <a16:creationId xmlns:a16="http://schemas.microsoft.com/office/drawing/2014/main" id="{53D64487-F266-4BB0-894C-BF4C0B081A7E}"/>
              </a:ext>
            </a:extLst>
          </p:cNvPr>
          <p:cNvSpPr>
            <a:spLocks noGrp="1"/>
          </p:cNvSpPr>
          <p:nvPr>
            <p:ph type="body" sz="quarter" idx="13"/>
          </p:nvPr>
        </p:nvSpPr>
        <p:spPr>
          <a:xfrm>
            <a:off x="628650" y="1308683"/>
            <a:ext cx="7886700" cy="4594406"/>
          </a:xfrm>
        </p:spPr>
        <p:txBody>
          <a:bodyPr>
            <a:noAutofit/>
          </a:bodyPr>
          <a:lstStyle/>
          <a:p>
            <a:pPr marL="0" indent="0">
              <a:buNone/>
            </a:pPr>
            <a:r>
              <a:rPr lang="en-US" sz="1600" b="0" i="0" u="none" strike="noStrike" baseline="0" dirty="0">
                <a:solidFill>
                  <a:srgbClr val="000000"/>
                </a:solidFill>
                <a:latin typeface="Arial" panose="020B0604020202020204" pitchFamily="34" charset="0"/>
                <a:cs typeface="Arial" panose="020B0604020202020204" pitchFamily="34" charset="0"/>
              </a:rPr>
              <a:t>* The following are from the </a:t>
            </a:r>
            <a:r>
              <a:rPr lang="en-US" sz="1600" b="0" i="1" u="none" strike="noStrike" baseline="0" dirty="0">
                <a:solidFill>
                  <a:srgbClr val="000000"/>
                </a:solidFill>
                <a:latin typeface="Arial" panose="020B0604020202020204" pitchFamily="34" charset="0"/>
                <a:cs typeface="Arial" panose="020B0604020202020204" pitchFamily="34" charset="0"/>
              </a:rPr>
              <a:t>Technical Activities Board Operations Manual</a:t>
            </a:r>
            <a:r>
              <a:rPr lang="en-US" sz="1600" b="0" i="0" u="none" strike="noStrike" baseline="0" dirty="0">
                <a:solidFill>
                  <a:srgbClr val="000000"/>
                </a:solidFill>
                <a:latin typeface="Arial" panose="020B0604020202020204" pitchFamily="34" charset="0"/>
                <a:cs typeface="Arial" panose="020B0604020202020204" pitchFamily="34" charset="0"/>
              </a:rPr>
              <a:t>, Jan. 2020</a:t>
            </a:r>
          </a:p>
          <a:p>
            <a:pPr marL="0" indent="0">
              <a:buNone/>
            </a:pPr>
            <a:r>
              <a:rPr lang="en-US" sz="1800" b="1" i="0" u="none" strike="noStrike" baseline="0" dirty="0">
                <a:solidFill>
                  <a:srgbClr val="000000"/>
                </a:solidFill>
                <a:latin typeface="Arial" panose="020B0604020202020204" pitchFamily="34" charset="0"/>
                <a:cs typeface="Arial" panose="020B0604020202020204" pitchFamily="34" charset="0"/>
              </a:rPr>
              <a:t>Charter</a:t>
            </a:r>
            <a:endParaRPr lang="en-US" sz="1600" b="1" i="0" u="none" strike="noStrike" baseline="0" dirty="0">
              <a:solidFill>
                <a:srgbClr val="000000"/>
              </a:solidFill>
              <a:latin typeface="Arial" panose="020B0604020202020204" pitchFamily="34" charset="0"/>
              <a:cs typeface="Arial" panose="020B0604020202020204" pitchFamily="34" charset="0"/>
            </a:endParaRPr>
          </a:p>
          <a:p>
            <a:r>
              <a:rPr lang="en-US" sz="1600" b="0" i="1" u="none" strike="noStrike" baseline="0" dirty="0">
                <a:solidFill>
                  <a:srgbClr val="000000"/>
                </a:solidFill>
                <a:latin typeface="Arial" panose="020B0604020202020204" pitchFamily="34" charset="0"/>
                <a:cs typeface="Arial" panose="020B0604020202020204" pitchFamily="34" charset="0"/>
              </a:rPr>
              <a:t>General: </a:t>
            </a:r>
            <a:r>
              <a:rPr lang="en-US" sz="1600" b="0" i="0" u="none" strike="noStrike" baseline="0" dirty="0">
                <a:solidFill>
                  <a:srgbClr val="000000"/>
                </a:solidFill>
                <a:latin typeface="Arial" panose="020B0604020202020204" pitchFamily="34" charset="0"/>
                <a:cs typeface="Arial" panose="020B0604020202020204" pitchFamily="34" charset="0"/>
              </a:rPr>
              <a:t>The IEEE Future Directions Committee (FDC) reports to, and is a Committee of, the TAB Management Committee. </a:t>
            </a:r>
          </a:p>
          <a:p>
            <a:r>
              <a:rPr lang="en-US" sz="1600" i="1" dirty="0">
                <a:solidFill>
                  <a:srgbClr val="000000"/>
                </a:solidFill>
                <a:latin typeface="Arial" panose="020B0604020202020204" pitchFamily="34" charset="0"/>
                <a:cs typeface="Arial" panose="020B0604020202020204" pitchFamily="34" charset="0"/>
              </a:rPr>
              <a:t>Scope: </a:t>
            </a:r>
            <a:r>
              <a:rPr lang="en-US" sz="1600" dirty="0">
                <a:solidFill>
                  <a:srgbClr val="000000"/>
                </a:solidFill>
                <a:latin typeface="Arial" panose="020B0604020202020204" pitchFamily="34" charset="0"/>
                <a:cs typeface="Arial" panose="020B0604020202020204" pitchFamily="34" charset="0"/>
              </a:rPr>
              <a:t>The principal mission of the FDC is to anticipate and determine the direction of existing, new and emerging technologies, and related issues, and to spearhead their investigation and development by IEEE in association with Societies/Councils (S/C’s). The emphasis is on new, emerging technical areas either not adequately covered by existing (S/C’s), or which overlap the fields of interest of the existing S/C's, taking a collaborative view that would often involve other constituencies.</a:t>
            </a:r>
            <a:endParaRPr lang="en-US" sz="1200" dirty="0">
              <a:solidFill>
                <a:srgbClr val="000000"/>
              </a:solidFill>
              <a:latin typeface="Arial" panose="020B0604020202020204" pitchFamily="34" charset="0"/>
              <a:cs typeface="Arial" panose="020B0604020202020204" pitchFamily="34" charset="0"/>
            </a:endParaRPr>
          </a:p>
          <a:p>
            <a:r>
              <a:rPr lang="en-US" sz="1600" i="1" dirty="0">
                <a:solidFill>
                  <a:srgbClr val="000000"/>
                </a:solidFill>
                <a:latin typeface="Arial" panose="020B0604020202020204" pitchFamily="34" charset="0"/>
                <a:cs typeface="Arial" panose="020B0604020202020204" pitchFamily="34" charset="0"/>
              </a:rPr>
              <a:t>Functions</a:t>
            </a:r>
            <a:r>
              <a:rPr lang="en-US" sz="1600" dirty="0">
                <a:solidFill>
                  <a:srgbClr val="000000"/>
                </a:solidFill>
                <a:latin typeface="Arial" panose="020B0604020202020204" pitchFamily="34" charset="0"/>
                <a:cs typeface="Arial" panose="020B0604020202020204" pitchFamily="34" charset="0"/>
              </a:rPr>
              <a:t> (selection): </a:t>
            </a:r>
          </a:p>
          <a:p>
            <a:pPr lvl="1"/>
            <a:r>
              <a:rPr lang="en-US" sz="1200" b="0" u="none" strike="noStrike" baseline="0" dirty="0">
                <a:solidFill>
                  <a:srgbClr val="000000"/>
                </a:solidFill>
                <a:latin typeface="Arial" panose="020B0604020202020204" pitchFamily="34" charset="0"/>
                <a:cs typeface="Arial" panose="020B0604020202020204" pitchFamily="34" charset="0"/>
              </a:rPr>
              <a:t>Seek out future technologies and related issues of potential interest to IEEE TAB and encourage the investigation of emerging technologies. The proactive support of the Societies and Councils is expected and ensured through reporting and discussions in conjunction with the Technical Activities Board (TAB) and S/C meetings</a:t>
            </a:r>
          </a:p>
          <a:p>
            <a:pPr lvl="1"/>
            <a:r>
              <a:rPr lang="en-US" sz="1200" b="0" u="none" strike="noStrike" baseline="0" dirty="0">
                <a:solidFill>
                  <a:srgbClr val="000000"/>
                </a:solidFill>
                <a:latin typeface="Arial" panose="020B0604020202020204" pitchFamily="34" charset="0"/>
                <a:cs typeface="Arial" panose="020B0604020202020204" pitchFamily="34" charset="0"/>
              </a:rPr>
              <a:t>Foster cooperation among existing S/Cs to develop new products and services in new or emerging topics. The proactive support of Societies and Councils is therefore expected.</a:t>
            </a:r>
          </a:p>
          <a:p>
            <a:pPr lvl="1"/>
            <a:r>
              <a:rPr lang="en-US" sz="1200" dirty="0">
                <a:solidFill>
                  <a:srgbClr val="000000"/>
                </a:solidFill>
                <a:latin typeface="Arial" panose="020B0604020202020204" pitchFamily="34" charset="0"/>
                <a:cs typeface="Arial" panose="020B0604020202020204" pitchFamily="34" charset="0"/>
              </a:rPr>
              <a:t>…</a:t>
            </a:r>
            <a:endParaRPr lang="en-US" sz="1200" b="0" u="none" strike="noStrike" baseline="0" dirty="0">
              <a:solidFill>
                <a:srgbClr val="00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42681B7-BFF7-4234-BAB3-D7C97520A79C}"/>
              </a:ext>
            </a:extLst>
          </p:cNvPr>
          <p:cNvSpPr>
            <a:spLocks noGrp="1"/>
          </p:cNvSpPr>
          <p:nvPr>
            <p:ph type="sldNum" sz="quarter" idx="14"/>
          </p:nvPr>
        </p:nvSpPr>
        <p:spPr/>
        <p:txBody>
          <a:bodyPr/>
          <a:lstStyle/>
          <a:p>
            <a:fld id="{3DD97BEB-BAEF-0344-9D5C-EC73E478698A}" type="slidenum">
              <a:rPr lang="en-US" smtClean="0"/>
              <a:pPr/>
              <a:t>2</a:t>
            </a:fld>
            <a:endParaRPr lang="en-US"/>
          </a:p>
        </p:txBody>
      </p:sp>
    </p:spTree>
    <p:extLst>
      <p:ext uri="{BB962C8B-B14F-4D97-AF65-F5344CB8AC3E}">
        <p14:creationId xmlns:p14="http://schemas.microsoft.com/office/powerpoint/2010/main" val="3757992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B76B3-D2D7-4587-8C49-BE97BC3F7749}"/>
              </a:ext>
            </a:extLst>
          </p:cNvPr>
          <p:cNvSpPr>
            <a:spLocks noGrp="1"/>
          </p:cNvSpPr>
          <p:nvPr>
            <p:ph type="title"/>
          </p:nvPr>
        </p:nvSpPr>
        <p:spPr>
          <a:xfrm>
            <a:off x="628649" y="556181"/>
            <a:ext cx="8472489" cy="553336"/>
          </a:xfrm>
        </p:spPr>
        <p:txBody>
          <a:bodyPr/>
          <a:lstStyle/>
          <a:p>
            <a:r>
              <a:rPr lang="en-US" dirty="0"/>
              <a:t>IEEE Future Directions Technical Communities</a:t>
            </a:r>
          </a:p>
        </p:txBody>
      </p:sp>
      <p:sp>
        <p:nvSpPr>
          <p:cNvPr id="4" name="Slide Number Placeholder 3">
            <a:extLst>
              <a:ext uri="{FF2B5EF4-FFF2-40B4-BE49-F238E27FC236}">
                <a16:creationId xmlns:a16="http://schemas.microsoft.com/office/drawing/2014/main" id="{042681B7-BFF7-4234-BAB3-D7C97520A79C}"/>
              </a:ext>
            </a:extLst>
          </p:cNvPr>
          <p:cNvSpPr>
            <a:spLocks noGrp="1"/>
          </p:cNvSpPr>
          <p:nvPr>
            <p:ph type="sldNum" sz="quarter" idx="14"/>
          </p:nvPr>
        </p:nvSpPr>
        <p:spPr/>
        <p:txBody>
          <a:bodyPr/>
          <a:lstStyle/>
          <a:p>
            <a:fld id="{3DD97BEB-BAEF-0344-9D5C-EC73E478698A}" type="slidenum">
              <a:rPr lang="en-US" smtClean="0"/>
              <a:pPr/>
              <a:t>3</a:t>
            </a:fld>
            <a:endParaRPr lang="en-US"/>
          </a:p>
        </p:txBody>
      </p:sp>
      <p:pic>
        <p:nvPicPr>
          <p:cNvPr id="12" name="Picture 11">
            <a:extLst>
              <a:ext uri="{FF2B5EF4-FFF2-40B4-BE49-F238E27FC236}">
                <a16:creationId xmlns:a16="http://schemas.microsoft.com/office/drawing/2014/main" id="{6663C1C0-9167-4ED2-96CC-210E758E19A3}"/>
              </a:ext>
            </a:extLst>
          </p:cNvPr>
          <p:cNvPicPr>
            <a:picLocks noChangeAspect="1"/>
          </p:cNvPicPr>
          <p:nvPr/>
        </p:nvPicPr>
        <p:blipFill>
          <a:blip r:embed="rId2"/>
          <a:stretch>
            <a:fillRect/>
          </a:stretch>
        </p:blipFill>
        <p:spPr>
          <a:xfrm>
            <a:off x="1436750" y="1067508"/>
            <a:ext cx="6197537" cy="5459583"/>
          </a:xfrm>
          <a:prstGeom prst="rect">
            <a:avLst/>
          </a:prstGeom>
        </p:spPr>
      </p:pic>
    </p:spTree>
    <p:extLst>
      <p:ext uri="{BB962C8B-B14F-4D97-AF65-F5344CB8AC3E}">
        <p14:creationId xmlns:p14="http://schemas.microsoft.com/office/powerpoint/2010/main" val="3173688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B76B3-D2D7-4587-8C49-BE97BC3F7749}"/>
              </a:ext>
            </a:extLst>
          </p:cNvPr>
          <p:cNvSpPr>
            <a:spLocks noGrp="1"/>
          </p:cNvSpPr>
          <p:nvPr>
            <p:ph type="title"/>
          </p:nvPr>
        </p:nvSpPr>
        <p:spPr>
          <a:xfrm>
            <a:off x="628650" y="556181"/>
            <a:ext cx="8752532" cy="553336"/>
          </a:xfrm>
        </p:spPr>
        <p:txBody>
          <a:bodyPr/>
          <a:lstStyle/>
          <a:p>
            <a:r>
              <a:rPr lang="en-US" dirty="0"/>
              <a:t>Activities – Initiatives – Brain </a:t>
            </a:r>
          </a:p>
        </p:txBody>
      </p:sp>
      <p:pic>
        <p:nvPicPr>
          <p:cNvPr id="8" name="Picture 7">
            <a:extLst>
              <a:ext uri="{FF2B5EF4-FFF2-40B4-BE49-F238E27FC236}">
                <a16:creationId xmlns:a16="http://schemas.microsoft.com/office/drawing/2014/main" id="{6DCF94BA-2EC0-4725-BD45-C7FA42D75D4B}"/>
              </a:ext>
            </a:extLst>
          </p:cNvPr>
          <p:cNvPicPr>
            <a:picLocks noChangeAspect="1"/>
          </p:cNvPicPr>
          <p:nvPr/>
        </p:nvPicPr>
        <p:blipFill>
          <a:blip r:embed="rId2"/>
          <a:stretch>
            <a:fillRect/>
          </a:stretch>
        </p:blipFill>
        <p:spPr>
          <a:xfrm>
            <a:off x="0" y="1111797"/>
            <a:ext cx="9144000" cy="4634405"/>
          </a:xfrm>
          <a:prstGeom prst="rect">
            <a:avLst/>
          </a:prstGeom>
        </p:spPr>
      </p:pic>
      <p:sp>
        <p:nvSpPr>
          <p:cNvPr id="4" name="Slide Number Placeholder 3">
            <a:extLst>
              <a:ext uri="{FF2B5EF4-FFF2-40B4-BE49-F238E27FC236}">
                <a16:creationId xmlns:a16="http://schemas.microsoft.com/office/drawing/2014/main" id="{042681B7-BFF7-4234-BAB3-D7C97520A79C}"/>
              </a:ext>
            </a:extLst>
          </p:cNvPr>
          <p:cNvSpPr>
            <a:spLocks noGrp="1"/>
          </p:cNvSpPr>
          <p:nvPr>
            <p:ph type="sldNum" sz="quarter" idx="14"/>
          </p:nvPr>
        </p:nvSpPr>
        <p:spPr/>
        <p:txBody>
          <a:bodyPr/>
          <a:lstStyle/>
          <a:p>
            <a:fld id="{3DD97BEB-BAEF-0344-9D5C-EC73E478698A}" type="slidenum">
              <a:rPr lang="en-US" smtClean="0"/>
              <a:pPr/>
              <a:t>4</a:t>
            </a:fld>
            <a:endParaRPr lang="en-US"/>
          </a:p>
        </p:txBody>
      </p:sp>
    </p:spTree>
    <p:extLst>
      <p:ext uri="{BB962C8B-B14F-4D97-AF65-F5344CB8AC3E}">
        <p14:creationId xmlns:p14="http://schemas.microsoft.com/office/powerpoint/2010/main" val="4054697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B76B3-D2D7-4587-8C49-BE97BC3F7749}"/>
              </a:ext>
            </a:extLst>
          </p:cNvPr>
          <p:cNvSpPr>
            <a:spLocks noGrp="1"/>
          </p:cNvSpPr>
          <p:nvPr>
            <p:ph type="title"/>
          </p:nvPr>
        </p:nvSpPr>
        <p:spPr>
          <a:xfrm>
            <a:off x="628650" y="556181"/>
            <a:ext cx="8752532" cy="553336"/>
          </a:xfrm>
        </p:spPr>
        <p:txBody>
          <a:bodyPr/>
          <a:lstStyle/>
          <a:p>
            <a:r>
              <a:rPr lang="en-US" dirty="0"/>
              <a:t>Activities – Initiatives – Rebooting Computing </a:t>
            </a:r>
          </a:p>
        </p:txBody>
      </p:sp>
      <p:sp>
        <p:nvSpPr>
          <p:cNvPr id="3" name="Text Placeholder 2">
            <a:extLst>
              <a:ext uri="{FF2B5EF4-FFF2-40B4-BE49-F238E27FC236}">
                <a16:creationId xmlns:a16="http://schemas.microsoft.com/office/drawing/2014/main" id="{53D64487-F266-4BB0-894C-BF4C0B081A7E}"/>
              </a:ext>
            </a:extLst>
          </p:cNvPr>
          <p:cNvSpPr>
            <a:spLocks noGrp="1"/>
          </p:cNvSpPr>
          <p:nvPr>
            <p:ph type="body" sz="quarter" idx="13"/>
          </p:nvPr>
        </p:nvSpPr>
        <p:spPr>
          <a:xfrm>
            <a:off x="628650" y="1308683"/>
            <a:ext cx="7886700" cy="4460292"/>
          </a:xfrm>
        </p:spPr>
        <p:txBody>
          <a:bodyPr>
            <a:normAutofit/>
          </a:bodyPr>
          <a:lstStyle/>
          <a:p>
            <a:endParaRPr lang="en-US" sz="1800" dirty="0"/>
          </a:p>
        </p:txBody>
      </p:sp>
      <p:sp>
        <p:nvSpPr>
          <p:cNvPr id="4" name="Slide Number Placeholder 3">
            <a:extLst>
              <a:ext uri="{FF2B5EF4-FFF2-40B4-BE49-F238E27FC236}">
                <a16:creationId xmlns:a16="http://schemas.microsoft.com/office/drawing/2014/main" id="{042681B7-BFF7-4234-BAB3-D7C97520A79C}"/>
              </a:ext>
            </a:extLst>
          </p:cNvPr>
          <p:cNvSpPr>
            <a:spLocks noGrp="1"/>
          </p:cNvSpPr>
          <p:nvPr>
            <p:ph type="sldNum" sz="quarter" idx="14"/>
          </p:nvPr>
        </p:nvSpPr>
        <p:spPr/>
        <p:txBody>
          <a:bodyPr/>
          <a:lstStyle/>
          <a:p>
            <a:fld id="{3DD97BEB-BAEF-0344-9D5C-EC73E478698A}" type="slidenum">
              <a:rPr lang="en-US" smtClean="0"/>
              <a:pPr/>
              <a:t>5</a:t>
            </a:fld>
            <a:endParaRPr lang="en-US"/>
          </a:p>
        </p:txBody>
      </p:sp>
      <p:pic>
        <p:nvPicPr>
          <p:cNvPr id="5" name="Picture 4">
            <a:extLst>
              <a:ext uri="{FF2B5EF4-FFF2-40B4-BE49-F238E27FC236}">
                <a16:creationId xmlns:a16="http://schemas.microsoft.com/office/drawing/2014/main" id="{B767C3BC-4DEE-420E-B89A-82CEC1024F53}"/>
              </a:ext>
            </a:extLst>
          </p:cNvPr>
          <p:cNvPicPr>
            <a:picLocks noChangeAspect="1"/>
          </p:cNvPicPr>
          <p:nvPr/>
        </p:nvPicPr>
        <p:blipFill>
          <a:blip r:embed="rId2"/>
          <a:stretch>
            <a:fillRect/>
          </a:stretch>
        </p:blipFill>
        <p:spPr>
          <a:xfrm>
            <a:off x="0" y="1303768"/>
            <a:ext cx="9144000" cy="4250464"/>
          </a:xfrm>
          <a:prstGeom prst="rect">
            <a:avLst/>
          </a:prstGeom>
        </p:spPr>
      </p:pic>
    </p:spTree>
    <p:extLst>
      <p:ext uri="{BB962C8B-B14F-4D97-AF65-F5344CB8AC3E}">
        <p14:creationId xmlns:p14="http://schemas.microsoft.com/office/powerpoint/2010/main" val="598949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B76B3-D2D7-4587-8C49-BE97BC3F7749}"/>
              </a:ext>
            </a:extLst>
          </p:cNvPr>
          <p:cNvSpPr>
            <a:spLocks noGrp="1"/>
          </p:cNvSpPr>
          <p:nvPr>
            <p:ph type="title"/>
          </p:nvPr>
        </p:nvSpPr>
        <p:spPr/>
        <p:txBody>
          <a:bodyPr/>
          <a:lstStyle/>
          <a:p>
            <a:r>
              <a:rPr lang="en-US" dirty="0"/>
              <a:t>Activities - Roadmaps</a:t>
            </a:r>
          </a:p>
        </p:txBody>
      </p:sp>
      <p:sp>
        <p:nvSpPr>
          <p:cNvPr id="3" name="Text Placeholder 2">
            <a:extLst>
              <a:ext uri="{FF2B5EF4-FFF2-40B4-BE49-F238E27FC236}">
                <a16:creationId xmlns:a16="http://schemas.microsoft.com/office/drawing/2014/main" id="{53D64487-F266-4BB0-894C-BF4C0B081A7E}"/>
              </a:ext>
            </a:extLst>
          </p:cNvPr>
          <p:cNvSpPr>
            <a:spLocks noGrp="1"/>
          </p:cNvSpPr>
          <p:nvPr>
            <p:ph type="body" sz="quarter" idx="13"/>
          </p:nvPr>
        </p:nvSpPr>
        <p:spPr>
          <a:xfrm>
            <a:off x="628650" y="1308683"/>
            <a:ext cx="4430198" cy="4460292"/>
          </a:xfrm>
        </p:spPr>
        <p:txBody>
          <a:bodyPr>
            <a:normAutofit/>
          </a:bodyPr>
          <a:lstStyle/>
          <a:p>
            <a:r>
              <a:rPr lang="en-US" sz="1400" dirty="0"/>
              <a:t>The IEEE Roadmaps Strategy and Governance Ad Hoc Committee (IRSG) was created in 2018. Overseen by the IEEE Technical Activities Board (TAB) and supported by IEEE Future Directions, IRSG is working to provide guidance and infrastructure to support technology roadmap activities across the IEEE.</a:t>
            </a:r>
          </a:p>
          <a:p>
            <a:r>
              <a:rPr lang="en-US" sz="1400" dirty="0"/>
              <a:t>The growing interest in technology roadmaps spans a wide range of IEEE organizational units. IRSG seeks to enable the success of IEEE’s roadmap activities by leveraging the expertise of experienced roadmap developers to create tools and templates and document a high level roadmap development process to assist new roadmaps.</a:t>
            </a:r>
          </a:p>
          <a:p>
            <a:r>
              <a:rPr lang="en-US" sz="1400" dirty="0"/>
              <a:t>IRSG transitioned to the IEEE Roadmaps Committee (IRC) on 01 January 2020</a:t>
            </a:r>
          </a:p>
          <a:p>
            <a:endParaRPr lang="en-US" sz="1400" dirty="0"/>
          </a:p>
          <a:p>
            <a:r>
              <a:rPr lang="en-US" sz="1400" dirty="0">
                <a:solidFill>
                  <a:schemeClr val="tx1"/>
                </a:solidFill>
                <a:effectLst/>
                <a:highlight>
                  <a:srgbClr val="FFFF00"/>
                </a:highlight>
              </a:rPr>
              <a:t>Rakesh Kumar – Roadmaps Chair</a:t>
            </a:r>
            <a:endParaRPr lang="en-US" sz="24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endParaRPr lang="en-US" sz="1400" dirty="0"/>
          </a:p>
        </p:txBody>
      </p:sp>
      <p:sp>
        <p:nvSpPr>
          <p:cNvPr id="4" name="Slide Number Placeholder 3">
            <a:extLst>
              <a:ext uri="{FF2B5EF4-FFF2-40B4-BE49-F238E27FC236}">
                <a16:creationId xmlns:a16="http://schemas.microsoft.com/office/drawing/2014/main" id="{042681B7-BFF7-4234-BAB3-D7C97520A79C}"/>
              </a:ext>
            </a:extLst>
          </p:cNvPr>
          <p:cNvSpPr>
            <a:spLocks noGrp="1"/>
          </p:cNvSpPr>
          <p:nvPr>
            <p:ph type="sldNum" sz="quarter" idx="14"/>
          </p:nvPr>
        </p:nvSpPr>
        <p:spPr/>
        <p:txBody>
          <a:bodyPr/>
          <a:lstStyle/>
          <a:p>
            <a:fld id="{3DD97BEB-BAEF-0344-9D5C-EC73E478698A}" type="slidenum">
              <a:rPr lang="en-US" smtClean="0"/>
              <a:pPr/>
              <a:t>6</a:t>
            </a:fld>
            <a:endParaRPr lang="en-US"/>
          </a:p>
        </p:txBody>
      </p:sp>
      <p:sp>
        <p:nvSpPr>
          <p:cNvPr id="6" name="TextBox 5">
            <a:extLst>
              <a:ext uri="{FF2B5EF4-FFF2-40B4-BE49-F238E27FC236}">
                <a16:creationId xmlns:a16="http://schemas.microsoft.com/office/drawing/2014/main" id="{92FA88B6-ED89-447A-A414-5B9A4C3F04A0}"/>
              </a:ext>
            </a:extLst>
          </p:cNvPr>
          <p:cNvSpPr txBox="1"/>
          <p:nvPr/>
        </p:nvSpPr>
        <p:spPr>
          <a:xfrm>
            <a:off x="5035442" y="717225"/>
            <a:ext cx="3943155" cy="4832092"/>
          </a:xfrm>
          <a:prstGeom prst="rect">
            <a:avLst/>
          </a:prstGeom>
          <a:noFill/>
        </p:spPr>
        <p:txBody>
          <a:bodyPr wrap="square">
            <a:spAutoFit/>
          </a:bodyPr>
          <a:lstStyle/>
          <a:p>
            <a:r>
              <a:rPr lang="en-US" sz="1600" b="1" dirty="0">
                <a:effectLst/>
              </a:rPr>
              <a:t>Available Roadmaps</a:t>
            </a:r>
          </a:p>
          <a:p>
            <a:r>
              <a:rPr lang="en-US" sz="1600" dirty="0">
                <a:hlinkClick r:id="rId2"/>
              </a:rPr>
              <a:t>Heterogeneous Integration Roadmap (HIR)</a:t>
            </a:r>
            <a:endParaRPr lang="en-US" sz="1600" dirty="0"/>
          </a:p>
          <a:p>
            <a:r>
              <a:rPr lang="en-US" sz="1600" dirty="0">
                <a:hlinkClick r:id="rId3"/>
              </a:rPr>
              <a:t>IEEE International Network Generations Roadmap (INGR) </a:t>
            </a:r>
            <a:endParaRPr lang="en-US" sz="1600" dirty="0"/>
          </a:p>
          <a:p>
            <a:r>
              <a:rPr lang="en-US" sz="1600" dirty="0">
                <a:hlinkClick r:id="rId4"/>
              </a:rPr>
              <a:t>IEEE SA </a:t>
            </a:r>
            <a:r>
              <a:rPr lang="en-US" sz="1600" dirty="0" err="1">
                <a:hlinkClick r:id="rId4"/>
              </a:rPr>
              <a:t>Neurotechnologies</a:t>
            </a:r>
            <a:r>
              <a:rPr lang="en-US" sz="1600" dirty="0">
                <a:hlinkClick r:id="rId4"/>
              </a:rPr>
              <a:t> for Brain-Machine Interfacing</a:t>
            </a:r>
            <a:endParaRPr lang="en-US" sz="1600" dirty="0"/>
          </a:p>
          <a:p>
            <a:r>
              <a:rPr lang="en-US" sz="1600" dirty="0">
                <a:hlinkClick r:id="rId5"/>
              </a:rPr>
              <a:t>International Roadmap for Devices and Systems (IRDS)</a:t>
            </a:r>
            <a:endParaRPr lang="en-US" sz="1600" dirty="0"/>
          </a:p>
          <a:p>
            <a:r>
              <a:rPr lang="en-US" sz="1600" dirty="0"/>
              <a:t>International Technology Roadmap on Wide Bandgap Semiconductors (ITRW)</a:t>
            </a:r>
          </a:p>
          <a:p>
            <a:pPr>
              <a:buFont typeface="Arial" panose="020B0604020202020204" pitchFamily="34" charset="0"/>
              <a:buChar char="•"/>
            </a:pPr>
            <a:r>
              <a:rPr lang="en-US" sz="1600" dirty="0">
                <a:hlinkClick r:id="rId6"/>
              </a:rPr>
              <a:t>About ITRW</a:t>
            </a:r>
            <a:endParaRPr lang="en-US" sz="1600" dirty="0"/>
          </a:p>
          <a:p>
            <a:pPr>
              <a:buFont typeface="Arial" panose="020B0604020202020204" pitchFamily="34" charset="0"/>
              <a:buChar char="•"/>
            </a:pPr>
            <a:r>
              <a:rPr lang="en-US" sz="1600" dirty="0">
                <a:hlinkClick r:id="rId7"/>
              </a:rPr>
              <a:t>Download ITRW</a:t>
            </a:r>
            <a:endParaRPr lang="en-US" sz="1600" dirty="0"/>
          </a:p>
          <a:p>
            <a:r>
              <a:rPr lang="en-US" sz="1600" dirty="0"/>
              <a:t> </a:t>
            </a:r>
          </a:p>
          <a:p>
            <a:r>
              <a:rPr lang="en-US" sz="1600" b="1" dirty="0">
                <a:effectLst/>
              </a:rPr>
              <a:t>Roadmap Activities Under Development</a:t>
            </a:r>
          </a:p>
          <a:p>
            <a:r>
              <a:rPr lang="en-US" sz="1600" dirty="0">
                <a:hlinkClick r:id="rId8"/>
              </a:rPr>
              <a:t>Future Neural Therapeutics: Closed-Loop Control of Neural Activity - White Paper</a:t>
            </a:r>
            <a:br>
              <a:rPr lang="en-US" sz="1600" dirty="0">
                <a:hlinkClick r:id="rId9"/>
              </a:rPr>
            </a:br>
            <a:endParaRPr lang="en-US" sz="1600" dirty="0"/>
          </a:p>
          <a:p>
            <a:r>
              <a:rPr lang="en-US" sz="1600" dirty="0">
                <a:hlinkClick r:id="rId9"/>
              </a:rPr>
              <a:t>IEEE Robotics and </a:t>
            </a:r>
            <a:r>
              <a:rPr lang="en-US" sz="1600" dirty="0" err="1">
                <a:hlinkClick r:id="rId9"/>
              </a:rPr>
              <a:t>Autmation</a:t>
            </a:r>
            <a:r>
              <a:rPr lang="en-US" sz="1600" dirty="0">
                <a:hlinkClick r:id="rId9"/>
              </a:rPr>
              <a:t> Society (RAS) Roadmaps </a:t>
            </a:r>
            <a:endParaRPr lang="en-US" sz="1600" dirty="0"/>
          </a:p>
        </p:txBody>
      </p:sp>
    </p:spTree>
    <p:extLst>
      <p:ext uri="{BB962C8B-B14F-4D97-AF65-F5344CB8AC3E}">
        <p14:creationId xmlns:p14="http://schemas.microsoft.com/office/powerpoint/2010/main" val="277772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B76B3-D2D7-4587-8C49-BE97BC3F7749}"/>
              </a:ext>
            </a:extLst>
          </p:cNvPr>
          <p:cNvSpPr>
            <a:spLocks noGrp="1"/>
          </p:cNvSpPr>
          <p:nvPr>
            <p:ph type="title"/>
          </p:nvPr>
        </p:nvSpPr>
        <p:spPr/>
        <p:txBody>
          <a:bodyPr/>
          <a:lstStyle/>
          <a:p>
            <a:r>
              <a:rPr lang="en-US" dirty="0"/>
              <a:t>Projects &amp; Collaboration Opportunities</a:t>
            </a:r>
          </a:p>
        </p:txBody>
      </p:sp>
      <p:sp>
        <p:nvSpPr>
          <p:cNvPr id="3" name="Text Placeholder 2">
            <a:extLst>
              <a:ext uri="{FF2B5EF4-FFF2-40B4-BE49-F238E27FC236}">
                <a16:creationId xmlns:a16="http://schemas.microsoft.com/office/drawing/2014/main" id="{53D64487-F266-4BB0-894C-BF4C0B081A7E}"/>
              </a:ext>
            </a:extLst>
          </p:cNvPr>
          <p:cNvSpPr>
            <a:spLocks noGrp="1"/>
          </p:cNvSpPr>
          <p:nvPr>
            <p:ph type="body" sz="quarter" idx="13"/>
          </p:nvPr>
        </p:nvSpPr>
        <p:spPr>
          <a:xfrm>
            <a:off x="628650" y="1308683"/>
            <a:ext cx="7886700" cy="4460292"/>
          </a:xfrm>
        </p:spPr>
        <p:txBody>
          <a:bodyPr>
            <a:normAutofit fontScale="92500" lnSpcReduction="20000"/>
          </a:bodyPr>
          <a:lstStyle/>
          <a:p>
            <a:r>
              <a:rPr lang="en-US" b="1" dirty="0">
                <a:effectLst/>
              </a:rPr>
              <a:t>Involvement in </a:t>
            </a:r>
            <a:r>
              <a:rPr lang="en-US" b="1" dirty="0" err="1"/>
              <a:t>Initatives</a:t>
            </a:r>
            <a:r>
              <a:rPr lang="en-US" b="1" dirty="0"/>
              <a:t> and Roadmaps</a:t>
            </a:r>
          </a:p>
          <a:p>
            <a:r>
              <a:rPr lang="en-US" b="1" dirty="0">
                <a:effectLst/>
              </a:rPr>
              <a:t>IEEE FDC Funding Opportunities</a:t>
            </a:r>
            <a:endParaRPr lang="en-US" b="1" dirty="0"/>
          </a:p>
          <a:p>
            <a:pPr>
              <a:buFont typeface="+mj-lt"/>
              <a:buAutoNum type="arabicPeriod"/>
            </a:pPr>
            <a:r>
              <a:rPr lang="en-US" b="1" dirty="0">
                <a:effectLst/>
              </a:rPr>
              <a:t>Seed Funding:</a:t>
            </a:r>
            <a:r>
              <a:rPr lang="en-US" b="0" dirty="0">
                <a:effectLst/>
              </a:rPr>
              <a:t> Offered for new and innovative projects that have not been formerly funded by IEEE FDC, up to $50,000 USD for fiscal year of proposal </a:t>
            </a:r>
          </a:p>
          <a:p>
            <a:pPr>
              <a:buFont typeface="+mj-lt"/>
              <a:buAutoNum type="arabicPeriod"/>
            </a:pPr>
            <a:r>
              <a:rPr lang="en-US" b="1" dirty="0">
                <a:effectLst/>
              </a:rPr>
              <a:t>Graduated Initiative Funding</a:t>
            </a:r>
            <a:r>
              <a:rPr lang="en-US" b="0" dirty="0">
                <a:effectLst/>
              </a:rPr>
              <a:t>: For former IEEE Future Directions Initiatives that have graduated and are seeking additional funding support, up to $50,000 for fiscal year of proposal.</a:t>
            </a:r>
          </a:p>
          <a:p>
            <a:endParaRPr lang="en-US" b="1" dirty="0"/>
          </a:p>
          <a:p>
            <a:r>
              <a:rPr lang="en-US" b="0" dirty="0">
                <a:effectLst/>
              </a:rPr>
              <a:t>Past Successful Projects Funded by IEEE FDC: </a:t>
            </a:r>
            <a:endParaRPr lang="en-US" b="1" dirty="0"/>
          </a:p>
          <a:p>
            <a:r>
              <a:rPr lang="en-US" b="1" dirty="0">
                <a:hlinkClick r:id="rId2"/>
              </a:rPr>
              <a:t>IEEE Low-Power Image Recognition Challenge (LPIRC)</a:t>
            </a:r>
            <a:r>
              <a:rPr lang="en-US" b="0" dirty="0">
                <a:effectLst/>
              </a:rPr>
              <a:t>: </a:t>
            </a:r>
          </a:p>
          <a:p>
            <a:r>
              <a:rPr lang="en-US" b="1" dirty="0">
                <a:hlinkClick r:id="rId3"/>
              </a:rPr>
              <a:t>IEEE Technology Roadmaps Committee (ITRC)</a:t>
            </a:r>
            <a:r>
              <a:rPr lang="en-US" b="0" dirty="0">
                <a:effectLst/>
              </a:rPr>
              <a:t>: </a:t>
            </a:r>
          </a:p>
          <a:p>
            <a:r>
              <a:rPr lang="en-US" b="1" dirty="0">
                <a:hlinkClick r:id="rId4"/>
              </a:rPr>
              <a:t>Fog World Congress (FWC)</a:t>
            </a:r>
            <a:r>
              <a:rPr lang="en-US" b="0" dirty="0">
                <a:effectLst/>
              </a:rPr>
              <a:t>:</a:t>
            </a:r>
          </a:p>
          <a:p>
            <a:r>
              <a:rPr lang="en-US" b="0" dirty="0">
                <a:effectLst/>
              </a:rPr>
              <a:t> </a:t>
            </a:r>
            <a:r>
              <a:rPr lang="en-US" b="1" dirty="0">
                <a:hlinkClick r:id="rId5"/>
              </a:rPr>
              <a:t>IEEE International Forum on Smart Grids for Smart Cities</a:t>
            </a:r>
            <a:r>
              <a:rPr lang="en-US" b="0" dirty="0">
                <a:effectLst/>
              </a:rPr>
              <a:t>:</a:t>
            </a:r>
            <a:endParaRPr lang="en-US" b="1" dirty="0"/>
          </a:p>
        </p:txBody>
      </p:sp>
      <p:sp>
        <p:nvSpPr>
          <p:cNvPr id="4" name="Slide Number Placeholder 3">
            <a:extLst>
              <a:ext uri="{FF2B5EF4-FFF2-40B4-BE49-F238E27FC236}">
                <a16:creationId xmlns:a16="http://schemas.microsoft.com/office/drawing/2014/main" id="{042681B7-BFF7-4234-BAB3-D7C97520A79C}"/>
              </a:ext>
            </a:extLst>
          </p:cNvPr>
          <p:cNvSpPr>
            <a:spLocks noGrp="1"/>
          </p:cNvSpPr>
          <p:nvPr>
            <p:ph type="sldNum" sz="quarter" idx="14"/>
          </p:nvPr>
        </p:nvSpPr>
        <p:spPr/>
        <p:txBody>
          <a:bodyPr/>
          <a:lstStyle/>
          <a:p>
            <a:fld id="{3DD97BEB-BAEF-0344-9D5C-EC73E478698A}" type="slidenum">
              <a:rPr lang="en-US" smtClean="0"/>
              <a:pPr/>
              <a:t>7</a:t>
            </a:fld>
            <a:endParaRPr lang="en-US"/>
          </a:p>
        </p:txBody>
      </p:sp>
    </p:spTree>
    <p:extLst>
      <p:ext uri="{BB962C8B-B14F-4D97-AF65-F5344CB8AC3E}">
        <p14:creationId xmlns:p14="http://schemas.microsoft.com/office/powerpoint/2010/main" val="228049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B76B3-D2D7-4587-8C49-BE97BC3F7749}"/>
              </a:ext>
            </a:extLst>
          </p:cNvPr>
          <p:cNvSpPr>
            <a:spLocks noGrp="1"/>
          </p:cNvSpPr>
          <p:nvPr>
            <p:ph type="title"/>
          </p:nvPr>
        </p:nvSpPr>
        <p:spPr>
          <a:xfrm>
            <a:off x="160960" y="571860"/>
            <a:ext cx="8810505" cy="553336"/>
          </a:xfrm>
        </p:spPr>
        <p:txBody>
          <a:bodyPr/>
          <a:lstStyle/>
          <a:p>
            <a:r>
              <a:rPr lang="en-US" dirty="0"/>
              <a:t>IEEE Future Directions Committee - Composition</a:t>
            </a:r>
          </a:p>
        </p:txBody>
      </p:sp>
      <p:sp>
        <p:nvSpPr>
          <p:cNvPr id="3" name="Text Placeholder 2">
            <a:extLst>
              <a:ext uri="{FF2B5EF4-FFF2-40B4-BE49-F238E27FC236}">
                <a16:creationId xmlns:a16="http://schemas.microsoft.com/office/drawing/2014/main" id="{53D64487-F266-4BB0-894C-BF4C0B081A7E}"/>
              </a:ext>
            </a:extLst>
          </p:cNvPr>
          <p:cNvSpPr>
            <a:spLocks noGrp="1"/>
          </p:cNvSpPr>
          <p:nvPr>
            <p:ph type="body" sz="quarter" idx="13"/>
          </p:nvPr>
        </p:nvSpPr>
        <p:spPr>
          <a:xfrm>
            <a:off x="628650" y="1308683"/>
            <a:ext cx="7886700" cy="4460292"/>
          </a:xfrm>
        </p:spPr>
        <p:txBody>
          <a:bodyPr>
            <a:noAutofit/>
          </a:bodyPr>
          <a:lstStyle/>
          <a:p>
            <a:pPr marL="0" indent="0">
              <a:buNone/>
            </a:pPr>
            <a:r>
              <a:rPr lang="en-US" sz="1800" b="1" i="0" u="none" strike="noStrike" baseline="0" dirty="0">
                <a:solidFill>
                  <a:srgbClr val="000000"/>
                </a:solidFill>
                <a:latin typeface="Arial" panose="020B0604020202020204" pitchFamily="34" charset="0"/>
                <a:cs typeface="Arial" panose="020B0604020202020204" pitchFamily="34" charset="0"/>
              </a:rPr>
              <a:t>Composition</a:t>
            </a:r>
            <a:endParaRPr lang="en-US" sz="1600" b="1" i="0" u="none" strike="noStrike" baseline="0" dirty="0">
              <a:solidFill>
                <a:srgbClr val="000000"/>
              </a:solidFill>
              <a:latin typeface="Arial" panose="020B0604020202020204" pitchFamily="34" charset="0"/>
              <a:cs typeface="Arial" panose="020B0604020202020204" pitchFamily="34" charset="0"/>
            </a:endParaRPr>
          </a:p>
          <a:p>
            <a:r>
              <a:rPr lang="en-US" sz="1600" b="0" i="1" u="none" strike="noStrike" baseline="0" dirty="0">
                <a:solidFill>
                  <a:srgbClr val="000000"/>
                </a:solidFill>
                <a:latin typeface="Arial" panose="020B0604020202020204" pitchFamily="34" charset="0"/>
                <a:cs typeface="Arial" panose="020B0604020202020204" pitchFamily="34" charset="0"/>
              </a:rPr>
              <a:t>Voting members: </a:t>
            </a:r>
            <a:r>
              <a:rPr lang="en-US" sz="1600" dirty="0">
                <a:solidFill>
                  <a:srgbClr val="000000"/>
                </a:solidFill>
                <a:latin typeface="Arial" panose="020B0604020202020204" pitchFamily="34" charset="0"/>
                <a:cs typeface="Arial" panose="020B0604020202020204" pitchFamily="34" charset="0"/>
              </a:rPr>
              <a:t>Chair, Vice-Chair, Ind Advisory Board (IAB) Chair, Up to sixteen (16) Members-at-Large, no more than four (4) serving as current TAB members. Four (4) member positions include one member representing each of the following: Educational Activities (EA), Member and Geographic Activities (MGA), Standards Activities (SA) and IEEE-USA.</a:t>
            </a:r>
          </a:p>
          <a:p>
            <a:r>
              <a:rPr lang="en-US" sz="1600" i="1" dirty="0">
                <a:solidFill>
                  <a:srgbClr val="000000"/>
                </a:solidFill>
                <a:latin typeface="Arial" panose="020B0604020202020204" pitchFamily="34" charset="0"/>
                <a:cs typeface="Arial" panose="020B0604020202020204" pitchFamily="34" charset="0"/>
              </a:rPr>
              <a:t>Non-voting members: Eight (8) additional members, who shall serve on the Industry Advisory Board, a subcommittee of the FDC.</a:t>
            </a:r>
            <a:endParaRPr lang="en-US" sz="1200" i="1" dirty="0">
              <a:solidFill>
                <a:srgbClr val="000000"/>
              </a:solidFill>
              <a:latin typeface="Arial" panose="020B0604020202020204" pitchFamily="34" charset="0"/>
              <a:cs typeface="Arial" panose="020B0604020202020204" pitchFamily="34" charset="0"/>
            </a:endParaRPr>
          </a:p>
          <a:p>
            <a:endParaRPr lang="en-US" sz="1200" b="0" i="1" u="none" strike="noStrike" baseline="0" dirty="0">
              <a:solidFill>
                <a:srgbClr val="000000"/>
              </a:solidFill>
              <a:latin typeface="Arial" panose="020B0604020202020204" pitchFamily="34" charset="0"/>
              <a:cs typeface="Arial" panose="020B0604020202020204" pitchFamily="34" charset="0"/>
            </a:endParaRPr>
          </a:p>
          <a:p>
            <a:pPr marL="0" indent="0">
              <a:buNone/>
            </a:pPr>
            <a:r>
              <a:rPr lang="en-US" sz="1800" b="1" dirty="0">
                <a:solidFill>
                  <a:srgbClr val="000000"/>
                </a:solidFill>
                <a:latin typeface="Arial" panose="020B0604020202020204" pitchFamily="34" charset="0"/>
                <a:cs typeface="Arial" panose="020B0604020202020204" pitchFamily="34" charset="0"/>
              </a:rPr>
              <a:t>Appointments and terms of office</a:t>
            </a:r>
          </a:p>
          <a:p>
            <a:r>
              <a:rPr lang="en-US" sz="1600" b="0" i="1" u="none" strike="noStrike" baseline="0" dirty="0">
                <a:solidFill>
                  <a:srgbClr val="000000"/>
                </a:solidFill>
                <a:latin typeface="Arial" panose="020B0604020202020204" pitchFamily="34" charset="0"/>
                <a:cs typeface="Arial" panose="020B0604020202020204" pitchFamily="34" charset="0"/>
              </a:rPr>
              <a:t>Chair: </a:t>
            </a:r>
            <a:r>
              <a:rPr lang="en-US" sz="1600" dirty="0">
                <a:solidFill>
                  <a:srgbClr val="000000"/>
                </a:solidFill>
                <a:latin typeface="Arial" panose="020B0604020202020204" pitchFamily="34" charset="0"/>
                <a:cs typeface="Arial" panose="020B0604020202020204" pitchFamily="34" charset="0"/>
              </a:rPr>
              <a:t>The Committee Chair shall be appointed by the Vice President-Elect, Technical Activities, and shall begin their two-year term on 1 January when the Vice President-Elect becomes Vice President. </a:t>
            </a:r>
          </a:p>
          <a:p>
            <a:r>
              <a:rPr lang="en-US" sz="1600" i="1" dirty="0">
                <a:solidFill>
                  <a:srgbClr val="000000"/>
                </a:solidFill>
                <a:latin typeface="Arial" panose="020B0604020202020204" pitchFamily="34" charset="0"/>
                <a:cs typeface="Arial" panose="020B0604020202020204" pitchFamily="34" charset="0"/>
              </a:rPr>
              <a:t>Vice-Chair: </a:t>
            </a:r>
            <a:r>
              <a:rPr lang="en-US" sz="1600" dirty="0">
                <a:solidFill>
                  <a:srgbClr val="000000"/>
                </a:solidFill>
                <a:latin typeface="Arial" panose="020B0604020202020204" pitchFamily="34" charset="0"/>
                <a:cs typeface="Arial" panose="020B0604020202020204" pitchFamily="34" charset="0"/>
              </a:rPr>
              <a:t>The Chair may appoint a Vice-Chair for the current year. </a:t>
            </a:r>
          </a:p>
          <a:p>
            <a:endParaRPr lang="en-US" sz="1200" b="0" i="0" u="none" strike="noStrike" baseline="0" dirty="0">
              <a:solidFill>
                <a:srgbClr val="00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42681B7-BFF7-4234-BAB3-D7C97520A79C}"/>
              </a:ext>
            </a:extLst>
          </p:cNvPr>
          <p:cNvSpPr>
            <a:spLocks noGrp="1"/>
          </p:cNvSpPr>
          <p:nvPr>
            <p:ph type="sldNum" sz="quarter" idx="14"/>
          </p:nvPr>
        </p:nvSpPr>
        <p:spPr/>
        <p:txBody>
          <a:bodyPr/>
          <a:lstStyle/>
          <a:p>
            <a:fld id="{3DD97BEB-BAEF-0344-9D5C-EC73E478698A}" type="slidenum">
              <a:rPr lang="en-US" smtClean="0"/>
              <a:pPr/>
              <a:t>8</a:t>
            </a:fld>
            <a:endParaRPr lang="en-US"/>
          </a:p>
        </p:txBody>
      </p:sp>
    </p:spTree>
    <p:extLst>
      <p:ext uri="{BB962C8B-B14F-4D97-AF65-F5344CB8AC3E}">
        <p14:creationId xmlns:p14="http://schemas.microsoft.com/office/powerpoint/2010/main" val="3603934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B76B3-D2D7-4587-8C49-BE97BC3F7749}"/>
              </a:ext>
            </a:extLst>
          </p:cNvPr>
          <p:cNvSpPr>
            <a:spLocks noGrp="1"/>
          </p:cNvSpPr>
          <p:nvPr>
            <p:ph type="title"/>
          </p:nvPr>
        </p:nvSpPr>
        <p:spPr>
          <a:xfrm>
            <a:off x="666750" y="571860"/>
            <a:ext cx="8201025" cy="553336"/>
          </a:xfrm>
        </p:spPr>
        <p:txBody>
          <a:bodyPr/>
          <a:lstStyle/>
          <a:p>
            <a:r>
              <a:rPr lang="en-US" dirty="0"/>
              <a:t>IEEE FDC – Adrian </a:t>
            </a:r>
            <a:r>
              <a:rPr lang="en-US" dirty="0" err="1"/>
              <a:t>Stoica’s</a:t>
            </a:r>
            <a:r>
              <a:rPr lang="en-US" dirty="0"/>
              <a:t> Contributions </a:t>
            </a:r>
            <a:br>
              <a:rPr lang="en-US" dirty="0"/>
            </a:br>
            <a:r>
              <a:rPr lang="en-US" sz="2400" dirty="0"/>
              <a:t>(in addition to involvement in discussion and voting)</a:t>
            </a:r>
            <a:endParaRPr lang="en-US" dirty="0"/>
          </a:p>
        </p:txBody>
      </p:sp>
      <p:sp>
        <p:nvSpPr>
          <p:cNvPr id="3" name="Text Placeholder 2">
            <a:extLst>
              <a:ext uri="{FF2B5EF4-FFF2-40B4-BE49-F238E27FC236}">
                <a16:creationId xmlns:a16="http://schemas.microsoft.com/office/drawing/2014/main" id="{53D64487-F266-4BB0-894C-BF4C0B081A7E}"/>
              </a:ext>
            </a:extLst>
          </p:cNvPr>
          <p:cNvSpPr>
            <a:spLocks noGrp="1"/>
          </p:cNvSpPr>
          <p:nvPr>
            <p:ph type="body" sz="quarter" idx="13"/>
          </p:nvPr>
        </p:nvSpPr>
        <p:spPr>
          <a:xfrm>
            <a:off x="628650" y="1308683"/>
            <a:ext cx="7886700" cy="4460292"/>
          </a:xfrm>
        </p:spPr>
        <p:txBody>
          <a:bodyPr>
            <a:noAutofit/>
          </a:bodyPr>
          <a:lstStyle/>
          <a:p>
            <a:pPr marL="0" indent="0">
              <a:buNone/>
            </a:pPr>
            <a:r>
              <a:rPr lang="en-US" sz="2400" b="1" dirty="0">
                <a:effectLst/>
                <a:latin typeface="Calibri" panose="020F0502020204030204" pitchFamily="34" charset="0"/>
                <a:ea typeface="Times New Roman" panose="02020603050405020304" pitchFamily="18" charset="0"/>
              </a:rPr>
              <a:t>Participated in "Ideation" for Next Future Directions Technology Initiatives  and/or Small Projects</a:t>
            </a:r>
          </a:p>
          <a:p>
            <a:pPr marL="0" indent="0">
              <a:buNone/>
            </a:pPr>
            <a:endParaRPr lang="en-US" sz="2400" b="1" i="0" u="none" strike="noStrike" baseline="0" dirty="0">
              <a:solidFill>
                <a:srgbClr val="000000"/>
              </a:solidFill>
              <a:latin typeface="Calibri" panose="020F0502020204030204" pitchFamily="34" charset="0"/>
              <a:cs typeface="Arial" panose="020B0604020202020204" pitchFamily="34" charset="0"/>
            </a:endParaRPr>
          </a:p>
          <a:p>
            <a:pPr marL="0" indent="0">
              <a:buNone/>
            </a:pPr>
            <a:r>
              <a:rPr lang="en-US" sz="2400" b="1" i="0" u="none" strike="noStrike" baseline="0" dirty="0">
                <a:solidFill>
                  <a:srgbClr val="000000"/>
                </a:solidFill>
                <a:latin typeface="Calibri" panose="020F0502020204030204" pitchFamily="34" charset="0"/>
                <a:cs typeface="Arial" panose="020B0604020202020204" pitchFamily="34" charset="0"/>
              </a:rPr>
              <a:t>Prepared/ presented 2 materials (decks of slides)  in the June 2020 meeting, supporting  ideation in: </a:t>
            </a:r>
          </a:p>
          <a:p>
            <a:r>
              <a:rPr lang="en-US" sz="2400" b="0" i="0" u="none" strike="noStrike" baseline="0" dirty="0">
                <a:solidFill>
                  <a:srgbClr val="000000"/>
                </a:solidFill>
                <a:latin typeface="Arial" panose="020B0604020202020204" pitchFamily="34" charset="0"/>
                <a:cs typeface="Arial" panose="020B0604020202020204" pitchFamily="34" charset="0"/>
              </a:rPr>
              <a:t>Telepresence </a:t>
            </a:r>
          </a:p>
          <a:p>
            <a:r>
              <a:rPr lang="en-US" sz="2400" b="0" i="0" u="none" strike="noStrike" baseline="0" dirty="0">
                <a:solidFill>
                  <a:srgbClr val="000000"/>
                </a:solidFill>
                <a:latin typeface="Arial" panose="020B0604020202020204" pitchFamily="34" charset="0"/>
                <a:cs typeface="Arial" panose="020B0604020202020204" pitchFamily="34" charset="0"/>
              </a:rPr>
              <a:t>AI Hypersphere</a:t>
            </a:r>
            <a:endParaRPr lang="en-US" sz="3600" b="1" dirty="0">
              <a:solidFill>
                <a:srgbClr val="000000"/>
              </a:solidFill>
              <a:latin typeface="Calibri" panose="020F0502020204030204" pitchFamily="34" charset="0"/>
              <a:cs typeface="Arial" panose="020B0604020202020204" pitchFamily="34" charset="0"/>
            </a:endParaRPr>
          </a:p>
          <a:p>
            <a:pPr marL="0" indent="0">
              <a:buNone/>
            </a:pPr>
            <a:endParaRPr lang="en-US" sz="1200" b="0" i="0" u="none" strike="noStrike" baseline="0" dirty="0">
              <a:solidFill>
                <a:srgbClr val="00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42681B7-BFF7-4234-BAB3-D7C97520A79C}"/>
              </a:ext>
            </a:extLst>
          </p:cNvPr>
          <p:cNvSpPr>
            <a:spLocks noGrp="1"/>
          </p:cNvSpPr>
          <p:nvPr>
            <p:ph type="sldNum" sz="quarter" idx="14"/>
          </p:nvPr>
        </p:nvSpPr>
        <p:spPr/>
        <p:txBody>
          <a:bodyPr/>
          <a:lstStyle/>
          <a:p>
            <a:fld id="{3DD97BEB-BAEF-0344-9D5C-EC73E478698A}" type="slidenum">
              <a:rPr lang="en-US" smtClean="0"/>
              <a:pPr/>
              <a:t>9</a:t>
            </a:fld>
            <a:endParaRPr lang="en-US"/>
          </a:p>
        </p:txBody>
      </p:sp>
    </p:spTree>
    <p:extLst>
      <p:ext uri="{BB962C8B-B14F-4D97-AF65-F5344CB8AC3E}">
        <p14:creationId xmlns:p14="http://schemas.microsoft.com/office/powerpoint/2010/main" val="315435636"/>
      </p:ext>
    </p:extLst>
  </p:cSld>
  <p:clrMapOvr>
    <a:masterClrMapping/>
  </p:clrMapOvr>
</p:sld>
</file>

<file path=ppt/theme/theme1.xml><?xml version="1.0" encoding="utf-8"?>
<a:theme xmlns:a="http://schemas.openxmlformats.org/drawingml/2006/main" name="IEEE SC 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EE SC Template" id="{A5B3FA8A-C4AC-46E0-B60A-A521DC20E911}" vid="{5233A342-BF21-46C2-B5B3-60409B8AB43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D413323B838694FB31F72B28732729D" ma:contentTypeVersion="8" ma:contentTypeDescription="Create a new document." ma:contentTypeScope="" ma:versionID="9523db19353e5c644a3d64a24c18149a">
  <xsd:schema xmlns:xsd="http://www.w3.org/2001/XMLSchema" xmlns:xs="http://www.w3.org/2001/XMLSchema" xmlns:p="http://schemas.microsoft.com/office/2006/metadata/properties" xmlns:ns3="7685b774-8ebc-4220-822c-924d37c3424e" targetNamespace="http://schemas.microsoft.com/office/2006/metadata/properties" ma:root="true" ma:fieldsID="bf1afcdd74413988c78f596747d3b292" ns3:_="">
    <xsd:import namespace="7685b774-8ebc-4220-822c-924d37c3424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85b774-8ebc-4220-822c-924d37c342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5A1F9E0-7160-4583-AD24-DD375F70974E}">
  <ds:schemaRefs>
    <ds:schemaRef ds:uri="http://schemas.microsoft.com/sharepoint/v3/contenttype/forms"/>
  </ds:schemaRefs>
</ds:datastoreItem>
</file>

<file path=customXml/itemProps2.xml><?xml version="1.0" encoding="utf-8"?>
<ds:datastoreItem xmlns:ds="http://schemas.openxmlformats.org/officeDocument/2006/customXml" ds:itemID="{B3C0EE2E-E907-4B53-BE69-04F4CB00B4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85b774-8ebc-4220-822c-924d37c342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11BDD1-DF93-4D7A-B617-5133FDF1E63C}">
  <ds:schemaRefs>
    <ds:schemaRef ds:uri="7685b774-8ebc-4220-822c-924d37c3424e"/>
    <ds:schemaRef ds:uri="http://schemas.microsoft.com/office/2006/documentManagement/types"/>
    <ds:schemaRef ds:uri="http://schemas.microsoft.com/office/infopath/2007/PartnerControls"/>
    <ds:schemaRef ds:uri="http://purl.org/dc/terms/"/>
    <ds:schemaRef ds:uri="http://www.w3.org/XML/1998/namespace"/>
    <ds:schemaRef ds:uri="http://purl.org/dc/elements/1.1/"/>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IEEE Sensors Council Template</Template>
  <TotalTime>3253</TotalTime>
  <Words>1154</Words>
  <Application>Microsoft Office PowerPoint</Application>
  <PresentationFormat>On-screen Show (4:3)</PresentationFormat>
  <Paragraphs>154</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Courier New</vt:lpstr>
      <vt:lpstr>LucidaGrande</vt:lpstr>
      <vt:lpstr>Wingdings</vt:lpstr>
      <vt:lpstr>IEEE SC Template</vt:lpstr>
      <vt:lpstr>IEEE Systems Council Report on IEEE Future Directions Committee</vt:lpstr>
      <vt:lpstr>IEEE Future Directions Committee - Charter</vt:lpstr>
      <vt:lpstr>IEEE Future Directions Technical Communities</vt:lpstr>
      <vt:lpstr>Activities – Initiatives – Brain </vt:lpstr>
      <vt:lpstr>Activities – Initiatives – Rebooting Computing </vt:lpstr>
      <vt:lpstr>Activities - Roadmaps</vt:lpstr>
      <vt:lpstr>Projects &amp; Collaboration Opportunities</vt:lpstr>
      <vt:lpstr>IEEE Future Directions Committee - Composition</vt:lpstr>
      <vt:lpstr>IEEE FDC – Adrian Stoica’s Contributions  (in addition to involvement in discussion and voting)</vt:lpstr>
      <vt:lpstr>IEEE Future Directions Committee - People</vt:lpstr>
      <vt:lpstr>IEEE Future Directions Committee Meetings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IEEE Sensors Council &lt;&lt;Report’s Name&gt;&gt;</dc:title>
  <dc:creator>Brooke Johnson</dc:creator>
  <cp:lastModifiedBy>Adrian Andi Stoica</cp:lastModifiedBy>
  <cp:revision>11</cp:revision>
  <dcterms:created xsi:type="dcterms:W3CDTF">2020-02-18T14:58:53Z</dcterms:created>
  <dcterms:modified xsi:type="dcterms:W3CDTF">2020-08-28T09:57:19Z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0x010100CD413323B838694FB31F72B28732729D</vt:lpwstr>
  </property>
</Properties>
</file>