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412" r:id="rId3"/>
    <p:sldId id="266" r:id="rId4"/>
    <p:sldId id="378"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9" autoAdjust="0"/>
    <p:restoredTop sz="94660"/>
  </p:normalViewPr>
  <p:slideViewPr>
    <p:cSldViewPr snapToGrid="0">
      <p:cViewPr varScale="1">
        <p:scale>
          <a:sx n="129" d="100"/>
          <a:sy n="129" d="100"/>
        </p:scale>
        <p:origin x="99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4.jpeg"/><Relationship Id="rId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4.jpeg"/><Relationship Id="rId5" Type="http://schemas.openxmlformats.org/officeDocument/2006/relationships/image" Target="../media/image12.pn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4.jpeg"/><Relationship Id="rId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4.jpeg"/><Relationship Id="rId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8.png"/><Relationship Id="rId7"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a:off x="-17457" y="6159501"/>
            <a:ext cx="9144000" cy="698500"/>
          </a:xfrm>
          <a:prstGeom prst="rect">
            <a:avLst/>
          </a:prstGeom>
        </p:spPr>
      </p:pic>
      <p:pic>
        <p:nvPicPr>
          <p:cNvPr id="25" name="Picture 24">
            <a:extLst>
              <a:ext uri="{FF2B5EF4-FFF2-40B4-BE49-F238E27FC236}">
                <a16:creationId xmlns:a16="http://schemas.microsoft.com/office/drawing/2014/main" id="{D98F30F1-E6D7-48A7-ABFD-5D9AF5D164E6}"/>
              </a:ext>
            </a:extLst>
          </p:cNvPr>
          <p:cNvPicPr>
            <a:picLocks noChangeAspect="1"/>
          </p:cNvPicPr>
          <p:nvPr userDrawn="1"/>
        </p:nvPicPr>
        <p:blipFill>
          <a:blip r:embed="rId10"/>
          <a:srcRect/>
          <a:stretch/>
        </p:blipFill>
        <p:spPr>
          <a:xfrm>
            <a:off x="628650" y="5853560"/>
            <a:ext cx="746066" cy="655190"/>
          </a:xfrm>
          <a:prstGeom prst="rect">
            <a:avLst/>
          </a:prstGeom>
        </p:spPr>
      </p:pic>
      <p:pic>
        <p:nvPicPr>
          <p:cNvPr id="17" name="Picture 1">
            <a:extLst>
              <a:ext uri="{FF2B5EF4-FFF2-40B4-BE49-F238E27FC236}">
                <a16:creationId xmlns:a16="http://schemas.microsoft.com/office/drawing/2014/main" id="{F0B63C6B-C8F8-9D4A-BE67-7E2E3B354174}"/>
              </a:ext>
            </a:extLst>
          </p:cNvPr>
          <p:cNvPicPr>
            <a:picLocks noChangeAspect="1"/>
          </p:cNvPicPr>
          <p:nvPr userDrawn="1"/>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69066" y="5853560"/>
            <a:ext cx="966954" cy="63311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1825625"/>
            <a:ext cx="3886200" cy="3792750"/>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14"/>
          </p:nvPr>
        </p:nvSpPr>
        <p:spPr>
          <a:xfrm>
            <a:off x="385321" y="6205394"/>
            <a:ext cx="486659" cy="365125"/>
          </a:xfrm>
          <a:prstGeom prst="rect">
            <a:avLst/>
          </a:prstGeom>
        </p:spPr>
        <p:txBody>
          <a:bodyPr/>
          <a:lstStyle/>
          <a:p>
            <a:fld id="{3DD97BEB-BAEF-0344-9D5C-EC73E478698A}" type="slidenum">
              <a:rPr lang="en-US" smtClean="0"/>
              <a:pPr/>
              <a:t>‹N°›</a:t>
            </a:fld>
            <a:endParaRPr lang="en-US"/>
          </a:p>
        </p:txBody>
      </p:sp>
      <p:sp>
        <p:nvSpPr>
          <p:cNvPr id="7" name="Text Placeholder 3"/>
          <p:cNvSpPr>
            <a:spLocks noGrp="1"/>
          </p:cNvSpPr>
          <p:nvPr>
            <p:ph type="body" sz="quarter" idx="15"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0712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3792803"/>
            <a:ext cx="3886200" cy="1825573"/>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hasCustomPrompt="1"/>
          </p:nvPr>
        </p:nvSpPr>
        <p:spPr>
          <a:xfrm>
            <a:off x="4629150" y="1825627"/>
            <a:ext cx="3886200" cy="1825573"/>
          </a:xfrm>
        </p:spPr>
        <p:txBody>
          <a:bodyPr/>
          <a:lstStyle>
            <a:lvl1pPr marL="0" indent="0">
              <a:buNone/>
              <a:defRPr sz="1200" i="1"/>
            </a:lvl1pPr>
          </a:lstStyle>
          <a:p>
            <a:pPr lvl="0"/>
            <a:r>
              <a:rPr lang="en-US" dirty="0"/>
              <a:t>Insert Object</a:t>
            </a:r>
          </a:p>
        </p:txBody>
      </p:sp>
      <p:sp>
        <p:nvSpPr>
          <p:cNvPr id="3" name="Slide Number Placeholder 2"/>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‹N°›</a:t>
            </a:fld>
            <a:endParaRPr lang="en-US"/>
          </a:p>
        </p:txBody>
      </p:sp>
      <p:sp>
        <p:nvSpPr>
          <p:cNvPr id="10"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5514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2837469"/>
            <a:ext cx="3886200" cy="2780906"/>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825627"/>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‹N°›</a:t>
            </a:fld>
            <a:endParaRPr lang="en-US"/>
          </a:p>
        </p:txBody>
      </p:sp>
      <p:sp>
        <p:nvSpPr>
          <p:cNvPr id="8"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597545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628650" y="1815899"/>
            <a:ext cx="3886200" cy="3802265"/>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4629150" y="2837469"/>
            <a:ext cx="3886200" cy="2780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825627"/>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‹N°›</a:t>
            </a:fld>
            <a:endParaRPr lang="en-US"/>
          </a:p>
        </p:txBody>
      </p:sp>
      <p:sp>
        <p:nvSpPr>
          <p:cNvPr id="8"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67751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3807095"/>
            <a:ext cx="3886200" cy="1811281"/>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28650" y="1825627"/>
            <a:ext cx="3886200" cy="1833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4" hasCustomPrompt="1"/>
          </p:nvPr>
        </p:nvSpPr>
        <p:spPr>
          <a:xfrm>
            <a:off x="4629150" y="1847707"/>
            <a:ext cx="3886200" cy="1811281"/>
          </a:xfrm>
        </p:spPr>
        <p:txBody>
          <a:bodyPr/>
          <a:lstStyle>
            <a:lvl1pPr marL="0" indent="0">
              <a:buNone/>
              <a:defRPr sz="1200" i="1"/>
            </a:lvl1pPr>
          </a:lstStyle>
          <a:p>
            <a:pPr lvl="0"/>
            <a:r>
              <a:rPr lang="en-US" dirty="0"/>
              <a:t>Insert Object</a:t>
            </a:r>
          </a:p>
        </p:txBody>
      </p:sp>
      <p:sp>
        <p:nvSpPr>
          <p:cNvPr id="16" name="Content Placeholder 3"/>
          <p:cNvSpPr>
            <a:spLocks noGrp="1"/>
          </p:cNvSpPr>
          <p:nvPr>
            <p:ph sz="half" idx="15" hasCustomPrompt="1"/>
          </p:nvPr>
        </p:nvSpPr>
        <p:spPr>
          <a:xfrm>
            <a:off x="628650" y="3807095"/>
            <a:ext cx="3886200" cy="1811281"/>
          </a:xfrm>
        </p:spPr>
        <p:txBody>
          <a:bodyPr/>
          <a:lstStyle>
            <a:lvl1pPr marL="0" indent="0">
              <a:buNone/>
              <a:defRPr sz="1200" i="1"/>
            </a:lvl1pPr>
          </a:lstStyle>
          <a:p>
            <a:pPr lvl="0"/>
            <a:r>
              <a:rPr lang="en-US" dirty="0"/>
              <a:t>Insert Object</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‹N°›</a:t>
            </a:fld>
            <a:endParaRPr lang="en-US"/>
          </a:p>
        </p:txBody>
      </p:sp>
      <p:sp>
        <p:nvSpPr>
          <p:cNvPr id="9"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59600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1" y="1825625"/>
            <a:ext cx="3019523"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p:cNvSpPr>
            <a:spLocks noGrp="1"/>
          </p:cNvSpPr>
          <p:nvPr>
            <p:ph type="tbl" sz="quarter" idx="14" hasCustomPrompt="1"/>
          </p:nvPr>
        </p:nvSpPr>
        <p:spPr>
          <a:xfrm>
            <a:off x="3789576" y="1825625"/>
            <a:ext cx="4725775" cy="3792538"/>
          </a:xfrm>
        </p:spPr>
        <p:txBody>
          <a:bodyPr>
            <a:normAutofit/>
          </a:bodyPr>
          <a:lstStyle>
            <a:lvl1pPr marL="0" indent="0">
              <a:buNone/>
              <a:defRPr sz="1200" i="1"/>
            </a:lvl1pPr>
          </a:lstStyle>
          <a:p>
            <a:pPr lvl="0"/>
            <a:r>
              <a:rPr lang="en-US" dirty="0"/>
              <a:t>Insert Object</a:t>
            </a:r>
          </a:p>
        </p:txBody>
      </p:sp>
      <p:sp>
        <p:nvSpPr>
          <p:cNvPr id="10" name="Slide Number Placeholder 9"/>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‹N°›</a:t>
            </a:fld>
            <a:endParaRPr lang="en-US"/>
          </a:p>
        </p:txBody>
      </p:sp>
      <p:sp>
        <p:nvSpPr>
          <p:cNvPr id="7"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40772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46291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788818"/>
            <a:ext cx="3886200" cy="829347"/>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825627"/>
            <a:ext cx="3886200" cy="2963191"/>
          </a:xfrm>
        </p:spPr>
        <p:txBody>
          <a:bodyPr>
            <a:normAutofit/>
          </a:bodyPr>
          <a:lstStyle>
            <a:lvl1pPr marL="0" indent="0">
              <a:buNone/>
              <a:defRPr sz="1200" i="1" baseline="0"/>
            </a:lvl1pPr>
          </a:lstStyle>
          <a:p>
            <a:r>
              <a:rPr lang="en-US" dirty="0"/>
              <a:t>Insert Photo</a:t>
            </a:r>
          </a:p>
        </p:txBody>
      </p:sp>
      <p:sp>
        <p:nvSpPr>
          <p:cNvPr id="4" name="Slide Number Placeholder 3"/>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‹N°›</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3895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385321" y="6205394"/>
            <a:ext cx="486659" cy="365125"/>
          </a:xfrm>
          <a:prstGeom prst="rect">
            <a:avLst/>
          </a:prstGeom>
        </p:spPr>
        <p:txBody>
          <a:bodyPr/>
          <a:lstStyle/>
          <a:p>
            <a:fld id="{3DD97BEB-BAEF-0344-9D5C-EC73E478698A}" type="slidenum">
              <a:rPr lang="en-US" smtClean="0"/>
              <a:pPr/>
              <a:t>‹N°›</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2837467"/>
            <a:ext cx="7886700" cy="2139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7"/>
            <a:ext cx="7886700" cy="1011843"/>
          </a:xfrm>
        </p:spPr>
        <p:txBody>
          <a:bodyPr>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4977353"/>
            <a:ext cx="7886700" cy="662890"/>
          </a:xfrm>
        </p:spPr>
        <p:txBody>
          <a:bodyPr>
            <a:normAutofit/>
          </a:bodyPr>
          <a:lstStyle>
            <a:lvl1pPr marL="0" indent="0">
              <a:buNone/>
              <a:defRPr sz="2000" b="1" i="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‹N°›</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2789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4006393"/>
            <a:ext cx="3886200" cy="1611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6"/>
            <a:ext cx="7886700" cy="2075235"/>
          </a:xfrm>
        </p:spPr>
        <p:txBody>
          <a:bodyPr numCol="2" spcCol="274320">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‹N°›</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6622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8313" y="6159500"/>
            <a:ext cx="9144000" cy="6985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1828800" cy="1828800"/>
          </a:xfrm>
          <a:blipFill>
            <a:blip r:embed="rId4"/>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1828800" y="1044735"/>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36576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5486400" y="1044735"/>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7315200" y="1044735"/>
            <a:ext cx="1828800" cy="1828800"/>
          </a:xfrm>
          <a:blipFill>
            <a:blip r:embed="rId8"/>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9" name="Picture 18">
            <a:extLst>
              <a:ext uri="{FF2B5EF4-FFF2-40B4-BE49-F238E27FC236}">
                <a16:creationId xmlns:a16="http://schemas.microsoft.com/office/drawing/2014/main" id="{8C7B3F3F-2431-40C0-BE14-99863075C7D8}"/>
              </a:ext>
            </a:extLst>
          </p:cNvPr>
          <p:cNvPicPr>
            <a:picLocks noChangeAspect="1"/>
          </p:cNvPicPr>
          <p:nvPr userDrawn="1"/>
        </p:nvPicPr>
        <p:blipFill>
          <a:blip r:embed="rId10"/>
          <a:srcRect/>
          <a:stretch/>
        </p:blipFill>
        <p:spPr>
          <a:xfrm>
            <a:off x="628650" y="5853560"/>
            <a:ext cx="746066" cy="655190"/>
          </a:xfrm>
          <a:prstGeom prst="rect">
            <a:avLst/>
          </a:prstGeom>
        </p:spPr>
      </p:pic>
      <p:pic>
        <p:nvPicPr>
          <p:cNvPr id="17" name="Picture 1">
            <a:extLst>
              <a:ext uri="{FF2B5EF4-FFF2-40B4-BE49-F238E27FC236}">
                <a16:creationId xmlns:a16="http://schemas.microsoft.com/office/drawing/2014/main" id="{3D397E7D-0B2C-E34D-8114-367A0FF053BA}"/>
              </a:ext>
            </a:extLst>
          </p:cNvPr>
          <p:cNvPicPr>
            <a:picLocks noChangeAspect="1"/>
          </p:cNvPicPr>
          <p:nvPr userDrawn="1"/>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69066" y="5853560"/>
            <a:ext cx="966954" cy="63311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1825626"/>
            <a:ext cx="4970872" cy="2887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713403"/>
            <a:ext cx="4970872" cy="904761"/>
          </a:xfrm>
        </p:spPr>
        <p:txBody>
          <a:bodyPr>
            <a:normAutofit/>
          </a:bodyPr>
          <a:lstStyle>
            <a:lvl1pPr marL="0" indent="0">
              <a:buNone/>
              <a:defRPr sz="2000" b="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712643" y="1825624"/>
            <a:ext cx="2802707" cy="3792539"/>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‹N°›</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10110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F47-5687-4D0A-AEE2-69CE6EFF9DE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F92E7AD-13A5-4AE5-9202-1BC73C912FC8}"/>
              </a:ext>
            </a:extLst>
          </p:cNvPr>
          <p:cNvSpPr>
            <a:spLocks noGrp="1"/>
          </p:cNvSpPr>
          <p:nvPr>
            <p:ph type="sldNum" sz="quarter" idx="10"/>
          </p:nvPr>
        </p:nvSpPr>
        <p:spPr>
          <a:xfrm>
            <a:off x="385321" y="6205394"/>
            <a:ext cx="486659" cy="365125"/>
          </a:xfrm>
          <a:prstGeom prst="rect">
            <a:avLst/>
          </a:prstGeom>
        </p:spPr>
        <p:txBody>
          <a:bodyPr/>
          <a:lstStyle/>
          <a:p>
            <a:fld id="{3DD97BEB-BAEF-0344-9D5C-EC73E478698A}" type="slidenum">
              <a:rPr lang="en-US" smtClean="0"/>
              <a:pPr/>
              <a:t>‹N°›</a:t>
            </a:fld>
            <a:endParaRPr lang="en-US"/>
          </a:p>
        </p:txBody>
      </p:sp>
    </p:spTree>
    <p:extLst>
      <p:ext uri="{BB962C8B-B14F-4D97-AF65-F5344CB8AC3E}">
        <p14:creationId xmlns:p14="http://schemas.microsoft.com/office/powerpoint/2010/main" val="3433489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365760" y="1645920"/>
            <a:ext cx="8326438" cy="4375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a:xfrm>
            <a:off x="8692198" y="-66907"/>
            <a:ext cx="582270" cy="365125"/>
          </a:xfrm>
        </p:spPr>
        <p:txBody>
          <a:bodyPr/>
          <a:lstStyle>
            <a:lvl1pPr>
              <a:defRPr/>
            </a:lvl1pPr>
          </a:lstStyle>
          <a:p>
            <a:fld id="{D1AD9FF3-DD74-4057-B20F-AB1FEC496B7A}" type="slidenum">
              <a:rPr lang="el-GR" smtClean="0"/>
              <a:pPr/>
              <a:t>‹N°›</a:t>
            </a:fld>
            <a:endParaRPr lang="el-GR" dirty="0"/>
          </a:p>
        </p:txBody>
      </p:sp>
    </p:spTree>
    <p:extLst>
      <p:ext uri="{BB962C8B-B14F-4D97-AF65-F5344CB8AC3E}">
        <p14:creationId xmlns:p14="http://schemas.microsoft.com/office/powerpoint/2010/main" val="1079587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Slide Number Placeholder 9"/>
          <p:cNvSpPr>
            <a:spLocks noGrp="1"/>
          </p:cNvSpPr>
          <p:nvPr>
            <p:ph type="sldNum" sz="quarter" idx="18"/>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‹N°›</a:t>
            </a:fld>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1821" y="5797549"/>
            <a:ext cx="1208500" cy="674511"/>
          </a:xfrm>
          <a:prstGeom prst="rect">
            <a:avLst/>
          </a:prstGeom>
        </p:spPr>
      </p:pic>
      <p:sp>
        <p:nvSpPr>
          <p:cNvPr id="4" name="Title 3">
            <a:extLst>
              <a:ext uri="{FF2B5EF4-FFF2-40B4-BE49-F238E27FC236}">
                <a16:creationId xmlns:a16="http://schemas.microsoft.com/office/drawing/2014/main" id="{5F15D6A7-20E3-476C-AA16-3D404FB1A7EA}"/>
              </a:ext>
            </a:extLst>
          </p:cNvPr>
          <p:cNvSpPr>
            <a:spLocks noGrp="1"/>
          </p:cNvSpPr>
          <p:nvPr>
            <p:ph type="title"/>
          </p:nvPr>
        </p:nvSpPr>
        <p:spPr/>
        <p:txBody>
          <a:bodyPr/>
          <a:lstStyle/>
          <a:p>
            <a:r>
              <a:rPr lang="en-US"/>
              <a:t>Click to edit Master title style</a:t>
            </a:r>
          </a:p>
        </p:txBody>
      </p:sp>
      <p:pic>
        <p:nvPicPr>
          <p:cNvPr id="23" name="Picture 22">
            <a:extLst>
              <a:ext uri="{FF2B5EF4-FFF2-40B4-BE49-F238E27FC236}">
                <a16:creationId xmlns:a16="http://schemas.microsoft.com/office/drawing/2014/main" id="{2E48903F-E997-47FC-9023-11A5377277BA}"/>
              </a:ext>
            </a:extLst>
          </p:cNvPr>
          <p:cNvPicPr>
            <a:picLocks noChangeAspect="1"/>
          </p:cNvPicPr>
          <p:nvPr userDrawn="1"/>
        </p:nvPicPr>
        <p:blipFill>
          <a:blip r:embed="rId10"/>
          <a:srcRect/>
          <a:stretch/>
        </p:blipFill>
        <p:spPr>
          <a:xfrm>
            <a:off x="628650" y="5853560"/>
            <a:ext cx="746066" cy="655190"/>
          </a:xfrm>
          <a:prstGeom prst="rect">
            <a:avLst/>
          </a:prstGeom>
        </p:spPr>
      </p:pic>
      <p:pic>
        <p:nvPicPr>
          <p:cNvPr id="18" name="Picture 1">
            <a:extLst>
              <a:ext uri="{FF2B5EF4-FFF2-40B4-BE49-F238E27FC236}">
                <a16:creationId xmlns:a16="http://schemas.microsoft.com/office/drawing/2014/main" id="{1BD8D11C-6F2C-D14A-B5C5-93E1B4AB0113}"/>
              </a:ext>
            </a:extLst>
          </p:cNvPr>
          <p:cNvPicPr>
            <a:picLocks noChangeAspect="1"/>
          </p:cNvPicPr>
          <p:nvPr userDrawn="1"/>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69066" y="5853560"/>
            <a:ext cx="966954" cy="633111"/>
          </a:xfrm>
          <a:prstGeom prst="rect">
            <a:avLst/>
          </a:prstGeom>
        </p:spPr>
      </p:pic>
    </p:spTree>
    <p:extLst>
      <p:ext uri="{BB962C8B-B14F-4D97-AF65-F5344CB8AC3E}">
        <p14:creationId xmlns:p14="http://schemas.microsoft.com/office/powerpoint/2010/main" val="114160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resentation Title Slide Opt 1 Tagline Editabl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1828800" cy="1828800"/>
          </a:xfrm>
          <a:blipFill>
            <a:blip r:embed="rId3"/>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1828800" y="1044735"/>
            <a:ext cx="1828800" cy="1828800"/>
          </a:xfrm>
          <a:blipFill>
            <a:blip r:embed="rId4"/>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3657600" y="1044735"/>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54864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7315200" y="1044735"/>
            <a:ext cx="1828800" cy="1828800"/>
          </a:xfrm>
          <a:blipFill>
            <a:blip r:embed="rId7"/>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10" name="Slide Number Placeholder 9"/>
          <p:cNvSpPr>
            <a:spLocks noGrp="1"/>
          </p:cNvSpPr>
          <p:nvPr>
            <p:ph type="sldNum" sz="quarter" idx="18"/>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‹N°›</a:t>
            </a:fld>
            <a:endParaRPr lang="en-US"/>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1821" y="5797549"/>
            <a:ext cx="1208500" cy="674511"/>
          </a:xfrm>
          <a:prstGeom prst="rect">
            <a:avLst/>
          </a:prstGeom>
        </p:spPr>
      </p:pic>
      <p:pic>
        <p:nvPicPr>
          <p:cNvPr id="19" name="Picture 18">
            <a:extLst>
              <a:ext uri="{FF2B5EF4-FFF2-40B4-BE49-F238E27FC236}">
                <a16:creationId xmlns:a16="http://schemas.microsoft.com/office/drawing/2014/main" id="{4D52AFEE-78B7-4E14-8968-7908A0B29B89}"/>
              </a:ext>
            </a:extLst>
          </p:cNvPr>
          <p:cNvPicPr>
            <a:picLocks noChangeAspect="1"/>
          </p:cNvPicPr>
          <p:nvPr userDrawn="1"/>
        </p:nvPicPr>
        <p:blipFill>
          <a:blip r:embed="rId10"/>
          <a:srcRect/>
          <a:stretch/>
        </p:blipFill>
        <p:spPr>
          <a:xfrm>
            <a:off x="628650" y="5853560"/>
            <a:ext cx="746066" cy="655190"/>
          </a:xfrm>
          <a:prstGeom prst="rect">
            <a:avLst/>
          </a:prstGeom>
        </p:spPr>
      </p:pic>
      <p:pic>
        <p:nvPicPr>
          <p:cNvPr id="17" name="Picture 1">
            <a:extLst>
              <a:ext uri="{FF2B5EF4-FFF2-40B4-BE49-F238E27FC236}">
                <a16:creationId xmlns:a16="http://schemas.microsoft.com/office/drawing/2014/main" id="{5C387699-4EA4-2143-9FFB-232EB206D8EA}"/>
              </a:ext>
            </a:extLst>
          </p:cNvPr>
          <p:cNvPicPr>
            <a:picLocks noChangeAspect="1"/>
          </p:cNvPicPr>
          <p:nvPr userDrawn="1"/>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69066" y="5853560"/>
            <a:ext cx="966954" cy="633111"/>
          </a:xfrm>
          <a:prstGeom prst="rect">
            <a:avLst/>
          </a:prstGeom>
        </p:spPr>
      </p:pic>
    </p:spTree>
    <p:extLst>
      <p:ext uri="{BB962C8B-B14F-4D97-AF65-F5344CB8AC3E}">
        <p14:creationId xmlns:p14="http://schemas.microsoft.com/office/powerpoint/2010/main" val="189910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‹N°›</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16" name="Picture 15">
            <a:extLst>
              <a:ext uri="{FF2B5EF4-FFF2-40B4-BE49-F238E27FC236}">
                <a16:creationId xmlns:a16="http://schemas.microsoft.com/office/drawing/2014/main" id="{E97E5456-48E2-4C18-A2E3-8D6DD24DD4A3}"/>
              </a:ext>
            </a:extLst>
          </p:cNvPr>
          <p:cNvPicPr>
            <a:picLocks noChangeAspect="1"/>
          </p:cNvPicPr>
          <p:nvPr userDrawn="1"/>
        </p:nvPicPr>
        <p:blipFill>
          <a:blip r:embed="rId5"/>
          <a:srcRect/>
          <a:stretch/>
        </p:blipFill>
        <p:spPr>
          <a:xfrm>
            <a:off x="628650" y="5853560"/>
            <a:ext cx="746066" cy="655190"/>
          </a:xfrm>
          <a:prstGeom prst="rect">
            <a:avLst/>
          </a:prstGeom>
        </p:spPr>
      </p:pic>
      <p:pic>
        <p:nvPicPr>
          <p:cNvPr id="10" name="Picture 1">
            <a:extLst>
              <a:ext uri="{FF2B5EF4-FFF2-40B4-BE49-F238E27FC236}">
                <a16:creationId xmlns:a16="http://schemas.microsoft.com/office/drawing/2014/main" id="{7D31E5E0-2849-0C44-9A74-6D3C095B9885}"/>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69066" y="5853560"/>
            <a:ext cx="966954" cy="633111"/>
          </a:xfrm>
          <a:prstGeom prst="rect">
            <a:avLst/>
          </a:prstGeom>
        </p:spPr>
      </p:pic>
    </p:spTree>
    <p:extLst>
      <p:ext uri="{BB962C8B-B14F-4D97-AF65-F5344CB8AC3E}">
        <p14:creationId xmlns:p14="http://schemas.microsoft.com/office/powerpoint/2010/main" val="42384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resentation Title Slide Opt 2">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baseline="0"/>
            </a:lvl1pPr>
          </a:lstStyle>
          <a:p>
            <a:r>
              <a:rPr lang="en-US" dirty="0"/>
              <a:t>Presentation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‹N°›</a:t>
            </a:fld>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306" y="494096"/>
            <a:ext cx="1267968" cy="128625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1688" y="1149416"/>
            <a:ext cx="1877568" cy="1895856"/>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7771" t="7771"/>
          <a:stretch/>
        </p:blipFill>
        <p:spPr>
          <a:xfrm>
            <a:off x="-2793" y="-3048"/>
            <a:ext cx="3263645" cy="3328681"/>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6061" y="2921668"/>
            <a:ext cx="2298192" cy="269443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83935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a:xfrm>
            <a:off x="385321" y="6205394"/>
            <a:ext cx="486659" cy="365125"/>
          </a:xfrm>
          <a:prstGeom prst="rect">
            <a:avLst/>
          </a:prstGeom>
        </p:spPr>
        <p:txBody>
          <a:bodyPr/>
          <a:lstStyle/>
          <a:p>
            <a:fld id="{3DD97BEB-BAEF-0344-9D5C-EC73E478698A}" type="slidenum">
              <a:rPr lang="en-US" smtClean="0"/>
              <a:pPr/>
              <a:t>‹N°›</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198217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825625"/>
            <a:ext cx="78867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a:xfrm>
            <a:off x="385321" y="6205394"/>
            <a:ext cx="486659" cy="365125"/>
          </a:xfrm>
          <a:prstGeom prst="rect">
            <a:avLst/>
          </a:prstGeom>
        </p:spPr>
        <p:txBody>
          <a:bodyPr/>
          <a:lstStyle/>
          <a:p>
            <a:fld id="{3DD97BEB-BAEF-0344-9D5C-EC73E478698A}" type="slidenum">
              <a:rPr lang="en-US" smtClean="0"/>
              <a:pPr/>
              <a:t>‹N°›</a:t>
            </a:fld>
            <a:endParaRPr lang="en-US"/>
          </a:p>
        </p:txBody>
      </p:sp>
      <p:sp>
        <p:nvSpPr>
          <p:cNvPr id="4" name="Text Placeholder 3"/>
          <p:cNvSpPr>
            <a:spLocks noGrp="1"/>
          </p:cNvSpPr>
          <p:nvPr>
            <p:ph type="body" sz="quarter" idx="15" hasCustomPrompt="1"/>
          </p:nvPr>
        </p:nvSpPr>
        <p:spPr>
          <a:xfrm>
            <a:off x="628650" y="1106199"/>
            <a:ext cx="78867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85341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46291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‹N°›</a:t>
            </a:fld>
            <a:endParaRPr lang="en-US"/>
          </a:p>
        </p:txBody>
      </p:sp>
      <p:sp>
        <p:nvSpPr>
          <p:cNvPr id="7" name="Text Placeholder 3"/>
          <p:cNvSpPr>
            <a:spLocks noGrp="1"/>
          </p:cNvSpPr>
          <p:nvPr>
            <p:ph type="body" sz="quarter" idx="16" hasCustomPrompt="1"/>
          </p:nvPr>
        </p:nvSpPr>
        <p:spPr>
          <a:xfrm>
            <a:off x="628650" y="1106199"/>
            <a:ext cx="78867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3585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56181"/>
            <a:ext cx="7886700" cy="553336"/>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628650" y="1428826"/>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0" name="Picture 9"/>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3" name="Picture 1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5" name="Picture 4">
            <a:extLst>
              <a:ext uri="{FF2B5EF4-FFF2-40B4-BE49-F238E27FC236}">
                <a16:creationId xmlns:a16="http://schemas.microsoft.com/office/drawing/2014/main" id="{C15FA0E6-81B1-4763-8C92-FB6B77739D0E}"/>
              </a:ext>
            </a:extLst>
          </p:cNvPr>
          <p:cNvPicPr>
            <a:picLocks noChangeAspect="1"/>
          </p:cNvPicPr>
          <p:nvPr/>
        </p:nvPicPr>
        <p:blipFill>
          <a:blip r:embed="rId26"/>
          <a:srcRect/>
          <a:stretch/>
        </p:blipFill>
        <p:spPr>
          <a:xfrm>
            <a:off x="628650" y="5853560"/>
            <a:ext cx="746066" cy="655190"/>
          </a:xfrm>
          <a:prstGeom prst="rect">
            <a:avLst/>
          </a:prstGeom>
        </p:spPr>
      </p:pic>
      <p:pic>
        <p:nvPicPr>
          <p:cNvPr id="9" name="Picture 1">
            <a:extLst>
              <a:ext uri="{FF2B5EF4-FFF2-40B4-BE49-F238E27FC236}">
                <a16:creationId xmlns:a16="http://schemas.microsoft.com/office/drawing/2014/main" id="{5DF1DB14-3E4A-C54D-A8FD-DF1F9C69490C}"/>
              </a:ext>
            </a:extLst>
          </p:cNvPr>
          <p:cNvPicPr>
            <a:picLocks noChangeAspect="1"/>
          </p:cNvPicPr>
          <p:nvPr userDrawn="1"/>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69066" y="5853560"/>
            <a:ext cx="966954" cy="633111"/>
          </a:xfrm>
          <a:prstGeom prst="rect">
            <a:avLst/>
          </a:prstGeom>
        </p:spPr>
      </p:pic>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1" r:id="rId3"/>
    <p:sldLayoutId id="2147483683" r:id="rId4"/>
    <p:sldLayoutId id="2147483663" r:id="rId5"/>
    <p:sldLayoutId id="2147483684" r:id="rId6"/>
    <p:sldLayoutId id="2147483673" r:id="rId7"/>
    <p:sldLayoutId id="2147483662" r:id="rId8"/>
    <p:sldLayoutId id="2147483675" r:id="rId9"/>
    <p:sldLayoutId id="2147483664" r:id="rId10"/>
    <p:sldLayoutId id="2147483674" r:id="rId11"/>
    <p:sldLayoutId id="2147483665" r:id="rId12"/>
    <p:sldLayoutId id="2147483676" r:id="rId13"/>
    <p:sldLayoutId id="2147483677" r:id="rId14"/>
    <p:sldLayoutId id="2147483678" r:id="rId15"/>
    <p:sldLayoutId id="2147483679" r:id="rId16"/>
    <p:sldLayoutId id="2147483667" r:id="rId17"/>
    <p:sldLayoutId id="2147483680" r:id="rId18"/>
    <p:sldLayoutId id="2147483682" r:id="rId19"/>
    <p:sldLayoutId id="2147483681" r:id="rId20"/>
    <p:sldLayoutId id="2147483687" r:id="rId21"/>
    <p:sldLayoutId id="2147483688" r:id="rId22"/>
  </p:sldLayoutIdLst>
  <p:hf hdr="0" ftr="0" dt="0"/>
  <p:txStyles>
    <p:title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131C-F095-48E5-8B44-E138AD540F6F}"/>
              </a:ext>
            </a:extLst>
          </p:cNvPr>
          <p:cNvSpPr>
            <a:spLocks noGrp="1"/>
          </p:cNvSpPr>
          <p:nvPr>
            <p:ph type="ctrTitle"/>
          </p:nvPr>
        </p:nvSpPr>
        <p:spPr>
          <a:xfrm>
            <a:off x="685800" y="3221373"/>
            <a:ext cx="7772400" cy="998290"/>
          </a:xfrm>
        </p:spPr>
        <p:txBody>
          <a:bodyPr>
            <a:noAutofit/>
          </a:bodyPr>
          <a:lstStyle/>
          <a:p>
            <a:r>
              <a:rPr lang="en-US" sz="3600" dirty="0"/>
              <a:t>IEEE Systems Council</a:t>
            </a:r>
            <a:br>
              <a:rPr lang="en-US" sz="3600" dirty="0"/>
            </a:br>
            <a:r>
              <a:rPr lang="en-US" sz="3200" dirty="0"/>
              <a:t>Industry Applications Society (IAS)</a:t>
            </a:r>
            <a:endParaRPr lang="en-US" sz="3600" dirty="0"/>
          </a:p>
        </p:txBody>
      </p:sp>
      <p:sp>
        <p:nvSpPr>
          <p:cNvPr id="3" name="Subtitle 2">
            <a:extLst>
              <a:ext uri="{FF2B5EF4-FFF2-40B4-BE49-F238E27FC236}">
                <a16:creationId xmlns:a16="http://schemas.microsoft.com/office/drawing/2014/main" id="{7E1FB642-C925-470D-A2D9-02A0B8114332}"/>
              </a:ext>
            </a:extLst>
          </p:cNvPr>
          <p:cNvSpPr>
            <a:spLocks noGrp="1"/>
          </p:cNvSpPr>
          <p:nvPr>
            <p:ph type="subTitle" idx="1"/>
          </p:nvPr>
        </p:nvSpPr>
        <p:spPr>
          <a:xfrm>
            <a:off x="685800" y="4426915"/>
            <a:ext cx="7772400" cy="1453768"/>
          </a:xfrm>
        </p:spPr>
        <p:txBody>
          <a:bodyPr>
            <a:normAutofit fontScale="85000" lnSpcReduction="20000"/>
          </a:bodyPr>
          <a:lstStyle/>
          <a:p>
            <a:r>
              <a:rPr lang="en-US" dirty="0"/>
              <a:t>Prof. Georges Zissis, IAS President</a:t>
            </a:r>
          </a:p>
          <a:p>
            <a:endParaRPr lang="en-US" sz="1300" dirty="0"/>
          </a:p>
          <a:p>
            <a:r>
              <a:rPr lang="en-US" dirty="0"/>
              <a:t>April 24</a:t>
            </a:r>
            <a:r>
              <a:rPr lang="en-US" baseline="30000" dirty="0"/>
              <a:t>th</a:t>
            </a:r>
            <a:r>
              <a:rPr lang="en-US" dirty="0"/>
              <a:t>, 2020</a:t>
            </a:r>
          </a:p>
          <a:p>
            <a:r>
              <a:rPr lang="en-US" dirty="0"/>
              <a:t>Toulouse, France</a:t>
            </a:r>
          </a:p>
        </p:txBody>
      </p:sp>
    </p:spTree>
    <p:extLst>
      <p:ext uri="{BB962C8B-B14F-4D97-AF65-F5344CB8AC3E}">
        <p14:creationId xmlns:p14="http://schemas.microsoft.com/office/powerpoint/2010/main" val="2163387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A9CA358A-65EB-0D42-8565-C40EF3C1DA2F}"/>
              </a:ext>
            </a:extLst>
          </p:cNvPr>
          <p:cNvPicPr>
            <a:picLocks noChangeAspect="1"/>
          </p:cNvPicPr>
          <p:nvPr/>
        </p:nvPicPr>
        <p:blipFill>
          <a:blip r:embed="rId2" cstate="print">
            <a:duotone>
              <a:schemeClr val="bg2">
                <a:shade val="45000"/>
                <a:satMod val="135000"/>
              </a:schemeClr>
              <a:prstClr val="white"/>
            </a:duotone>
            <a:alphaModFix amt="32000"/>
            <a:extLst>
              <a:ext uri="{28A0092B-C50C-407E-A947-70E740481C1C}">
                <a14:useLocalDpi xmlns:a14="http://schemas.microsoft.com/office/drawing/2010/main" val="0"/>
              </a:ext>
            </a:extLst>
          </a:blip>
          <a:stretch>
            <a:fillRect/>
          </a:stretch>
        </p:blipFill>
        <p:spPr>
          <a:xfrm>
            <a:off x="1485345" y="1213689"/>
            <a:ext cx="6388596" cy="4182920"/>
          </a:xfrm>
          <a:prstGeom prst="rect">
            <a:avLst/>
          </a:prstGeom>
        </p:spPr>
      </p:pic>
      <p:sp>
        <p:nvSpPr>
          <p:cNvPr id="2" name="Titre 1">
            <a:extLst>
              <a:ext uri="{FF2B5EF4-FFF2-40B4-BE49-F238E27FC236}">
                <a16:creationId xmlns:a16="http://schemas.microsoft.com/office/drawing/2014/main" id="{5E5608A8-4505-2F44-805C-01346704B9AE}"/>
              </a:ext>
            </a:extLst>
          </p:cNvPr>
          <p:cNvSpPr>
            <a:spLocks noGrp="1"/>
          </p:cNvSpPr>
          <p:nvPr>
            <p:ph type="title"/>
          </p:nvPr>
        </p:nvSpPr>
        <p:spPr>
          <a:xfrm>
            <a:off x="365761" y="556181"/>
            <a:ext cx="8430998" cy="553336"/>
          </a:xfrm>
        </p:spPr>
        <p:txBody>
          <a:bodyPr/>
          <a:lstStyle/>
          <a:p>
            <a:r>
              <a:rPr lang="en-US" sz="2800" dirty="0"/>
              <a:t>Industry Applications Society Vision, Mission &amp; </a:t>
            </a:r>
            <a:r>
              <a:rPr lang="en-US" sz="2800" dirty="0" err="1"/>
              <a:t>FoI</a:t>
            </a:r>
            <a:endParaRPr lang="en-US" sz="2800" dirty="0"/>
          </a:p>
        </p:txBody>
      </p:sp>
      <p:sp>
        <p:nvSpPr>
          <p:cNvPr id="3" name="Espace réservé du contenu 2">
            <a:extLst>
              <a:ext uri="{FF2B5EF4-FFF2-40B4-BE49-F238E27FC236}">
                <a16:creationId xmlns:a16="http://schemas.microsoft.com/office/drawing/2014/main" id="{EF5E17BB-86B6-B140-8603-2FC5BD1B0C30}"/>
              </a:ext>
            </a:extLst>
          </p:cNvPr>
          <p:cNvSpPr>
            <a:spLocks noGrp="1"/>
          </p:cNvSpPr>
          <p:nvPr>
            <p:ph sz="quarter" idx="14"/>
          </p:nvPr>
        </p:nvSpPr>
        <p:spPr>
          <a:xfrm>
            <a:off x="365761" y="1367480"/>
            <a:ext cx="8627769" cy="4375368"/>
          </a:xfrm>
        </p:spPr>
        <p:txBody>
          <a:bodyPr>
            <a:normAutofit fontScale="85000" lnSpcReduction="20000"/>
          </a:bodyPr>
          <a:lstStyle/>
          <a:p>
            <a:pPr marL="0" indent="0">
              <a:buNone/>
            </a:pPr>
            <a:r>
              <a:rPr lang="en-US" b="1" dirty="0">
                <a:solidFill>
                  <a:srgbClr val="0070C0"/>
                </a:solidFill>
              </a:rPr>
              <a:t>IAS Vision Statement</a:t>
            </a:r>
          </a:p>
          <a:p>
            <a:r>
              <a:rPr lang="en-US" i="1" dirty="0"/>
              <a:t>IEEE Industry Applications Society will be a world leader in the advancement of science and technology linking theory and practice in the application of electrical and electronic systems for the benefit of humanity.</a:t>
            </a:r>
            <a:endParaRPr lang="en-US" dirty="0"/>
          </a:p>
          <a:p>
            <a:pPr marL="0" indent="0">
              <a:buNone/>
            </a:pPr>
            <a:r>
              <a:rPr lang="en-US" b="1" dirty="0">
                <a:solidFill>
                  <a:srgbClr val="0070C0"/>
                </a:solidFill>
              </a:rPr>
              <a:t>IAS Mission Statement</a:t>
            </a:r>
          </a:p>
          <a:p>
            <a:r>
              <a:rPr lang="en-US" i="1" dirty="0"/>
              <a:t>IEEE Industry Applications Society enables the advancement of theory and practice in the design, development, manufacturing and application of safe, sustainable, reliable, smart electrical systems, equipment and services</a:t>
            </a:r>
            <a:r>
              <a:rPr lang="en-US" dirty="0"/>
              <a:t>.</a:t>
            </a:r>
          </a:p>
          <a:p>
            <a:pPr marL="0" indent="0">
              <a:buNone/>
            </a:pPr>
            <a:r>
              <a:rPr lang="en-US" b="1" dirty="0">
                <a:solidFill>
                  <a:srgbClr val="0070C0"/>
                </a:solidFill>
              </a:rPr>
              <a:t>Field of Interest</a:t>
            </a:r>
          </a:p>
          <a:p>
            <a:r>
              <a:rPr lang="en-US" i="1" dirty="0"/>
              <a:t>The Society, as a transnational organization, is interested in advancement of the theory and practice of electrical and electronic engineering in the development, design, manufacture and application of electrical systems, apparatus, devices and controls to the processes and equipment of industry and commerce; promotion of safe, reliable and economic installations; industry leadership in energy conservation and environmental, health, and safety issues; creation of voluntary engineering standards and recommended practices; and the professional development of its membership.</a:t>
            </a:r>
          </a:p>
        </p:txBody>
      </p:sp>
      <p:sp>
        <p:nvSpPr>
          <p:cNvPr id="4" name="Espace réservé du numéro de diapositive 3">
            <a:extLst>
              <a:ext uri="{FF2B5EF4-FFF2-40B4-BE49-F238E27FC236}">
                <a16:creationId xmlns:a16="http://schemas.microsoft.com/office/drawing/2014/main" id="{76960754-0C5F-5843-BBD7-C7CFA06510D0}"/>
              </a:ext>
            </a:extLst>
          </p:cNvPr>
          <p:cNvSpPr>
            <a:spLocks noGrp="1"/>
          </p:cNvSpPr>
          <p:nvPr>
            <p:ph type="sldNum" sz="quarter" idx="15"/>
          </p:nvPr>
        </p:nvSpPr>
        <p:spPr/>
        <p:txBody>
          <a:bodyPr/>
          <a:lstStyle/>
          <a:p>
            <a:fld id="{D1AD9FF3-DD74-4057-B20F-AB1FEC496B7A}" type="slidenum">
              <a:rPr lang="en-US" smtClean="0"/>
              <a:pPr/>
              <a:t>2</a:t>
            </a:fld>
            <a:endParaRPr lang="en-US"/>
          </a:p>
        </p:txBody>
      </p:sp>
      <p:sp>
        <p:nvSpPr>
          <p:cNvPr id="6" name="TextBox 4">
            <a:extLst>
              <a:ext uri="{FF2B5EF4-FFF2-40B4-BE49-F238E27FC236}">
                <a16:creationId xmlns:a16="http://schemas.microsoft.com/office/drawing/2014/main" id="{8974924C-0FB9-B24B-ABCF-85FC6191D82F}"/>
              </a:ext>
            </a:extLst>
          </p:cNvPr>
          <p:cNvSpPr txBox="1"/>
          <p:nvPr/>
        </p:nvSpPr>
        <p:spPr>
          <a:xfrm>
            <a:off x="2437878" y="5826726"/>
            <a:ext cx="1994976" cy="707886"/>
          </a:xfrm>
          <a:prstGeom prst="rect">
            <a:avLst/>
          </a:prstGeom>
          <a:ln>
            <a:noFill/>
          </a:ln>
        </p:spPr>
        <p:txBody>
          <a:bodyPr wrap="square" rtlCol="0">
            <a:spAutoFit/>
          </a:bodyPr>
          <a:lstStyle/>
          <a:p>
            <a:r>
              <a:rPr lang="en-US" sz="2000" b="1" i="1" dirty="0">
                <a:solidFill>
                  <a:srgbClr val="008542"/>
                </a:solidFill>
              </a:rPr>
              <a:t>Linking Research to Practice</a:t>
            </a:r>
          </a:p>
        </p:txBody>
      </p:sp>
    </p:spTree>
    <p:extLst>
      <p:ext uri="{BB962C8B-B14F-4D97-AF65-F5344CB8AC3E}">
        <p14:creationId xmlns:p14="http://schemas.microsoft.com/office/powerpoint/2010/main" val="113032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F9FBF6E9-4BAD-3D42-9589-BA4D18EC4E25}"/>
              </a:ext>
            </a:extLst>
          </p:cNvPr>
          <p:cNvPicPr>
            <a:picLocks noChangeAspect="1"/>
          </p:cNvPicPr>
          <p:nvPr/>
        </p:nvPicPr>
        <p:blipFill>
          <a:blip r:embed="rId2" cstate="print">
            <a:duotone>
              <a:schemeClr val="bg2">
                <a:shade val="45000"/>
                <a:satMod val="135000"/>
              </a:schemeClr>
              <a:prstClr val="white"/>
            </a:duotone>
            <a:alphaModFix amt="46000"/>
            <a:extLst>
              <a:ext uri="{28A0092B-C50C-407E-A947-70E740481C1C}">
                <a14:useLocalDpi xmlns:a14="http://schemas.microsoft.com/office/drawing/2010/main" val="0"/>
              </a:ext>
            </a:extLst>
          </a:blip>
          <a:stretch>
            <a:fillRect/>
          </a:stretch>
        </p:blipFill>
        <p:spPr>
          <a:xfrm>
            <a:off x="1621085" y="981386"/>
            <a:ext cx="6388596" cy="4182920"/>
          </a:xfrm>
          <a:prstGeom prst="rect">
            <a:avLst/>
          </a:prstGeom>
        </p:spPr>
      </p:pic>
      <p:sp>
        <p:nvSpPr>
          <p:cNvPr id="2" name="Title 1"/>
          <p:cNvSpPr>
            <a:spLocks noGrp="1"/>
          </p:cNvSpPr>
          <p:nvPr>
            <p:ph type="title"/>
          </p:nvPr>
        </p:nvSpPr>
        <p:spPr>
          <a:xfrm>
            <a:off x="628650" y="428050"/>
            <a:ext cx="7886700" cy="553336"/>
          </a:xfrm>
        </p:spPr>
        <p:txBody>
          <a:bodyPr/>
          <a:lstStyle/>
          <a:p>
            <a:r>
              <a:rPr lang="en-US" dirty="0"/>
              <a:t>Attributes of Industry Applications Society</a:t>
            </a:r>
            <a:endParaRPr lang="el-GR" dirty="0">
              <a:solidFill>
                <a:srgbClr val="FF0000"/>
              </a:solidFill>
            </a:endParaRPr>
          </a:p>
        </p:txBody>
      </p:sp>
      <p:sp>
        <p:nvSpPr>
          <p:cNvPr id="3" name="Content Placeholder 2"/>
          <p:cNvSpPr>
            <a:spLocks noGrp="1"/>
          </p:cNvSpPr>
          <p:nvPr>
            <p:ph sz="quarter" idx="14"/>
          </p:nvPr>
        </p:nvSpPr>
        <p:spPr>
          <a:xfrm>
            <a:off x="628650" y="1109517"/>
            <a:ext cx="8326438" cy="4375368"/>
          </a:xfrm>
        </p:spPr>
        <p:txBody>
          <a:bodyPr>
            <a:normAutofit fontScale="85000" lnSpcReduction="20000"/>
          </a:bodyPr>
          <a:lstStyle/>
          <a:p>
            <a:pPr marL="0" indent="0" algn="just">
              <a:buNone/>
            </a:pPr>
            <a:r>
              <a:rPr lang="en-US" sz="1800" b="1" dirty="0"/>
              <a:t>IAS was formed in 1965, two years after the creation of IEEE</a:t>
            </a:r>
          </a:p>
          <a:p>
            <a:pPr marL="0" indent="0" algn="just">
              <a:buNone/>
            </a:pPr>
            <a:r>
              <a:rPr lang="en-US" sz="1800" dirty="0"/>
              <a:t>But, many of its committees have a much longer history</a:t>
            </a:r>
          </a:p>
          <a:p>
            <a:pPr lvl="1" algn="just"/>
            <a:r>
              <a:rPr lang="en-US" sz="1600" dirty="0"/>
              <a:t>Two committees were formed before 1910</a:t>
            </a:r>
          </a:p>
          <a:p>
            <a:pPr lvl="1" algn="just"/>
            <a:r>
              <a:rPr lang="en-US" sz="1600" dirty="0"/>
              <a:t>14 of the original 23 committees still exist</a:t>
            </a:r>
          </a:p>
          <a:p>
            <a:pPr lvl="1" algn="just"/>
            <a:endParaRPr lang="en-US" sz="1600" dirty="0"/>
          </a:p>
          <a:p>
            <a:pPr algn="just">
              <a:spcBef>
                <a:spcPts val="600"/>
              </a:spcBef>
            </a:pPr>
            <a:r>
              <a:rPr lang="en-US" sz="1800" dirty="0"/>
              <a:t>5</a:t>
            </a:r>
            <a:r>
              <a:rPr lang="en-US" sz="1800" baseline="30000" dirty="0"/>
              <a:t>th</a:t>
            </a:r>
            <a:r>
              <a:rPr lang="en-US" sz="1800" dirty="0"/>
              <a:t> IEEE Society in membership size</a:t>
            </a:r>
          </a:p>
          <a:p>
            <a:pPr algn="just">
              <a:spcBef>
                <a:spcPts val="600"/>
              </a:spcBef>
            </a:pPr>
            <a:r>
              <a:rPr lang="en-US" sz="1800" dirty="0"/>
              <a:t>15,000 members (51% industry sector) 3,500 students</a:t>
            </a:r>
          </a:p>
          <a:p>
            <a:pPr algn="just">
              <a:spcBef>
                <a:spcPts val="600"/>
              </a:spcBef>
            </a:pPr>
            <a:r>
              <a:rPr lang="en-US" sz="1800" dirty="0"/>
              <a:t>Over 450 Chapters – many joint with other Societies like PELS, PES, IES</a:t>
            </a:r>
          </a:p>
          <a:p>
            <a:pPr lvl="0">
              <a:spcBef>
                <a:spcPts val="600"/>
              </a:spcBef>
            </a:pPr>
            <a:r>
              <a:rPr lang="en-US" sz="1800" dirty="0"/>
              <a:t>Student branch chapters in 30+ countries and technical chapters in 67 countries</a:t>
            </a:r>
            <a:endParaRPr lang="en-CA" sz="1800" dirty="0">
              <a:solidFill>
                <a:srgbClr val="FF0000"/>
              </a:solidFill>
            </a:endParaRPr>
          </a:p>
          <a:p>
            <a:pPr algn="just">
              <a:spcBef>
                <a:spcPts val="600"/>
              </a:spcBef>
            </a:pPr>
            <a:r>
              <a:rPr lang="en-US" sz="1800" dirty="0"/>
              <a:t>Financial or Technical Sponsor of almost 50 Conferences per year</a:t>
            </a:r>
          </a:p>
          <a:p>
            <a:pPr algn="just">
              <a:spcBef>
                <a:spcPts val="600"/>
              </a:spcBef>
            </a:pPr>
            <a:r>
              <a:rPr lang="en-US" sz="1800" dirty="0"/>
              <a:t>68 IEEE Standards (out of 1200 in IEEE)</a:t>
            </a:r>
          </a:p>
          <a:p>
            <a:pPr algn="just">
              <a:spcBef>
                <a:spcPts val="600"/>
              </a:spcBef>
            </a:pPr>
            <a:endParaRPr lang="en-US" sz="1800" dirty="0"/>
          </a:p>
          <a:p>
            <a:r>
              <a:rPr lang="en-US" sz="1800" dirty="0"/>
              <a:t>IAS is a core member of IEEE Transportation Electrification Community</a:t>
            </a:r>
          </a:p>
          <a:p>
            <a:r>
              <a:rPr lang="en-US" sz="1800" dirty="0"/>
              <a:t>IAS supports Smart Grid</a:t>
            </a:r>
          </a:p>
          <a:p>
            <a:r>
              <a:rPr lang="en-US" sz="1800" dirty="0"/>
              <a:t>IAS supports Smart Cities</a:t>
            </a:r>
          </a:p>
          <a:p>
            <a:r>
              <a:rPr lang="en-US" sz="1800" dirty="0"/>
              <a:t>IAS supports Systems Council</a:t>
            </a:r>
          </a:p>
          <a:p>
            <a:r>
              <a:rPr lang="en-US" sz="1800" dirty="0"/>
              <a:t>IAS supports International Smart Village</a:t>
            </a:r>
          </a:p>
          <a:p>
            <a:pPr algn="just"/>
            <a:endParaRPr lang="en-US" sz="1800" dirty="0"/>
          </a:p>
          <a:p>
            <a:pPr algn="just"/>
            <a:endParaRPr lang="el-GR" sz="1800" dirty="0"/>
          </a:p>
        </p:txBody>
      </p:sp>
      <p:sp>
        <p:nvSpPr>
          <p:cNvPr id="4" name="Slide Number Placeholder 3"/>
          <p:cNvSpPr>
            <a:spLocks noGrp="1"/>
          </p:cNvSpPr>
          <p:nvPr>
            <p:ph type="sldNum" sz="quarter" idx="15"/>
          </p:nvPr>
        </p:nvSpPr>
        <p:spPr/>
        <p:txBody>
          <a:bodyPr/>
          <a:lstStyle/>
          <a:p>
            <a:fld id="{D1AD9FF3-DD74-4057-B20F-AB1FEC496B7A}" type="slidenum">
              <a:rPr lang="el-GR" smtClean="0"/>
              <a:pPr/>
              <a:t>3</a:t>
            </a:fld>
            <a:endParaRPr lang="el-GR" dirty="0"/>
          </a:p>
        </p:txBody>
      </p:sp>
    </p:spTree>
    <p:extLst>
      <p:ext uri="{BB962C8B-B14F-4D97-AF65-F5344CB8AC3E}">
        <p14:creationId xmlns:p14="http://schemas.microsoft.com/office/powerpoint/2010/main" val="171102200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645" y="477680"/>
            <a:ext cx="7886700" cy="553336"/>
          </a:xfrm>
        </p:spPr>
        <p:txBody>
          <a:bodyPr/>
          <a:lstStyle/>
          <a:p>
            <a:r>
              <a:rPr lang="en-US" dirty="0"/>
              <a:t>Society’s Main Activities</a:t>
            </a:r>
          </a:p>
        </p:txBody>
      </p:sp>
      <p:sp>
        <p:nvSpPr>
          <p:cNvPr id="3" name="Content Placeholder 2"/>
          <p:cNvSpPr>
            <a:spLocks noGrp="1"/>
          </p:cNvSpPr>
          <p:nvPr>
            <p:ph sz="quarter" idx="14"/>
          </p:nvPr>
        </p:nvSpPr>
        <p:spPr>
          <a:xfrm>
            <a:off x="309645" y="1185053"/>
            <a:ext cx="8326438" cy="4375368"/>
          </a:xfrm>
        </p:spPr>
        <p:txBody>
          <a:bodyPr>
            <a:normAutofit lnSpcReduction="10000"/>
          </a:bodyPr>
          <a:lstStyle/>
          <a:p>
            <a:r>
              <a:rPr lang="en-US" sz="1800" dirty="0"/>
              <a:t>7 Rank-A peer Review Journals; more than 10 conference proceedings/year</a:t>
            </a:r>
          </a:p>
          <a:p>
            <a:r>
              <a:rPr lang="en-US" sz="1800" dirty="0"/>
              <a:t>Tutorials, Webinars and IAS Resource center</a:t>
            </a:r>
          </a:p>
          <a:p>
            <a:r>
              <a:rPr lang="en-US" sz="1800" dirty="0"/>
              <a:t>Women In Engineering Travel awards</a:t>
            </a:r>
          </a:p>
          <a:p>
            <a:r>
              <a:rPr lang="en-US" sz="1800" dirty="0"/>
              <a:t>Myron Zucker Student-Faculty Research Grant Program</a:t>
            </a:r>
          </a:p>
          <a:p>
            <a:pPr lvl="1"/>
            <a:r>
              <a:rPr lang="en-US" sz="1600" dirty="0"/>
              <a:t>Sponsoring two research projects annually. </a:t>
            </a:r>
          </a:p>
          <a:p>
            <a:pPr lvl="1"/>
            <a:r>
              <a:rPr lang="en-US" sz="1600" dirty="0"/>
              <a:t>The project must be designed to produce Myron </a:t>
            </a:r>
            <a:r>
              <a:rPr lang="en-US" sz="1600" dirty="0" err="1"/>
              <a:t>Zucker</a:t>
            </a:r>
            <a:r>
              <a:rPr lang="en-US" sz="1600" dirty="0"/>
              <a:t> Student-Faculty Research Grant Program publishable results in one year. </a:t>
            </a:r>
          </a:p>
          <a:p>
            <a:pPr lvl="1"/>
            <a:r>
              <a:rPr lang="en-US" sz="1600" dirty="0"/>
              <a:t>Maximum funding $25,000 per project.</a:t>
            </a:r>
          </a:p>
          <a:p>
            <a:r>
              <a:rPr lang="en-US" sz="1800" dirty="0"/>
              <a:t>Student Travel Awards</a:t>
            </a:r>
          </a:p>
          <a:p>
            <a:pPr lvl="1"/>
            <a:r>
              <a:rPr lang="en-US" sz="1400" dirty="0"/>
              <a:t>Approx. 370 travel awards for students (all levels)</a:t>
            </a:r>
          </a:p>
          <a:p>
            <a:r>
              <a:rPr lang="en-US" sz="1800" dirty="0"/>
              <a:t>Student contests &amp; Awards</a:t>
            </a:r>
          </a:p>
          <a:p>
            <a:pPr lvl="1"/>
            <a:r>
              <a:rPr lang="en-US" sz="1600" dirty="0"/>
              <a:t>Thesis</a:t>
            </a:r>
          </a:p>
          <a:p>
            <a:pPr lvl="1"/>
            <a:r>
              <a:rPr lang="en-US" sz="1600" dirty="0"/>
              <a:t>Demonstrations &amp; projects</a:t>
            </a:r>
          </a:p>
          <a:p>
            <a:pPr lvl="1"/>
            <a:r>
              <a:rPr lang="en-US" sz="1600" dirty="0"/>
              <a:t>Chapter Activity</a:t>
            </a:r>
          </a:p>
          <a:p>
            <a:pPr lvl="1"/>
            <a:r>
              <a:rPr lang="en-US" sz="1600" dirty="0"/>
              <a:t>Humanitarian</a:t>
            </a:r>
          </a:p>
        </p:txBody>
      </p:sp>
      <p:sp>
        <p:nvSpPr>
          <p:cNvPr id="4" name="Slide Number Placeholder 3"/>
          <p:cNvSpPr>
            <a:spLocks noGrp="1"/>
          </p:cNvSpPr>
          <p:nvPr>
            <p:ph type="sldNum" sz="quarter" idx="15"/>
          </p:nvPr>
        </p:nvSpPr>
        <p:spPr>
          <a:xfrm>
            <a:off x="8636083" y="-52451"/>
            <a:ext cx="358775" cy="365125"/>
          </a:xfrm>
        </p:spPr>
        <p:txBody>
          <a:bodyPr/>
          <a:lstStyle/>
          <a:p>
            <a:fld id="{D1AD9FF3-DD74-4057-B20F-AB1FEC496B7A}" type="slidenum">
              <a:rPr lang="el-GR" smtClean="0"/>
              <a:pPr/>
              <a:t>4</a:t>
            </a:fld>
            <a:endParaRPr lang="el-GR" dirty="0"/>
          </a:p>
        </p:txBody>
      </p:sp>
      <p:pic>
        <p:nvPicPr>
          <p:cNvPr id="8" name="Image 7">
            <a:extLst>
              <a:ext uri="{FF2B5EF4-FFF2-40B4-BE49-F238E27FC236}">
                <a16:creationId xmlns:a16="http://schemas.microsoft.com/office/drawing/2014/main" id="{6B774ABA-6499-C049-9761-6B3A5183E86B}"/>
              </a:ext>
            </a:extLst>
          </p:cNvPr>
          <p:cNvPicPr>
            <a:picLocks noChangeAspect="1"/>
          </p:cNvPicPr>
          <p:nvPr/>
        </p:nvPicPr>
        <p:blipFill>
          <a:blip r:embed="rId2"/>
          <a:stretch>
            <a:fillRect/>
          </a:stretch>
        </p:blipFill>
        <p:spPr>
          <a:xfrm>
            <a:off x="5872280" y="2170573"/>
            <a:ext cx="2521178" cy="1501845"/>
          </a:xfrm>
          <a:prstGeom prst="rect">
            <a:avLst/>
          </a:prstGeom>
        </p:spPr>
      </p:pic>
      <p:pic>
        <p:nvPicPr>
          <p:cNvPr id="6" name="Image 5">
            <a:extLst>
              <a:ext uri="{FF2B5EF4-FFF2-40B4-BE49-F238E27FC236}">
                <a16:creationId xmlns:a16="http://schemas.microsoft.com/office/drawing/2014/main" id="{478EF5CA-8C32-D949-A00E-67DEDD4D5612}"/>
              </a:ext>
            </a:extLst>
          </p:cNvPr>
          <p:cNvPicPr>
            <a:picLocks noChangeAspect="1"/>
          </p:cNvPicPr>
          <p:nvPr/>
        </p:nvPicPr>
        <p:blipFill>
          <a:blip r:embed="rId3">
            <a:clrChange>
              <a:clrFrom>
                <a:srgbClr val="FFFEFF"/>
              </a:clrFrom>
              <a:clrTo>
                <a:srgbClr val="FFFEFF">
                  <a:alpha val="0"/>
                </a:srgbClr>
              </a:clrTo>
            </a:clrChange>
          </a:blip>
          <a:stretch>
            <a:fillRect/>
          </a:stretch>
        </p:blipFill>
        <p:spPr>
          <a:xfrm>
            <a:off x="5154724" y="3323577"/>
            <a:ext cx="4022261" cy="2152340"/>
          </a:xfrm>
          <a:prstGeom prst="rect">
            <a:avLst/>
          </a:prstGeom>
        </p:spPr>
      </p:pic>
      <p:sp>
        <p:nvSpPr>
          <p:cNvPr id="7" name="Rectangle 6">
            <a:extLst>
              <a:ext uri="{FF2B5EF4-FFF2-40B4-BE49-F238E27FC236}">
                <a16:creationId xmlns:a16="http://schemas.microsoft.com/office/drawing/2014/main" id="{4506BD2F-C7CE-1A4D-8BFB-453B3DAFD1A9}"/>
              </a:ext>
            </a:extLst>
          </p:cNvPr>
          <p:cNvSpPr/>
          <p:nvPr/>
        </p:nvSpPr>
        <p:spPr>
          <a:xfrm rot="19061876">
            <a:off x="2611242" y="2733671"/>
            <a:ext cx="6901555" cy="1179810"/>
          </a:xfrm>
          <a:prstGeom prst="rect">
            <a:avLst/>
          </a:prstGeom>
          <a:solidFill>
            <a:schemeClr val="accent2">
              <a:lumMod val="20000"/>
              <a:lumOff val="80000"/>
              <a:alpha val="45000"/>
            </a:schemeClr>
          </a:solidFill>
        </p:spPr>
        <p:txBody>
          <a:bodyPr wrap="square">
            <a:spAutoFit/>
          </a:bodyPr>
          <a:lstStyle/>
          <a:p>
            <a:pPr indent="-45720" algn="ctr" fontAlgn="base">
              <a:spcBef>
                <a:spcPts val="800"/>
              </a:spcBef>
            </a:pPr>
            <a:r>
              <a:rPr lang="en-US" sz="3200" b="1" dirty="0">
                <a:ln w="22225">
                  <a:solidFill>
                    <a:schemeClr val="accent2"/>
                  </a:solidFill>
                  <a:prstDash val="solid"/>
                </a:ln>
                <a:solidFill>
                  <a:schemeClr val="accent2">
                    <a:lumMod val="40000"/>
                    <a:lumOff val="60000"/>
                  </a:schemeClr>
                </a:solidFill>
                <a:latin typeface="Verdana" panose="020B0604030504040204" pitchFamily="34" charset="0"/>
                <a:ea typeface="ＭＳ Ｐゴシック" panose="020B0600070205080204" pitchFamily="34" charset="-128"/>
              </a:rPr>
              <a:t>IAS started a YP </a:t>
            </a:r>
          </a:p>
          <a:p>
            <a:pPr indent="-45720" algn="ctr" fontAlgn="base">
              <a:spcBef>
                <a:spcPts val="800"/>
              </a:spcBef>
            </a:pPr>
            <a:r>
              <a:rPr lang="en-US" sz="3200" b="1" dirty="0">
                <a:ln w="22225">
                  <a:solidFill>
                    <a:schemeClr val="accent2"/>
                  </a:solidFill>
                  <a:prstDash val="solid"/>
                </a:ln>
                <a:solidFill>
                  <a:schemeClr val="accent2">
                    <a:lumMod val="40000"/>
                    <a:lumOff val="60000"/>
                  </a:schemeClr>
                </a:solidFill>
                <a:latin typeface="Verdana" panose="020B0604030504040204" pitchFamily="34" charset="0"/>
                <a:ea typeface="ＭＳ Ｐゴシック" panose="020B0600070205080204" pitchFamily="34" charset="-128"/>
              </a:rPr>
              <a:t>mentoring program in 2019</a:t>
            </a:r>
          </a:p>
        </p:txBody>
      </p:sp>
      <p:sp>
        <p:nvSpPr>
          <p:cNvPr id="9" name="Rectangle 8">
            <a:extLst>
              <a:ext uri="{FF2B5EF4-FFF2-40B4-BE49-F238E27FC236}">
                <a16:creationId xmlns:a16="http://schemas.microsoft.com/office/drawing/2014/main" id="{F959C270-6CE6-F54F-ADD4-00739793AF81}"/>
              </a:ext>
            </a:extLst>
          </p:cNvPr>
          <p:cNvSpPr/>
          <p:nvPr/>
        </p:nvSpPr>
        <p:spPr>
          <a:xfrm rot="19061876">
            <a:off x="277974" y="2079554"/>
            <a:ext cx="5737081" cy="1795363"/>
          </a:xfrm>
          <a:prstGeom prst="rect">
            <a:avLst/>
          </a:prstGeom>
          <a:solidFill>
            <a:schemeClr val="accent2">
              <a:lumMod val="20000"/>
              <a:lumOff val="80000"/>
              <a:alpha val="45000"/>
            </a:schemeClr>
          </a:solidFill>
        </p:spPr>
        <p:txBody>
          <a:bodyPr wrap="square">
            <a:spAutoFit/>
          </a:bodyPr>
          <a:lstStyle/>
          <a:p>
            <a:pPr indent="-45720" algn="ctr" fontAlgn="base">
              <a:spcBef>
                <a:spcPts val="800"/>
              </a:spcBef>
            </a:pPr>
            <a:r>
              <a:rPr lang="en-US" sz="3200" b="1" dirty="0">
                <a:ln w="22225">
                  <a:solidFill>
                    <a:schemeClr val="accent2"/>
                  </a:solidFill>
                  <a:prstDash val="solid"/>
                </a:ln>
                <a:solidFill>
                  <a:schemeClr val="accent2">
                    <a:lumMod val="40000"/>
                    <a:lumOff val="60000"/>
                  </a:schemeClr>
                </a:solidFill>
                <a:latin typeface="Verdana" panose="020B0604030504040204" pitchFamily="34" charset="0"/>
                <a:ea typeface="ＭＳ Ｐゴシック" panose="020B0600070205080204" pitchFamily="34" charset="-128"/>
              </a:rPr>
              <a:t>IEEE Open Journal of Industry Applications</a:t>
            </a:r>
          </a:p>
          <a:p>
            <a:pPr indent="-45720" algn="ctr" fontAlgn="base">
              <a:spcBef>
                <a:spcPts val="800"/>
              </a:spcBef>
            </a:pPr>
            <a:r>
              <a:rPr lang="en-US" sz="2000" b="1" dirty="0">
                <a:ln w="22225">
                  <a:solidFill>
                    <a:schemeClr val="accent2"/>
                  </a:solidFill>
                  <a:prstDash val="solid"/>
                </a:ln>
                <a:solidFill>
                  <a:schemeClr val="accent2">
                    <a:lumMod val="40000"/>
                    <a:lumOff val="60000"/>
                  </a:schemeClr>
                </a:solidFill>
                <a:latin typeface="Verdana" panose="020B0604030504040204" pitchFamily="34" charset="0"/>
                <a:ea typeface="ＭＳ Ｐゴシック" panose="020B0600070205080204" pitchFamily="34" charset="-128"/>
              </a:rPr>
              <a:t>Gold Open-Access Journal is now accepting papers.</a:t>
            </a:r>
            <a:endParaRPr lang="fr-FR" sz="2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08329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theme/theme1.xml><?xml version="1.0" encoding="utf-8"?>
<a:theme xmlns:a="http://schemas.openxmlformats.org/drawingml/2006/main" name="IEEE SC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EE SC Template" id="{A5B3FA8A-C4AC-46E0-B60A-A521DC20E911}" vid="{5233A342-BF21-46C2-B5B3-60409B8AB43D}"/>
    </a:ext>
  </a:extLst>
</a:theme>
</file>

<file path=docProps/app.xml><?xml version="1.0" encoding="utf-8"?>
<Properties xmlns="http://schemas.openxmlformats.org/officeDocument/2006/extended-properties" xmlns:vt="http://schemas.openxmlformats.org/officeDocument/2006/docPropsVTypes">
  <Template>IEEE Sensors Council Template</Template>
  <TotalTime>189</TotalTime>
  <Words>454</Words>
  <Application>Microsoft Macintosh PowerPoint</Application>
  <PresentationFormat>Affichage à l'écran (4:3)</PresentationFormat>
  <Paragraphs>53</Paragraphs>
  <Slides>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vt:i4>
      </vt:variant>
    </vt:vector>
  </HeadingPairs>
  <TitlesOfParts>
    <vt:vector size="12" baseType="lpstr">
      <vt:lpstr>ＭＳ Ｐゴシック</vt:lpstr>
      <vt:lpstr>Arial</vt:lpstr>
      <vt:lpstr>Calibri</vt:lpstr>
      <vt:lpstr>Courier New</vt:lpstr>
      <vt:lpstr>LucidaGrande</vt:lpstr>
      <vt:lpstr>Verdana</vt:lpstr>
      <vt:lpstr>Wingdings</vt:lpstr>
      <vt:lpstr>IEEE SC Template</vt:lpstr>
      <vt:lpstr>IEEE Systems Council Industry Applications Society (IAS)</vt:lpstr>
      <vt:lpstr>Industry Applications Society Vision, Mission &amp; FoI</vt:lpstr>
      <vt:lpstr>Attributes of Industry Applications Society</vt:lpstr>
      <vt:lpstr>Society’s Main Activities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Sensors Council &lt;&lt;Report’s Name&gt;&gt;</dc:title>
  <dc:creator>Brooke Johnson</dc:creator>
  <cp:lastModifiedBy>Georges ZISSIS</cp:lastModifiedBy>
  <cp:revision>16</cp:revision>
  <dcterms:created xsi:type="dcterms:W3CDTF">2020-02-18T14:58:53Z</dcterms:created>
  <dcterms:modified xsi:type="dcterms:W3CDTF">2020-04-01T16:58:25Z</dcterms:modified>
</cp:coreProperties>
</file>