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B23E7-1B83-4E93-869F-93536C0F39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9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Women in Systems Engineering (WISE)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Holly Handley</a:t>
            </a:r>
          </a:p>
          <a:p>
            <a:endParaRPr lang="en-US" sz="1300" dirty="0"/>
          </a:p>
          <a:p>
            <a:r>
              <a:rPr lang="en-US" dirty="0"/>
              <a:t>September 3,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04C3DB-1A36-4A47-A187-BC0E27340C81}"/>
              </a:ext>
            </a:extLst>
          </p:cNvPr>
          <p:cNvSpPr txBox="1"/>
          <p:nvPr/>
        </p:nvSpPr>
        <p:spPr>
          <a:xfrm>
            <a:off x="3292742" y="5543280"/>
            <a:ext cx="7757060" cy="646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1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committee focuses on promoting women systems engineers and systems scientists,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1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inspiring girls around the world to follow their academic interests in a systems career.</a:t>
            </a:r>
            <a:endParaRPr lang="en-US" sz="1600" b="1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Achievements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795461"/>
            <a:ext cx="9999024" cy="773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Held Professional Development Hour – Joint with HSI TC – May 20, 2021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 Attendees attended the Virtual Meeting on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48C3DA-E4B8-4D85-A137-A414C98B3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881237"/>
              </p:ext>
            </p:extLst>
          </p:nvPr>
        </p:nvGraphicFramePr>
        <p:xfrm>
          <a:off x="1229569" y="2528919"/>
          <a:ext cx="7984733" cy="1138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510">
                  <a:extLst>
                    <a:ext uri="{9D8B030D-6E8A-4147-A177-3AD203B41FA5}">
                      <a16:colId xmlns:a16="http://schemas.microsoft.com/office/drawing/2014/main" val="1989320458"/>
                    </a:ext>
                  </a:extLst>
                </a:gridCol>
                <a:gridCol w="2630184">
                  <a:extLst>
                    <a:ext uri="{9D8B030D-6E8A-4147-A177-3AD203B41FA5}">
                      <a16:colId xmlns:a16="http://schemas.microsoft.com/office/drawing/2014/main" val="1712276013"/>
                    </a:ext>
                  </a:extLst>
                </a:gridCol>
                <a:gridCol w="3649039">
                  <a:extLst>
                    <a:ext uri="{9D8B030D-6E8A-4147-A177-3AD203B41FA5}">
                      <a16:colId xmlns:a16="http://schemas.microsoft.com/office/drawing/2014/main" val="34867025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Presenter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Organization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80221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Charlotte Farmer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MITRE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Experiences from Creating a Mentoring Program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967674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Clair Dorsey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Christopher Newport University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Establishing Rapport and Getting Started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367389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Ariel Pinto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Old Dominion University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Mentoring Graduate Students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88569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Jessica Dirks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Big Brother / Big Sisters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Mentoring Younger Students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26078543"/>
                  </a:ext>
                </a:extLst>
              </a:tr>
            </a:tbl>
          </a:graphicData>
        </a:graphic>
      </p:graphicFrame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2E189D-8C8B-4741-B1A2-D3E06B93A13B}"/>
              </a:ext>
            </a:extLst>
          </p:cNvPr>
          <p:cNvSpPr>
            <a:spLocks noGrp="1"/>
          </p:cNvSpPr>
          <p:nvPr/>
        </p:nvSpPr>
        <p:spPr>
          <a:xfrm>
            <a:off x="840116" y="3883094"/>
            <a:ext cx="10841599" cy="2723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Added New Featured Women Engineers – Total is now 10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Pierangela</a:t>
            </a: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Samarati</a:t>
            </a: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, Professor at </a:t>
            </a:r>
            <a:r>
              <a:rPr lang="en-US" sz="2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Università</a:t>
            </a: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degli</a:t>
            </a: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Studi</a:t>
            </a: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rebuchet MS" panose="020B0603020202020204" pitchFamily="34" charset="0"/>
              </a:rPr>
              <a:t> di Milano, Italy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u="none" strike="noStrike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rebuchet MS" panose="020B0603020202020204" pitchFamily="34" charset="0"/>
              </a:rPr>
              <a:t>Ashley </a:t>
            </a:r>
            <a:r>
              <a:rPr lang="en-US" sz="2200" u="none" strike="noStrike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rebuchet MS" panose="020B0603020202020204" pitchFamily="34" charset="0"/>
              </a:rPr>
              <a:t>Madni</a:t>
            </a: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rebuchet MS" panose="020B0603020202020204" pitchFamily="34" charset="0"/>
              </a:rPr>
              <a:t>, Jet Propulsion Laboratory (JPL/Caltech), United States </a:t>
            </a: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rebuchet MS" panose="020B0603020202020204" pitchFamily="34" charset="0"/>
              </a:rPr>
              <a:t>Chantelle Dubois, Canadian Space Agency, Canada </a:t>
            </a: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Humna</a:t>
            </a:r>
            <a:r>
              <a:rPr lang="en-US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Hassan Malik, Senior Engineer, Council for Scientific and Industrial Research, South Africa</a:t>
            </a: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Deborah Thompson, 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Lead Engineer – HMI (Human Machine Interface/Interaction) Volvo Group North America, United States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5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Current Status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850391" y="1730657"/>
            <a:ext cx="10841599" cy="28002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Participated in IEEE Women in Engineering (WIE) activities:</a:t>
            </a:r>
            <a:endParaRPr lang="en-US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Attended the 2021 IEEE Women in Engineering International Leadership Conference 27-30 April 2021</a:t>
            </a:r>
            <a:endParaRPr lang="en-US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Attended the WIE May Teleconference – 26 May 2021</a:t>
            </a:r>
          </a:p>
          <a:p>
            <a:pPr marL="914400" lvl="1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dirty="0">
                <a:ea typeface="Calibri" panose="020F0502020204030204" pitchFamily="34" charset="0"/>
                <a:cs typeface="Calibri" panose="020F0502020204030204" pitchFamily="34" charset="0"/>
              </a:rPr>
              <a:t>Attended the WIE August Teleconference – 17 August 2021</a:t>
            </a:r>
          </a:p>
          <a:p>
            <a:pPr marL="914400" lvl="1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0" dirty="0"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WIE Call for References to Support Senior Member Applications</a:t>
            </a:r>
            <a:endParaRPr lang="en-US" sz="2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Update to Website</a:t>
            </a:r>
          </a:p>
          <a:p>
            <a:pPr marL="914400" lvl="1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Headshots with pop-up bios and link to interview</a:t>
            </a:r>
          </a:p>
          <a:p>
            <a:pPr marL="914400" lvl="1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Thanks to Amanda!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Challenges / Action Items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/>
              <a:t>Challenges</a:t>
            </a:r>
          </a:p>
          <a:p>
            <a:pPr marL="1139825" lvl="2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Identifying candidates for both WISE Membership and Featured Engineers</a:t>
            </a:r>
          </a:p>
          <a:p>
            <a:pPr marL="1597025" lvl="3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Latin America - Ana Maria  Canto Esquivel</a:t>
            </a:r>
          </a:p>
          <a:p>
            <a:pPr marL="1597025" lvl="3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Latin America – Katherine Palacio</a:t>
            </a:r>
          </a:p>
          <a:p>
            <a:pPr marL="1139825" lvl="2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Determining the role of WISE within the larger IEEE Women in Engineering (WIE)</a:t>
            </a:r>
          </a:p>
          <a:p>
            <a:pPr marL="1597025" lvl="3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Reposting of Information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000" dirty="0"/>
          </a:p>
          <a:p>
            <a:pPr marR="0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Action Items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Develop a charter for WISE to outline its goals and relationships</a:t>
            </a:r>
          </a:p>
          <a:p>
            <a:pPr lvl="2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Review the demographics of current WISE to determine gaps</a:t>
            </a:r>
          </a:p>
          <a:p>
            <a:pPr lvl="2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>
                <a:ea typeface="Calibri" panose="020F0502020204030204" pitchFamily="34" charset="0"/>
                <a:cs typeface="Calibri" panose="020F0502020204030204" pitchFamily="34" charset="0"/>
              </a:rPr>
              <a:t>Plan for next </a:t>
            </a: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workshop / meetings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0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spcBef>
                <a:spcPts val="0"/>
              </a:spcBef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c_powerpoint_template_officers" id="{6919E87B-BC96-9147-9CB5-94371926D5F1}" vid="{214AC331-E9AF-6948-AA68-916BCE2A04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WISE March 2021 Handley</Template>
  <TotalTime>67</TotalTime>
  <Words>328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LucidaGrande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Handley, Holly A.</dc:creator>
  <cp:lastModifiedBy>Handley, Holly A.</cp:lastModifiedBy>
  <cp:revision>19</cp:revision>
  <dcterms:created xsi:type="dcterms:W3CDTF">2021-02-28T12:57:07Z</dcterms:created>
  <dcterms:modified xsi:type="dcterms:W3CDTF">2021-08-24T13:09:04Z</dcterms:modified>
</cp:coreProperties>
</file>