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DB23E7-1B83-4E93-869F-93536C0F39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9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>
                <a:solidFill>
                  <a:srgbClr val="0C70AC"/>
                </a:solidFill>
              </a:rPr>
              <a:t>Nominations and Appointments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Bob Rassa, N&amp;A Committee Chair</a:t>
            </a:r>
          </a:p>
          <a:p>
            <a:endParaRPr lang="en-US" sz="1300" dirty="0"/>
          </a:p>
          <a:p>
            <a:r>
              <a:rPr lang="en-US" dirty="0"/>
              <a:t>September 3, 2021</a:t>
            </a:r>
          </a:p>
          <a:p>
            <a:r>
              <a:rPr lang="en-US" dirty="0"/>
              <a:t>Virtual Meeting</a:t>
            </a:r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Open Positions for 2022-2023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/>
              <a:t>VP of Technical Operations</a:t>
            </a:r>
          </a:p>
          <a:p>
            <a:r>
              <a:rPr lang="en-US" sz="4400" dirty="0"/>
              <a:t>VP of Publications</a:t>
            </a:r>
          </a:p>
          <a:p>
            <a:r>
              <a:rPr lang="en-US" sz="4400" dirty="0"/>
              <a:t>VP of Finance</a:t>
            </a:r>
          </a:p>
          <a:p>
            <a:r>
              <a:rPr lang="en-US" sz="4400" dirty="0"/>
              <a:t>Fellows Evaluation Committee Chair</a:t>
            </a:r>
          </a:p>
        </p:txBody>
      </p:sp>
    </p:spTree>
    <p:extLst>
      <p:ext uri="{BB962C8B-B14F-4D97-AF65-F5344CB8AC3E}">
        <p14:creationId xmlns:p14="http://schemas.microsoft.com/office/powerpoint/2010/main" val="328925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Proposed Slate 2022-2023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VP of Technical Operations – Steve Holt (reappointment for a second term)</a:t>
            </a:r>
          </a:p>
          <a:p>
            <a:r>
              <a:rPr lang="en-US" sz="2800" dirty="0"/>
              <a:t>VP of Publications – Paolo Carbone (reappointment for a second term)</a:t>
            </a:r>
          </a:p>
          <a:p>
            <a:r>
              <a:rPr lang="en-US" sz="2800" dirty="0"/>
              <a:t>VP of Finance – Jeff Rubin (reappointment for a second term)</a:t>
            </a:r>
          </a:p>
          <a:p>
            <a:r>
              <a:rPr lang="en-US" sz="2800" dirty="0"/>
              <a:t>Fellows Evaluation Committee Chair (2022 term) – Dale Blair</a:t>
            </a:r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 1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1079316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The Nominations and Appointment Committee moves to elect the slate of Systems Council officers for the 2022-2023 term as follows: VP Technical Operations: Steve Holt; VP Publications: Paolo Carbone; and VP Finance: Jeff Rubin.</a:t>
            </a:r>
          </a:p>
        </p:txBody>
      </p:sp>
    </p:spTree>
    <p:extLst>
      <p:ext uri="{BB962C8B-B14F-4D97-AF65-F5344CB8AC3E}">
        <p14:creationId xmlns:p14="http://schemas.microsoft.com/office/powerpoint/2010/main" val="349893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 2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1079316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The Nominations and Appointment Committee moves to approve the Presidential Appointment of Dale Blair as the Fellows Evaluation Committee Chair for 2022.</a:t>
            </a:r>
          </a:p>
        </p:txBody>
      </p:sp>
    </p:spTree>
    <p:extLst>
      <p:ext uri="{BB962C8B-B14F-4D97-AF65-F5344CB8AC3E}">
        <p14:creationId xmlns:p14="http://schemas.microsoft.com/office/powerpoint/2010/main" val="28928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161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Amanda Osborn</cp:lastModifiedBy>
  <cp:revision>21</cp:revision>
  <dcterms:created xsi:type="dcterms:W3CDTF">2020-06-23T20:53:44Z</dcterms:created>
  <dcterms:modified xsi:type="dcterms:W3CDTF">2021-09-20T16:26:58Z</dcterms:modified>
</cp:coreProperties>
</file>