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6" r:id="rId1"/>
    <p:sldMasterId id="2147483678" r:id="rId2"/>
  </p:sldMasterIdLst>
  <p:notesMasterIdLst>
    <p:notesMasterId r:id="rId18"/>
  </p:notesMasterIdLst>
  <p:sldIdLst>
    <p:sldId id="256" r:id="rId3"/>
    <p:sldId id="276" r:id="rId4"/>
    <p:sldId id="282" r:id="rId5"/>
    <p:sldId id="272" r:id="rId6"/>
    <p:sldId id="274" r:id="rId7"/>
    <p:sldId id="273" r:id="rId8"/>
    <p:sldId id="283" r:id="rId9"/>
    <p:sldId id="277" r:id="rId10"/>
    <p:sldId id="281" r:id="rId11"/>
    <p:sldId id="278" r:id="rId12"/>
    <p:sldId id="284" r:id="rId13"/>
    <p:sldId id="279" r:id="rId14"/>
    <p:sldId id="280" r:id="rId15"/>
    <p:sldId id="285" r:id="rId16"/>
    <p:sldId id="271"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28"/>
    <p:restoredTop sz="94651"/>
  </p:normalViewPr>
  <p:slideViewPr>
    <p:cSldViewPr snapToGrid="0" snapToObjects="1">
      <p:cViewPr varScale="1">
        <p:scale>
          <a:sx n="110" d="100"/>
          <a:sy n="110" d="100"/>
        </p:scale>
        <p:origin x="17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https://d.docs.live.net/5db9648266d0cd14/Documents/INCOSE%20SEBoK/SEBoKWiki_UsageStats-2019_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7030114223768301E-2"/>
          <c:y val="1.3574050737365534E-2"/>
          <c:w val="0.89753688668649956"/>
          <c:h val="0.80823106116277599"/>
        </c:manualLayout>
      </c:layout>
      <c:lineChart>
        <c:grouping val="standard"/>
        <c:varyColors val="0"/>
        <c:ser>
          <c:idx val="0"/>
          <c:order val="0"/>
          <c:cat>
            <c:strRef>
              <c:f>'[SEBoKWiki_UsageStats-2019_11.xlsx]Cumulative'!$A$5:$A$92</c:f>
              <c:strCache>
                <c:ptCount val="88"/>
                <c:pt idx="0">
                  <c:v>September '12</c:v>
                </c:pt>
                <c:pt idx="1">
                  <c:v>October '12</c:v>
                </c:pt>
                <c:pt idx="2">
                  <c:v>November '12</c:v>
                </c:pt>
                <c:pt idx="3">
                  <c:v>December '12</c:v>
                </c:pt>
                <c:pt idx="4">
                  <c:v>January '13</c:v>
                </c:pt>
                <c:pt idx="5">
                  <c:v>February '13</c:v>
                </c:pt>
                <c:pt idx="6">
                  <c:v>March '13</c:v>
                </c:pt>
                <c:pt idx="7">
                  <c:v>April '13</c:v>
                </c:pt>
                <c:pt idx="8">
                  <c:v>May '13</c:v>
                </c:pt>
                <c:pt idx="9">
                  <c:v>June '13</c:v>
                </c:pt>
                <c:pt idx="10">
                  <c:v>July '13</c:v>
                </c:pt>
                <c:pt idx="11">
                  <c:v>August '13</c:v>
                </c:pt>
                <c:pt idx="12">
                  <c:v>September '13</c:v>
                </c:pt>
                <c:pt idx="13">
                  <c:v>October '13</c:v>
                </c:pt>
                <c:pt idx="14">
                  <c:v>November '13</c:v>
                </c:pt>
                <c:pt idx="15">
                  <c:v>December '13</c:v>
                </c:pt>
                <c:pt idx="16">
                  <c:v>January '14</c:v>
                </c:pt>
                <c:pt idx="17">
                  <c:v>February '14</c:v>
                </c:pt>
                <c:pt idx="18">
                  <c:v>March '14</c:v>
                </c:pt>
                <c:pt idx="19">
                  <c:v>April '14</c:v>
                </c:pt>
                <c:pt idx="20">
                  <c:v>May '14</c:v>
                </c:pt>
                <c:pt idx="21">
                  <c:v>June '14</c:v>
                </c:pt>
                <c:pt idx="22">
                  <c:v>July '14</c:v>
                </c:pt>
                <c:pt idx="23">
                  <c:v>August '14</c:v>
                </c:pt>
                <c:pt idx="24">
                  <c:v>September '14</c:v>
                </c:pt>
                <c:pt idx="25">
                  <c:v>October '14</c:v>
                </c:pt>
                <c:pt idx="26">
                  <c:v>November '14</c:v>
                </c:pt>
                <c:pt idx="27">
                  <c:v>December '14</c:v>
                </c:pt>
                <c:pt idx="28">
                  <c:v>January '15</c:v>
                </c:pt>
                <c:pt idx="29">
                  <c:v>February '15</c:v>
                </c:pt>
                <c:pt idx="30">
                  <c:v>March '15</c:v>
                </c:pt>
                <c:pt idx="31">
                  <c:v>April '15</c:v>
                </c:pt>
                <c:pt idx="32">
                  <c:v>May '15</c:v>
                </c:pt>
                <c:pt idx="33">
                  <c:v>June'15</c:v>
                </c:pt>
                <c:pt idx="34">
                  <c:v>July'15</c:v>
                </c:pt>
                <c:pt idx="35">
                  <c:v>August'15</c:v>
                </c:pt>
                <c:pt idx="36">
                  <c:v>September'15</c:v>
                </c:pt>
                <c:pt idx="37">
                  <c:v>October'15</c:v>
                </c:pt>
                <c:pt idx="38">
                  <c:v>November' 15</c:v>
                </c:pt>
                <c:pt idx="39">
                  <c:v>December' 15</c:v>
                </c:pt>
                <c:pt idx="40">
                  <c:v>January' 16</c:v>
                </c:pt>
                <c:pt idx="41">
                  <c:v>February '16</c:v>
                </c:pt>
                <c:pt idx="42">
                  <c:v>March '16</c:v>
                </c:pt>
                <c:pt idx="43">
                  <c:v>April '16</c:v>
                </c:pt>
                <c:pt idx="44">
                  <c:v>May '16</c:v>
                </c:pt>
                <c:pt idx="45">
                  <c:v>June '16</c:v>
                </c:pt>
                <c:pt idx="46">
                  <c:v>July '16</c:v>
                </c:pt>
                <c:pt idx="47">
                  <c:v>August '16</c:v>
                </c:pt>
                <c:pt idx="48">
                  <c:v>September '16</c:v>
                </c:pt>
                <c:pt idx="49">
                  <c:v>October '16</c:v>
                </c:pt>
                <c:pt idx="50">
                  <c:v>November '16</c:v>
                </c:pt>
                <c:pt idx="51">
                  <c:v>December '16</c:v>
                </c:pt>
                <c:pt idx="52">
                  <c:v>January '17</c:v>
                </c:pt>
                <c:pt idx="53">
                  <c:v>February '17</c:v>
                </c:pt>
                <c:pt idx="54">
                  <c:v>March '17</c:v>
                </c:pt>
                <c:pt idx="55">
                  <c:v>April '17</c:v>
                </c:pt>
                <c:pt idx="56">
                  <c:v>May '17</c:v>
                </c:pt>
                <c:pt idx="57">
                  <c:v>June '17</c:v>
                </c:pt>
                <c:pt idx="58">
                  <c:v>July '17</c:v>
                </c:pt>
                <c:pt idx="59">
                  <c:v>August '17</c:v>
                </c:pt>
                <c:pt idx="60">
                  <c:v>September '17</c:v>
                </c:pt>
                <c:pt idx="61">
                  <c:v>October '17</c:v>
                </c:pt>
                <c:pt idx="62">
                  <c:v>November '17</c:v>
                </c:pt>
                <c:pt idx="63">
                  <c:v>December '17</c:v>
                </c:pt>
                <c:pt idx="64">
                  <c:v>January '18</c:v>
                </c:pt>
                <c:pt idx="65">
                  <c:v>February '18</c:v>
                </c:pt>
                <c:pt idx="66">
                  <c:v>March '18</c:v>
                </c:pt>
                <c:pt idx="67">
                  <c:v>April '18</c:v>
                </c:pt>
                <c:pt idx="68">
                  <c:v>May '18</c:v>
                </c:pt>
                <c:pt idx="69">
                  <c:v>June '18</c:v>
                </c:pt>
                <c:pt idx="70">
                  <c:v>July '18</c:v>
                </c:pt>
                <c:pt idx="71">
                  <c:v>August '18</c:v>
                </c:pt>
                <c:pt idx="72">
                  <c:v>September '18</c:v>
                </c:pt>
                <c:pt idx="73">
                  <c:v>October '18</c:v>
                </c:pt>
                <c:pt idx="74">
                  <c:v>November '18</c:v>
                </c:pt>
                <c:pt idx="75">
                  <c:v>December '18</c:v>
                </c:pt>
                <c:pt idx="76">
                  <c:v>January '19</c:v>
                </c:pt>
                <c:pt idx="77">
                  <c:v>February '19</c:v>
                </c:pt>
                <c:pt idx="78">
                  <c:v>March '19</c:v>
                </c:pt>
                <c:pt idx="79">
                  <c:v>April '19</c:v>
                </c:pt>
                <c:pt idx="80">
                  <c:v>May '19</c:v>
                </c:pt>
                <c:pt idx="81">
                  <c:v>June '19</c:v>
                </c:pt>
                <c:pt idx="82">
                  <c:v>July '19</c:v>
                </c:pt>
                <c:pt idx="83">
                  <c:v>August '19</c:v>
                </c:pt>
                <c:pt idx="84">
                  <c:v>September '19</c:v>
                </c:pt>
                <c:pt idx="85">
                  <c:v>October '19</c:v>
                </c:pt>
                <c:pt idx="86">
                  <c:v>November '19</c:v>
                </c:pt>
                <c:pt idx="87">
                  <c:v>December '19</c:v>
                </c:pt>
              </c:strCache>
            </c:strRef>
          </c:cat>
          <c:val>
            <c:numRef>
              <c:f>'[SEBoKWiki_UsageStats-2019_11.xlsx]Cumulative'!$F$5:$F$92</c:f>
              <c:numCache>
                <c:formatCode>#,##0</c:formatCode>
                <c:ptCount val="88"/>
                <c:pt idx="0">
                  <c:v>18939</c:v>
                </c:pt>
                <c:pt idx="1">
                  <c:v>18543</c:v>
                </c:pt>
                <c:pt idx="2">
                  <c:v>25293</c:v>
                </c:pt>
                <c:pt idx="3">
                  <c:v>12070</c:v>
                </c:pt>
                <c:pt idx="4">
                  <c:v>15544</c:v>
                </c:pt>
                <c:pt idx="5">
                  <c:v>13690</c:v>
                </c:pt>
                <c:pt idx="6">
                  <c:v>15265</c:v>
                </c:pt>
                <c:pt idx="7">
                  <c:v>24139</c:v>
                </c:pt>
                <c:pt idx="8">
                  <c:v>14186</c:v>
                </c:pt>
                <c:pt idx="9">
                  <c:v>12638</c:v>
                </c:pt>
                <c:pt idx="10">
                  <c:v>12472</c:v>
                </c:pt>
                <c:pt idx="11">
                  <c:v>13099</c:v>
                </c:pt>
                <c:pt idx="12">
                  <c:v>16345</c:v>
                </c:pt>
                <c:pt idx="13">
                  <c:v>16552</c:v>
                </c:pt>
                <c:pt idx="14">
                  <c:v>17816</c:v>
                </c:pt>
                <c:pt idx="15">
                  <c:v>13937</c:v>
                </c:pt>
                <c:pt idx="16">
                  <c:v>22325</c:v>
                </c:pt>
                <c:pt idx="17">
                  <c:v>18926</c:v>
                </c:pt>
                <c:pt idx="18">
                  <c:v>20343</c:v>
                </c:pt>
                <c:pt idx="19">
                  <c:v>18116</c:v>
                </c:pt>
                <c:pt idx="20">
                  <c:v>16401</c:v>
                </c:pt>
                <c:pt idx="21">
                  <c:v>14136</c:v>
                </c:pt>
                <c:pt idx="22">
                  <c:v>15543</c:v>
                </c:pt>
                <c:pt idx="23">
                  <c:v>16424</c:v>
                </c:pt>
                <c:pt idx="24">
                  <c:v>25827</c:v>
                </c:pt>
                <c:pt idx="25">
                  <c:v>27674</c:v>
                </c:pt>
                <c:pt idx="26">
                  <c:v>26941</c:v>
                </c:pt>
                <c:pt idx="27">
                  <c:v>23294</c:v>
                </c:pt>
                <c:pt idx="28">
                  <c:v>29423</c:v>
                </c:pt>
                <c:pt idx="29">
                  <c:v>30485</c:v>
                </c:pt>
                <c:pt idx="30">
                  <c:v>34929</c:v>
                </c:pt>
                <c:pt idx="31">
                  <c:v>38168</c:v>
                </c:pt>
                <c:pt idx="32">
                  <c:v>36233</c:v>
                </c:pt>
                <c:pt idx="33">
                  <c:v>33713</c:v>
                </c:pt>
                <c:pt idx="34">
                  <c:v>34093</c:v>
                </c:pt>
                <c:pt idx="35">
                  <c:v>35887</c:v>
                </c:pt>
                <c:pt idx="36">
                  <c:v>44183</c:v>
                </c:pt>
                <c:pt idx="37">
                  <c:v>47357</c:v>
                </c:pt>
                <c:pt idx="38">
                  <c:v>44964</c:v>
                </c:pt>
                <c:pt idx="39">
                  <c:v>36348</c:v>
                </c:pt>
                <c:pt idx="40">
                  <c:v>43038</c:v>
                </c:pt>
                <c:pt idx="41">
                  <c:v>48531</c:v>
                </c:pt>
                <c:pt idx="42">
                  <c:v>48821</c:v>
                </c:pt>
                <c:pt idx="43">
                  <c:v>52734</c:v>
                </c:pt>
                <c:pt idx="44">
                  <c:v>51267</c:v>
                </c:pt>
                <c:pt idx="45">
                  <c:v>43217</c:v>
                </c:pt>
                <c:pt idx="46">
                  <c:v>42827</c:v>
                </c:pt>
                <c:pt idx="47">
                  <c:v>46893</c:v>
                </c:pt>
                <c:pt idx="48">
                  <c:v>58600</c:v>
                </c:pt>
                <c:pt idx="49">
                  <c:v>55867</c:v>
                </c:pt>
                <c:pt idx="50">
                  <c:v>55543</c:v>
                </c:pt>
                <c:pt idx="51">
                  <c:v>41320</c:v>
                </c:pt>
                <c:pt idx="52">
                  <c:v>51115</c:v>
                </c:pt>
                <c:pt idx="53">
                  <c:v>54893</c:v>
                </c:pt>
                <c:pt idx="54">
                  <c:v>58194</c:v>
                </c:pt>
                <c:pt idx="55">
                  <c:v>49725</c:v>
                </c:pt>
                <c:pt idx="56">
                  <c:v>52197</c:v>
                </c:pt>
                <c:pt idx="57">
                  <c:v>45815</c:v>
                </c:pt>
                <c:pt idx="58">
                  <c:v>42648</c:v>
                </c:pt>
                <c:pt idx="59">
                  <c:v>45671</c:v>
                </c:pt>
                <c:pt idx="60">
                  <c:v>55096</c:v>
                </c:pt>
                <c:pt idx="61">
                  <c:v>59815</c:v>
                </c:pt>
                <c:pt idx="62">
                  <c:v>53959</c:v>
                </c:pt>
                <c:pt idx="63">
                  <c:v>43545</c:v>
                </c:pt>
                <c:pt idx="64">
                  <c:v>53773</c:v>
                </c:pt>
                <c:pt idx="65">
                  <c:v>59971</c:v>
                </c:pt>
                <c:pt idx="66">
                  <c:v>72458</c:v>
                </c:pt>
                <c:pt idx="67">
                  <c:v>68252</c:v>
                </c:pt>
                <c:pt idx="68">
                  <c:v>64888</c:v>
                </c:pt>
                <c:pt idx="69">
                  <c:v>56913</c:v>
                </c:pt>
                <c:pt idx="70">
                  <c:v>54980</c:v>
                </c:pt>
                <c:pt idx="71">
                  <c:v>56765</c:v>
                </c:pt>
                <c:pt idx="72">
                  <c:v>61248</c:v>
                </c:pt>
                <c:pt idx="73">
                  <c:v>75744</c:v>
                </c:pt>
                <c:pt idx="74">
                  <c:v>75419</c:v>
                </c:pt>
                <c:pt idx="75">
                  <c:v>62508</c:v>
                </c:pt>
                <c:pt idx="76">
                  <c:v>77801</c:v>
                </c:pt>
                <c:pt idx="77">
                  <c:v>76238</c:v>
                </c:pt>
                <c:pt idx="78">
                  <c:v>84068</c:v>
                </c:pt>
                <c:pt idx="79">
                  <c:v>82287</c:v>
                </c:pt>
                <c:pt idx="80">
                  <c:v>79595</c:v>
                </c:pt>
                <c:pt idx="81">
                  <c:v>68212</c:v>
                </c:pt>
                <c:pt idx="82">
                  <c:v>68781</c:v>
                </c:pt>
                <c:pt idx="83">
                  <c:v>71971</c:v>
                </c:pt>
                <c:pt idx="84">
                  <c:v>83913</c:v>
                </c:pt>
                <c:pt idx="85">
                  <c:v>88693</c:v>
                </c:pt>
                <c:pt idx="86">
                  <c:v>79597</c:v>
                </c:pt>
                <c:pt idx="87">
                  <c:v>62742</c:v>
                </c:pt>
              </c:numCache>
            </c:numRef>
          </c:val>
          <c:smooth val="0"/>
          <c:extLst>
            <c:ext xmlns:c16="http://schemas.microsoft.com/office/drawing/2014/chart" uri="{C3380CC4-5D6E-409C-BE32-E72D297353CC}">
              <c16:uniqueId val="{00000000-7CA4-D64F-8DF3-0986291851C5}"/>
            </c:ext>
          </c:extLst>
        </c:ser>
        <c:ser>
          <c:idx val="1"/>
          <c:order val="1"/>
          <c:cat>
            <c:strRef>
              <c:f>'[SEBoKWiki_UsageStats-2019_11.xlsx]Cumulative'!$A$5:$A$92</c:f>
              <c:strCache>
                <c:ptCount val="88"/>
                <c:pt idx="0">
                  <c:v>September '12</c:v>
                </c:pt>
                <c:pt idx="1">
                  <c:v>October '12</c:v>
                </c:pt>
                <c:pt idx="2">
                  <c:v>November '12</c:v>
                </c:pt>
                <c:pt idx="3">
                  <c:v>December '12</c:v>
                </c:pt>
                <c:pt idx="4">
                  <c:v>January '13</c:v>
                </c:pt>
                <c:pt idx="5">
                  <c:v>February '13</c:v>
                </c:pt>
                <c:pt idx="6">
                  <c:v>March '13</c:v>
                </c:pt>
                <c:pt idx="7">
                  <c:v>April '13</c:v>
                </c:pt>
                <c:pt idx="8">
                  <c:v>May '13</c:v>
                </c:pt>
                <c:pt idx="9">
                  <c:v>June '13</c:v>
                </c:pt>
                <c:pt idx="10">
                  <c:v>July '13</c:v>
                </c:pt>
                <c:pt idx="11">
                  <c:v>August '13</c:v>
                </c:pt>
                <c:pt idx="12">
                  <c:v>September '13</c:v>
                </c:pt>
                <c:pt idx="13">
                  <c:v>October '13</c:v>
                </c:pt>
                <c:pt idx="14">
                  <c:v>November '13</c:v>
                </c:pt>
                <c:pt idx="15">
                  <c:v>December '13</c:v>
                </c:pt>
                <c:pt idx="16">
                  <c:v>January '14</c:v>
                </c:pt>
                <c:pt idx="17">
                  <c:v>February '14</c:v>
                </c:pt>
                <c:pt idx="18">
                  <c:v>March '14</c:v>
                </c:pt>
                <c:pt idx="19">
                  <c:v>April '14</c:v>
                </c:pt>
                <c:pt idx="20">
                  <c:v>May '14</c:v>
                </c:pt>
                <c:pt idx="21">
                  <c:v>June '14</c:v>
                </c:pt>
                <c:pt idx="22">
                  <c:v>July '14</c:v>
                </c:pt>
                <c:pt idx="23">
                  <c:v>August '14</c:v>
                </c:pt>
                <c:pt idx="24">
                  <c:v>September '14</c:v>
                </c:pt>
                <c:pt idx="25">
                  <c:v>October '14</c:v>
                </c:pt>
                <c:pt idx="26">
                  <c:v>November '14</c:v>
                </c:pt>
                <c:pt idx="27">
                  <c:v>December '14</c:v>
                </c:pt>
                <c:pt idx="28">
                  <c:v>January '15</c:v>
                </c:pt>
                <c:pt idx="29">
                  <c:v>February '15</c:v>
                </c:pt>
                <c:pt idx="30">
                  <c:v>March '15</c:v>
                </c:pt>
                <c:pt idx="31">
                  <c:v>April '15</c:v>
                </c:pt>
                <c:pt idx="32">
                  <c:v>May '15</c:v>
                </c:pt>
                <c:pt idx="33">
                  <c:v>June'15</c:v>
                </c:pt>
                <c:pt idx="34">
                  <c:v>July'15</c:v>
                </c:pt>
                <c:pt idx="35">
                  <c:v>August'15</c:v>
                </c:pt>
                <c:pt idx="36">
                  <c:v>September'15</c:v>
                </c:pt>
                <c:pt idx="37">
                  <c:v>October'15</c:v>
                </c:pt>
                <c:pt idx="38">
                  <c:v>November' 15</c:v>
                </c:pt>
                <c:pt idx="39">
                  <c:v>December' 15</c:v>
                </c:pt>
                <c:pt idx="40">
                  <c:v>January' 16</c:v>
                </c:pt>
                <c:pt idx="41">
                  <c:v>February '16</c:v>
                </c:pt>
                <c:pt idx="42">
                  <c:v>March '16</c:v>
                </c:pt>
                <c:pt idx="43">
                  <c:v>April '16</c:v>
                </c:pt>
                <c:pt idx="44">
                  <c:v>May '16</c:v>
                </c:pt>
                <c:pt idx="45">
                  <c:v>June '16</c:v>
                </c:pt>
                <c:pt idx="46">
                  <c:v>July '16</c:v>
                </c:pt>
                <c:pt idx="47">
                  <c:v>August '16</c:v>
                </c:pt>
                <c:pt idx="48">
                  <c:v>September '16</c:v>
                </c:pt>
                <c:pt idx="49">
                  <c:v>October '16</c:v>
                </c:pt>
                <c:pt idx="50">
                  <c:v>November '16</c:v>
                </c:pt>
                <c:pt idx="51">
                  <c:v>December '16</c:v>
                </c:pt>
                <c:pt idx="52">
                  <c:v>January '17</c:v>
                </c:pt>
                <c:pt idx="53">
                  <c:v>February '17</c:v>
                </c:pt>
                <c:pt idx="54">
                  <c:v>March '17</c:v>
                </c:pt>
                <c:pt idx="55">
                  <c:v>April '17</c:v>
                </c:pt>
                <c:pt idx="56">
                  <c:v>May '17</c:v>
                </c:pt>
                <c:pt idx="57">
                  <c:v>June '17</c:v>
                </c:pt>
                <c:pt idx="58">
                  <c:v>July '17</c:v>
                </c:pt>
                <c:pt idx="59">
                  <c:v>August '17</c:v>
                </c:pt>
                <c:pt idx="60">
                  <c:v>September '17</c:v>
                </c:pt>
                <c:pt idx="61">
                  <c:v>October '17</c:v>
                </c:pt>
                <c:pt idx="62">
                  <c:v>November '17</c:v>
                </c:pt>
                <c:pt idx="63">
                  <c:v>December '17</c:v>
                </c:pt>
                <c:pt idx="64">
                  <c:v>January '18</c:v>
                </c:pt>
                <c:pt idx="65">
                  <c:v>February '18</c:v>
                </c:pt>
                <c:pt idx="66">
                  <c:v>March '18</c:v>
                </c:pt>
                <c:pt idx="67">
                  <c:v>April '18</c:v>
                </c:pt>
                <c:pt idx="68">
                  <c:v>May '18</c:v>
                </c:pt>
                <c:pt idx="69">
                  <c:v>June '18</c:v>
                </c:pt>
                <c:pt idx="70">
                  <c:v>July '18</c:v>
                </c:pt>
                <c:pt idx="71">
                  <c:v>August '18</c:v>
                </c:pt>
                <c:pt idx="72">
                  <c:v>September '18</c:v>
                </c:pt>
                <c:pt idx="73">
                  <c:v>October '18</c:v>
                </c:pt>
                <c:pt idx="74">
                  <c:v>November '18</c:v>
                </c:pt>
                <c:pt idx="75">
                  <c:v>December '18</c:v>
                </c:pt>
                <c:pt idx="76">
                  <c:v>January '19</c:v>
                </c:pt>
                <c:pt idx="77">
                  <c:v>February '19</c:v>
                </c:pt>
                <c:pt idx="78">
                  <c:v>March '19</c:v>
                </c:pt>
                <c:pt idx="79">
                  <c:v>April '19</c:v>
                </c:pt>
                <c:pt idx="80">
                  <c:v>May '19</c:v>
                </c:pt>
                <c:pt idx="81">
                  <c:v>June '19</c:v>
                </c:pt>
                <c:pt idx="82">
                  <c:v>July '19</c:v>
                </c:pt>
                <c:pt idx="83">
                  <c:v>August '19</c:v>
                </c:pt>
                <c:pt idx="84">
                  <c:v>September '19</c:v>
                </c:pt>
                <c:pt idx="85">
                  <c:v>October '19</c:v>
                </c:pt>
                <c:pt idx="86">
                  <c:v>November '19</c:v>
                </c:pt>
                <c:pt idx="87">
                  <c:v>December '19</c:v>
                </c:pt>
              </c:strCache>
            </c:strRef>
          </c:cat>
          <c:val>
            <c:numRef>
              <c:f>'[SEBoKWiki_UsageStats-2019_11.xlsx]Cumulative'!$G$5:$G$92</c:f>
              <c:numCache>
                <c:formatCode>#,##0</c:formatCode>
                <c:ptCount val="88"/>
                <c:pt idx="0">
                  <c:v>18939</c:v>
                </c:pt>
                <c:pt idx="1">
                  <c:v>37482</c:v>
                </c:pt>
                <c:pt idx="2">
                  <c:v>62775</c:v>
                </c:pt>
                <c:pt idx="3">
                  <c:v>74845</c:v>
                </c:pt>
                <c:pt idx="4">
                  <c:v>90389</c:v>
                </c:pt>
                <c:pt idx="5">
                  <c:v>104079</c:v>
                </c:pt>
                <c:pt idx="6">
                  <c:v>119344</c:v>
                </c:pt>
                <c:pt idx="7">
                  <c:v>143483</c:v>
                </c:pt>
                <c:pt idx="8">
                  <c:v>157669</c:v>
                </c:pt>
                <c:pt idx="9">
                  <c:v>170307</c:v>
                </c:pt>
                <c:pt idx="10">
                  <c:v>182779</c:v>
                </c:pt>
                <c:pt idx="11">
                  <c:v>195878</c:v>
                </c:pt>
                <c:pt idx="12">
                  <c:v>212223</c:v>
                </c:pt>
                <c:pt idx="13">
                  <c:v>228775</c:v>
                </c:pt>
                <c:pt idx="14">
                  <c:v>246591</c:v>
                </c:pt>
                <c:pt idx="15">
                  <c:v>260528</c:v>
                </c:pt>
                <c:pt idx="16">
                  <c:v>282853</c:v>
                </c:pt>
                <c:pt idx="17">
                  <c:v>301779</c:v>
                </c:pt>
                <c:pt idx="18">
                  <c:v>322122</c:v>
                </c:pt>
                <c:pt idx="19">
                  <c:v>340238</c:v>
                </c:pt>
                <c:pt idx="20">
                  <c:v>356639</c:v>
                </c:pt>
                <c:pt idx="21">
                  <c:v>370775</c:v>
                </c:pt>
                <c:pt idx="22">
                  <c:v>386318</c:v>
                </c:pt>
                <c:pt idx="23">
                  <c:v>402742</c:v>
                </c:pt>
                <c:pt idx="24">
                  <c:v>428569</c:v>
                </c:pt>
                <c:pt idx="25">
                  <c:v>456243</c:v>
                </c:pt>
                <c:pt idx="26">
                  <c:v>483184</c:v>
                </c:pt>
                <c:pt idx="27">
                  <c:v>506478</c:v>
                </c:pt>
                <c:pt idx="28">
                  <c:v>535901</c:v>
                </c:pt>
                <c:pt idx="29">
                  <c:v>566386</c:v>
                </c:pt>
                <c:pt idx="30">
                  <c:v>601315</c:v>
                </c:pt>
                <c:pt idx="31">
                  <c:v>639483</c:v>
                </c:pt>
                <c:pt idx="32">
                  <c:v>675716</c:v>
                </c:pt>
                <c:pt idx="33">
                  <c:v>709429</c:v>
                </c:pt>
                <c:pt idx="34">
                  <c:v>743522</c:v>
                </c:pt>
                <c:pt idx="35">
                  <c:v>779409</c:v>
                </c:pt>
                <c:pt idx="36">
                  <c:v>823592</c:v>
                </c:pt>
                <c:pt idx="37">
                  <c:v>870949</c:v>
                </c:pt>
                <c:pt idx="38">
                  <c:v>915913</c:v>
                </c:pt>
                <c:pt idx="39">
                  <c:v>952261</c:v>
                </c:pt>
                <c:pt idx="40">
                  <c:v>995299</c:v>
                </c:pt>
                <c:pt idx="41">
                  <c:v>1043830</c:v>
                </c:pt>
                <c:pt idx="42">
                  <c:v>1092651</c:v>
                </c:pt>
                <c:pt idx="43">
                  <c:v>1145385</c:v>
                </c:pt>
                <c:pt idx="44">
                  <c:v>1196652</c:v>
                </c:pt>
                <c:pt idx="45">
                  <c:v>1239869</c:v>
                </c:pt>
                <c:pt idx="46">
                  <c:v>1282696</c:v>
                </c:pt>
                <c:pt idx="47">
                  <c:v>1329589</c:v>
                </c:pt>
                <c:pt idx="48">
                  <c:v>1388189</c:v>
                </c:pt>
                <c:pt idx="49">
                  <c:v>1444056</c:v>
                </c:pt>
                <c:pt idx="50">
                  <c:v>1499599</c:v>
                </c:pt>
                <c:pt idx="51">
                  <c:v>1540919</c:v>
                </c:pt>
                <c:pt idx="52">
                  <c:v>1592034</c:v>
                </c:pt>
                <c:pt idx="53">
                  <c:v>1646927</c:v>
                </c:pt>
                <c:pt idx="54">
                  <c:v>1705121</c:v>
                </c:pt>
                <c:pt idx="55">
                  <c:v>1754846</c:v>
                </c:pt>
                <c:pt idx="56">
                  <c:v>1807043</c:v>
                </c:pt>
                <c:pt idx="57">
                  <c:v>1852858</c:v>
                </c:pt>
                <c:pt idx="58">
                  <c:v>1895506</c:v>
                </c:pt>
                <c:pt idx="59">
                  <c:v>1941177</c:v>
                </c:pt>
                <c:pt idx="60">
                  <c:v>1996273</c:v>
                </c:pt>
                <c:pt idx="61">
                  <c:v>2056088</c:v>
                </c:pt>
                <c:pt idx="62">
                  <c:v>2110047</c:v>
                </c:pt>
                <c:pt idx="63">
                  <c:v>2153592</c:v>
                </c:pt>
                <c:pt idx="64">
                  <c:v>2207365</c:v>
                </c:pt>
                <c:pt idx="65">
                  <c:v>2267336</c:v>
                </c:pt>
                <c:pt idx="66">
                  <c:v>2339794</c:v>
                </c:pt>
                <c:pt idx="67">
                  <c:v>2408046</c:v>
                </c:pt>
                <c:pt idx="68">
                  <c:v>2472934</c:v>
                </c:pt>
                <c:pt idx="69">
                  <c:v>2529847</c:v>
                </c:pt>
                <c:pt idx="70">
                  <c:v>2584827</c:v>
                </c:pt>
                <c:pt idx="71">
                  <c:v>2641592</c:v>
                </c:pt>
                <c:pt idx="72">
                  <c:v>2702840</c:v>
                </c:pt>
                <c:pt idx="73">
                  <c:v>2778584</c:v>
                </c:pt>
                <c:pt idx="74">
                  <c:v>2854003</c:v>
                </c:pt>
                <c:pt idx="75">
                  <c:v>2916511</c:v>
                </c:pt>
                <c:pt idx="76">
                  <c:v>2994312</c:v>
                </c:pt>
                <c:pt idx="77">
                  <c:v>3070550</c:v>
                </c:pt>
                <c:pt idx="78">
                  <c:v>3154618</c:v>
                </c:pt>
                <c:pt idx="79">
                  <c:v>3236905</c:v>
                </c:pt>
                <c:pt idx="80">
                  <c:v>3316500</c:v>
                </c:pt>
                <c:pt idx="81">
                  <c:v>3384712</c:v>
                </c:pt>
                <c:pt idx="82">
                  <c:v>3453493</c:v>
                </c:pt>
                <c:pt idx="83">
                  <c:v>3525464</c:v>
                </c:pt>
                <c:pt idx="84">
                  <c:v>3609377</c:v>
                </c:pt>
                <c:pt idx="85">
                  <c:v>3698070</c:v>
                </c:pt>
                <c:pt idx="86">
                  <c:v>3777667</c:v>
                </c:pt>
                <c:pt idx="87">
                  <c:v>3840409</c:v>
                </c:pt>
              </c:numCache>
            </c:numRef>
          </c:val>
          <c:smooth val="0"/>
          <c:extLst>
            <c:ext xmlns:c16="http://schemas.microsoft.com/office/drawing/2014/chart" uri="{C3380CC4-5D6E-409C-BE32-E72D297353CC}">
              <c16:uniqueId val="{00000001-7CA4-D64F-8DF3-0986291851C5}"/>
            </c:ext>
          </c:extLst>
        </c:ser>
        <c:dLbls>
          <c:showLegendKey val="0"/>
          <c:showVal val="0"/>
          <c:showCatName val="0"/>
          <c:showSerName val="0"/>
          <c:showPercent val="0"/>
          <c:showBubbleSize val="0"/>
        </c:dLbls>
        <c:marker val="1"/>
        <c:smooth val="0"/>
        <c:axId val="-2124220392"/>
        <c:axId val="-2123896248"/>
      </c:lineChart>
      <c:catAx>
        <c:axId val="-2124220392"/>
        <c:scaling>
          <c:orientation val="minMax"/>
        </c:scaling>
        <c:delete val="0"/>
        <c:axPos val="b"/>
        <c:numFmt formatCode="General" sourceLinked="0"/>
        <c:majorTickMark val="out"/>
        <c:minorTickMark val="none"/>
        <c:tickLblPos val="nextTo"/>
        <c:crossAx val="-2123896248"/>
        <c:crosses val="autoZero"/>
        <c:auto val="1"/>
        <c:lblAlgn val="ctr"/>
        <c:lblOffset val="100"/>
        <c:noMultiLvlLbl val="0"/>
      </c:catAx>
      <c:valAx>
        <c:axId val="-2123896248"/>
        <c:scaling>
          <c:orientation val="minMax"/>
        </c:scaling>
        <c:delete val="0"/>
        <c:axPos val="l"/>
        <c:majorGridlines/>
        <c:numFmt formatCode="#,##0" sourceLinked="1"/>
        <c:majorTickMark val="out"/>
        <c:minorTickMark val="none"/>
        <c:tickLblPos val="nextTo"/>
        <c:crossAx val="-2124220392"/>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dirty="0"/>
          </a:p>
        </p:txBody>
      </p:sp>
      <p:sp>
        <p:nvSpPr>
          <p:cNvPr id="152" name="Shape 1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dirty="0"/>
          </a:p>
        </p:txBody>
      </p:sp>
      <p:sp>
        <p:nvSpPr>
          <p:cNvPr id="269" name="Shape 2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Master" Target="../slideMasters/slideMaster1.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 w Images">
    <p:spTree>
      <p:nvGrpSpPr>
        <p:cNvPr id="1" name="Shape 56"/>
        <p:cNvGrpSpPr/>
        <p:nvPr/>
      </p:nvGrpSpPr>
      <p:grpSpPr>
        <a:xfrm>
          <a:off x="0" y="0"/>
          <a:ext cx="0" cy="0"/>
          <a:chOff x="0" y="0"/>
          <a:chExt cx="0" cy="0"/>
        </a:xfrm>
      </p:grpSpPr>
      <p:sp>
        <p:nvSpPr>
          <p:cNvPr id="57" name="Shape 57"/>
          <p:cNvSpPr txBox="1">
            <a:spLocks noGrp="1"/>
          </p:cNvSpPr>
          <p:nvPr>
            <p:ph type="ctrTitle"/>
          </p:nvPr>
        </p:nvSpPr>
        <p:spPr>
          <a:xfrm>
            <a:off x="685800" y="3429318"/>
            <a:ext cx="7772400" cy="903922"/>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4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58" name="Shape 58"/>
          <p:cNvSpPr txBox="1">
            <a:spLocks noGrp="1"/>
          </p:cNvSpPr>
          <p:nvPr>
            <p:ph type="subTitle" idx="1"/>
          </p:nvPr>
        </p:nvSpPr>
        <p:spPr>
          <a:xfrm>
            <a:off x="685800" y="4425316"/>
            <a:ext cx="7772400" cy="1244282"/>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0066A1"/>
              </a:buClr>
              <a:buSzPct val="100000"/>
              <a:buFont typeface="Noto Sans Symbols"/>
              <a:buNone/>
              <a:defRPr sz="28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rgbClr val="0066A1"/>
              </a:buClr>
              <a:buSzPct val="100000"/>
              <a:buFont typeface="Noto Sans Symbols"/>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rgbClr val="0066A1"/>
              </a:buClr>
              <a:buSzPct val="100000"/>
              <a:buFont typeface="Noto Sans Symbols"/>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rgbClr val="0066A1"/>
              </a:buClr>
              <a:buSzPct val="100000"/>
              <a:buFont typeface="Noto Sans Symbols"/>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rgbClr val="0066A1"/>
              </a:buClr>
              <a:buSzPct val="100000"/>
              <a:buFont typeface="Noto Sans Symbols"/>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pic>
        <p:nvPicPr>
          <p:cNvPr id="59" name="Shape 59"/>
          <p:cNvPicPr preferRelativeResize="0"/>
          <p:nvPr/>
        </p:nvPicPr>
        <p:blipFill rotWithShape="1">
          <a:blip r:embed="rId2">
            <a:alphaModFix/>
          </a:blip>
          <a:srcRect/>
          <a:stretch/>
        </p:blipFill>
        <p:spPr>
          <a:xfrm>
            <a:off x="0" y="1084587"/>
            <a:ext cx="1823679" cy="1823679"/>
          </a:xfrm>
          <a:prstGeom prst="rect">
            <a:avLst/>
          </a:prstGeom>
          <a:noFill/>
          <a:ln>
            <a:noFill/>
          </a:ln>
        </p:spPr>
      </p:pic>
      <p:pic>
        <p:nvPicPr>
          <p:cNvPr id="60" name="Shape 60"/>
          <p:cNvPicPr preferRelativeResize="0"/>
          <p:nvPr/>
        </p:nvPicPr>
        <p:blipFill rotWithShape="1">
          <a:blip r:embed="rId3">
            <a:alphaModFix/>
          </a:blip>
          <a:srcRect/>
          <a:stretch/>
        </p:blipFill>
        <p:spPr>
          <a:xfrm>
            <a:off x="1828800" y="1074510"/>
            <a:ext cx="1825874" cy="1825874"/>
          </a:xfrm>
          <a:prstGeom prst="rect">
            <a:avLst/>
          </a:prstGeom>
          <a:noFill/>
          <a:ln>
            <a:noFill/>
          </a:ln>
        </p:spPr>
      </p:pic>
      <p:pic>
        <p:nvPicPr>
          <p:cNvPr id="61" name="Shape 61"/>
          <p:cNvPicPr preferRelativeResize="0"/>
          <p:nvPr/>
        </p:nvPicPr>
        <p:blipFill rotWithShape="1">
          <a:blip r:embed="rId4">
            <a:alphaModFix/>
          </a:blip>
          <a:srcRect/>
          <a:stretch/>
        </p:blipFill>
        <p:spPr>
          <a:xfrm>
            <a:off x="3657600" y="1084587"/>
            <a:ext cx="1825874" cy="1825874"/>
          </a:xfrm>
          <a:prstGeom prst="rect">
            <a:avLst/>
          </a:prstGeom>
          <a:noFill/>
          <a:ln>
            <a:noFill/>
          </a:ln>
        </p:spPr>
      </p:pic>
      <p:pic>
        <p:nvPicPr>
          <p:cNvPr id="62" name="Shape 62"/>
          <p:cNvPicPr preferRelativeResize="0"/>
          <p:nvPr/>
        </p:nvPicPr>
        <p:blipFill rotWithShape="1">
          <a:blip r:embed="rId5">
            <a:alphaModFix/>
          </a:blip>
          <a:srcRect/>
          <a:stretch/>
        </p:blipFill>
        <p:spPr>
          <a:xfrm>
            <a:off x="5486400" y="1084587"/>
            <a:ext cx="1825874" cy="1825874"/>
          </a:xfrm>
          <a:prstGeom prst="rect">
            <a:avLst/>
          </a:prstGeom>
          <a:noFill/>
          <a:ln>
            <a:noFill/>
          </a:ln>
        </p:spPr>
      </p:pic>
      <p:pic>
        <p:nvPicPr>
          <p:cNvPr id="63" name="Shape 63"/>
          <p:cNvPicPr preferRelativeResize="0"/>
          <p:nvPr/>
        </p:nvPicPr>
        <p:blipFill rotWithShape="1">
          <a:blip r:embed="rId6">
            <a:alphaModFix/>
          </a:blip>
          <a:srcRect/>
          <a:stretch/>
        </p:blipFill>
        <p:spPr>
          <a:xfrm>
            <a:off x="7315200" y="1084587"/>
            <a:ext cx="1825874" cy="182587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le Slide Place in Images">
    <p:spTree>
      <p:nvGrpSpPr>
        <p:cNvPr id="1" name="Shape 64"/>
        <p:cNvGrpSpPr/>
        <p:nvPr/>
      </p:nvGrpSpPr>
      <p:grpSpPr>
        <a:xfrm>
          <a:off x="0" y="0"/>
          <a:ext cx="0" cy="0"/>
          <a:chOff x="0" y="0"/>
          <a:chExt cx="0" cy="0"/>
        </a:xfrm>
      </p:grpSpPr>
      <p:sp>
        <p:nvSpPr>
          <p:cNvPr id="65" name="Shape 65"/>
          <p:cNvSpPr txBox="1">
            <a:spLocks noGrp="1"/>
          </p:cNvSpPr>
          <p:nvPr>
            <p:ph type="ctrTitle"/>
          </p:nvPr>
        </p:nvSpPr>
        <p:spPr>
          <a:xfrm>
            <a:off x="685800" y="3429318"/>
            <a:ext cx="7772400" cy="903922"/>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36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66" name="Shape 66"/>
          <p:cNvSpPr txBox="1">
            <a:spLocks noGrp="1"/>
          </p:cNvSpPr>
          <p:nvPr>
            <p:ph type="subTitle" idx="1"/>
          </p:nvPr>
        </p:nvSpPr>
        <p:spPr>
          <a:xfrm>
            <a:off x="685800" y="4425316"/>
            <a:ext cx="7772400" cy="1244282"/>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0066A1"/>
              </a:buClr>
              <a:buSzPct val="100000"/>
              <a:buFont typeface="Noto Sans Symbols"/>
              <a:buNone/>
              <a:defRPr sz="24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rgbClr val="0066A1"/>
              </a:buClr>
              <a:buSzPct val="100000"/>
              <a:buFont typeface="Noto Sans Symbols"/>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rgbClr val="0066A1"/>
              </a:buClr>
              <a:buSzPct val="100000"/>
              <a:buFont typeface="Noto Sans Symbols"/>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rgbClr val="0066A1"/>
              </a:buClr>
              <a:buSzPct val="100000"/>
              <a:buFont typeface="Noto Sans Symbols"/>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rgbClr val="0066A1"/>
              </a:buClr>
              <a:buSzPct val="100000"/>
              <a:buFont typeface="Noto Sans Symbols"/>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Content Slide_TwoColumnBullets">
    <p:spTree>
      <p:nvGrpSpPr>
        <p:cNvPr id="1" name="Shape 85"/>
        <p:cNvGrpSpPr/>
        <p:nvPr/>
      </p:nvGrpSpPr>
      <p:grpSpPr>
        <a:xfrm>
          <a:off x="0" y="0"/>
          <a:ext cx="0" cy="0"/>
          <a:chOff x="0" y="0"/>
          <a:chExt cx="0" cy="0"/>
        </a:xfrm>
      </p:grpSpPr>
      <p:sp>
        <p:nvSpPr>
          <p:cNvPr id="86" name="Shape 86"/>
          <p:cNvSpPr txBox="1">
            <a:spLocks noGrp="1"/>
          </p:cNvSpPr>
          <p:nvPr>
            <p:ph type="ctrTitle"/>
          </p:nvPr>
        </p:nvSpPr>
        <p:spPr>
          <a:xfrm>
            <a:off x="396815" y="565421"/>
            <a:ext cx="8419381" cy="521507"/>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3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87" name="Shape 87"/>
          <p:cNvSpPr txBox="1">
            <a:spLocks noGrp="1"/>
          </p:cNvSpPr>
          <p:nvPr>
            <p:ph type="subTitle" idx="1"/>
          </p:nvPr>
        </p:nvSpPr>
        <p:spPr>
          <a:xfrm>
            <a:off x="396815" y="1199109"/>
            <a:ext cx="8419381" cy="422657"/>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7F7F7F"/>
              </a:buClr>
              <a:buSzPct val="100000"/>
              <a:buFont typeface="Arial"/>
              <a:buNone/>
              <a:defRPr sz="24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chemeClr val="dk1"/>
              </a:buClr>
              <a:buSzPct val="100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SzPct val="100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88" name="Shape 88"/>
          <p:cNvSpPr txBox="1">
            <a:spLocks noGrp="1"/>
          </p:cNvSpPr>
          <p:nvPr>
            <p:ph type="body" idx="2"/>
          </p:nvPr>
        </p:nvSpPr>
        <p:spPr>
          <a:xfrm>
            <a:off x="396816" y="1825625"/>
            <a:ext cx="4076330" cy="4143854"/>
          </a:xfrm>
          <a:prstGeom prst="rect">
            <a:avLst/>
          </a:prstGeom>
          <a:noFill/>
          <a:ln>
            <a:noFill/>
          </a:ln>
        </p:spPr>
        <p:txBody>
          <a:bodyPr wrap="square" lIns="91425" tIns="91425" rIns="91425" bIns="91425" anchor="t" anchorCtr="0"/>
          <a:lstStyle>
            <a:lvl1pPr marL="457200" marR="0" lvl="0" indent="-381000" algn="l" rtl="0">
              <a:lnSpc>
                <a:spcPct val="90000"/>
              </a:lnSpc>
              <a:spcBef>
                <a:spcPts val="1000"/>
              </a:spcBef>
              <a:buClr>
                <a:srgbClr val="0066A1"/>
              </a:buClr>
              <a:buSzPct val="60000"/>
              <a:buFont typeface="Merriweather Sans"/>
              <a:buChar char="▶"/>
              <a:defRPr sz="2000" b="0" i="0" u="none" strike="noStrike" cap="none">
                <a:solidFill>
                  <a:schemeClr val="dk1"/>
                </a:solidFill>
                <a:latin typeface="Calibri"/>
                <a:ea typeface="Calibri"/>
                <a:cs typeface="Calibri"/>
                <a:sym typeface="Calibri"/>
              </a:defRPr>
            </a:lvl1pPr>
            <a:lvl2pPr marL="800100" marR="0" lvl="1" indent="-228600" algn="l" rtl="0">
              <a:lnSpc>
                <a:spcPct val="90000"/>
              </a:lnSpc>
              <a:spcBef>
                <a:spcPts val="500"/>
              </a:spcBef>
              <a:buClr>
                <a:srgbClr val="0066A1"/>
              </a:buClr>
              <a:buSzPct val="100000"/>
              <a:buFont typeface="Noto Sans Symbols"/>
              <a:buChar char="▪"/>
              <a:defRPr sz="1800" b="0" i="0" u="none" strike="noStrike" cap="none">
                <a:solidFill>
                  <a:schemeClr val="dk1"/>
                </a:solidFill>
                <a:latin typeface="Calibri"/>
                <a:ea typeface="Calibri"/>
                <a:cs typeface="Calibri"/>
                <a:sym typeface="Calibri"/>
              </a:defRPr>
            </a:lvl2pPr>
            <a:lvl3pPr marL="1257300" marR="0" lvl="2" indent="-241300" algn="l" rtl="0">
              <a:lnSpc>
                <a:spcPct val="90000"/>
              </a:lnSpc>
              <a:spcBef>
                <a:spcPts val="500"/>
              </a:spcBef>
              <a:buClr>
                <a:srgbClr val="0066A1"/>
              </a:buClr>
              <a:buSzPct val="100000"/>
              <a:buFont typeface="Noto Sans Symbols"/>
              <a:buChar char="▪"/>
              <a:defRPr sz="1600" b="0" i="0" u="none" strike="noStrike" cap="none">
                <a:solidFill>
                  <a:schemeClr val="dk1"/>
                </a:solidFill>
                <a:latin typeface="Calibri"/>
                <a:ea typeface="Calibri"/>
                <a:cs typeface="Calibri"/>
                <a:sym typeface="Calibri"/>
              </a:defRPr>
            </a:lvl3pPr>
            <a:lvl4pPr marL="1657350" marR="0" lvl="3"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4pPr>
            <a:lvl5pPr marL="2114550" marR="0" lvl="4"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body" idx="3"/>
          </p:nvPr>
        </p:nvSpPr>
        <p:spPr>
          <a:xfrm>
            <a:off x="4739866" y="1825625"/>
            <a:ext cx="4076330" cy="4143854"/>
          </a:xfrm>
          <a:prstGeom prst="rect">
            <a:avLst/>
          </a:prstGeom>
          <a:noFill/>
          <a:ln>
            <a:noFill/>
          </a:ln>
        </p:spPr>
        <p:txBody>
          <a:bodyPr wrap="square" lIns="91425" tIns="91425" rIns="91425" bIns="91425" anchor="t" anchorCtr="0"/>
          <a:lstStyle>
            <a:lvl1pPr marL="457200" marR="0" lvl="0" indent="-381000" algn="l" rtl="0">
              <a:lnSpc>
                <a:spcPct val="90000"/>
              </a:lnSpc>
              <a:spcBef>
                <a:spcPts val="1000"/>
              </a:spcBef>
              <a:buClr>
                <a:srgbClr val="0066A1"/>
              </a:buClr>
              <a:buSzPct val="60000"/>
              <a:buFont typeface="Merriweather Sans"/>
              <a:buChar char="▶"/>
              <a:defRPr sz="2000" b="0" i="0" u="none" strike="noStrike" cap="none">
                <a:solidFill>
                  <a:schemeClr val="dk1"/>
                </a:solidFill>
                <a:latin typeface="Calibri"/>
                <a:ea typeface="Calibri"/>
                <a:cs typeface="Calibri"/>
                <a:sym typeface="Calibri"/>
              </a:defRPr>
            </a:lvl1pPr>
            <a:lvl2pPr marL="800100" marR="0" lvl="1" indent="-228600" algn="l" rtl="0">
              <a:lnSpc>
                <a:spcPct val="90000"/>
              </a:lnSpc>
              <a:spcBef>
                <a:spcPts val="500"/>
              </a:spcBef>
              <a:buClr>
                <a:srgbClr val="0066A1"/>
              </a:buClr>
              <a:buSzPct val="100000"/>
              <a:buFont typeface="Noto Sans Symbols"/>
              <a:buChar char="▪"/>
              <a:defRPr sz="1800" b="0" i="0" u="none" strike="noStrike" cap="none">
                <a:solidFill>
                  <a:schemeClr val="dk1"/>
                </a:solidFill>
                <a:latin typeface="Calibri"/>
                <a:ea typeface="Calibri"/>
                <a:cs typeface="Calibri"/>
                <a:sym typeface="Calibri"/>
              </a:defRPr>
            </a:lvl2pPr>
            <a:lvl3pPr marL="1257300" marR="0" lvl="2" indent="-241300" algn="l" rtl="0">
              <a:lnSpc>
                <a:spcPct val="90000"/>
              </a:lnSpc>
              <a:spcBef>
                <a:spcPts val="500"/>
              </a:spcBef>
              <a:buClr>
                <a:srgbClr val="0066A1"/>
              </a:buClr>
              <a:buSzPct val="100000"/>
              <a:buFont typeface="Noto Sans Symbols"/>
              <a:buChar char="▪"/>
              <a:defRPr sz="1600" b="0" i="0" u="none" strike="noStrike" cap="none">
                <a:solidFill>
                  <a:schemeClr val="dk1"/>
                </a:solidFill>
                <a:latin typeface="Calibri"/>
                <a:ea typeface="Calibri"/>
                <a:cs typeface="Calibri"/>
                <a:sym typeface="Calibri"/>
              </a:defRPr>
            </a:lvl3pPr>
            <a:lvl4pPr marL="1657350" marR="0" lvl="3"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4pPr>
            <a:lvl5pPr marL="2114550" marR="0" lvl="4"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ontent Slide_TwoColumnBulletsGraphic">
    <p:spTree>
      <p:nvGrpSpPr>
        <p:cNvPr id="1" name="Shape 90"/>
        <p:cNvGrpSpPr/>
        <p:nvPr/>
      </p:nvGrpSpPr>
      <p:grpSpPr>
        <a:xfrm>
          <a:off x="0" y="0"/>
          <a:ext cx="0" cy="0"/>
          <a:chOff x="0" y="0"/>
          <a:chExt cx="0" cy="0"/>
        </a:xfrm>
      </p:grpSpPr>
      <p:sp>
        <p:nvSpPr>
          <p:cNvPr id="91" name="Shape 91"/>
          <p:cNvSpPr txBox="1">
            <a:spLocks noGrp="1"/>
          </p:cNvSpPr>
          <p:nvPr>
            <p:ph type="ctrTitle"/>
          </p:nvPr>
        </p:nvSpPr>
        <p:spPr>
          <a:xfrm>
            <a:off x="396815" y="565421"/>
            <a:ext cx="8419381" cy="521507"/>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3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92" name="Shape 92"/>
          <p:cNvSpPr txBox="1">
            <a:spLocks noGrp="1"/>
          </p:cNvSpPr>
          <p:nvPr>
            <p:ph type="subTitle" idx="1"/>
          </p:nvPr>
        </p:nvSpPr>
        <p:spPr>
          <a:xfrm>
            <a:off x="396815" y="1199109"/>
            <a:ext cx="8419381" cy="422657"/>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7F7F7F"/>
              </a:buClr>
              <a:buSzPct val="100000"/>
              <a:buFont typeface="Arial"/>
              <a:buNone/>
              <a:defRPr sz="24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chemeClr val="dk1"/>
              </a:buClr>
              <a:buSzPct val="100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SzPct val="100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93" name="Shape 93"/>
          <p:cNvSpPr txBox="1">
            <a:spLocks noGrp="1"/>
          </p:cNvSpPr>
          <p:nvPr>
            <p:ph type="body" idx="2"/>
          </p:nvPr>
        </p:nvSpPr>
        <p:spPr>
          <a:xfrm>
            <a:off x="396816" y="1825625"/>
            <a:ext cx="4076330" cy="4143854"/>
          </a:xfrm>
          <a:prstGeom prst="rect">
            <a:avLst/>
          </a:prstGeom>
          <a:noFill/>
          <a:ln>
            <a:noFill/>
          </a:ln>
        </p:spPr>
        <p:txBody>
          <a:bodyPr wrap="square" lIns="91425" tIns="91425" rIns="91425" bIns="91425" anchor="t" anchorCtr="0"/>
          <a:lstStyle>
            <a:lvl1pPr marL="457200" marR="0" lvl="0" indent="-381000" algn="l" rtl="0">
              <a:lnSpc>
                <a:spcPct val="90000"/>
              </a:lnSpc>
              <a:spcBef>
                <a:spcPts val="1000"/>
              </a:spcBef>
              <a:buClr>
                <a:srgbClr val="0066A1"/>
              </a:buClr>
              <a:buSzPct val="60000"/>
              <a:buFont typeface="Merriweather Sans"/>
              <a:buChar char="▶"/>
              <a:defRPr sz="2000" b="0" i="0" u="none" strike="noStrike" cap="none">
                <a:solidFill>
                  <a:schemeClr val="dk1"/>
                </a:solidFill>
                <a:latin typeface="Calibri"/>
                <a:ea typeface="Calibri"/>
                <a:cs typeface="Calibri"/>
                <a:sym typeface="Calibri"/>
              </a:defRPr>
            </a:lvl1pPr>
            <a:lvl2pPr marL="800100" marR="0" lvl="1" indent="-228600" algn="l" rtl="0">
              <a:lnSpc>
                <a:spcPct val="90000"/>
              </a:lnSpc>
              <a:spcBef>
                <a:spcPts val="500"/>
              </a:spcBef>
              <a:buClr>
                <a:srgbClr val="0066A1"/>
              </a:buClr>
              <a:buSzPct val="100000"/>
              <a:buFont typeface="Noto Sans Symbols"/>
              <a:buChar char="▪"/>
              <a:defRPr sz="1800" b="0" i="0" u="none" strike="noStrike" cap="none">
                <a:solidFill>
                  <a:schemeClr val="dk1"/>
                </a:solidFill>
                <a:latin typeface="Calibri"/>
                <a:ea typeface="Calibri"/>
                <a:cs typeface="Calibri"/>
                <a:sym typeface="Calibri"/>
              </a:defRPr>
            </a:lvl2pPr>
            <a:lvl3pPr marL="1257300" marR="0" lvl="2" indent="-241300" algn="l" rtl="0">
              <a:lnSpc>
                <a:spcPct val="90000"/>
              </a:lnSpc>
              <a:spcBef>
                <a:spcPts val="500"/>
              </a:spcBef>
              <a:buClr>
                <a:srgbClr val="0066A1"/>
              </a:buClr>
              <a:buSzPct val="100000"/>
              <a:buFont typeface="Noto Sans Symbols"/>
              <a:buChar char="▪"/>
              <a:defRPr sz="1600" b="0" i="0" u="none" strike="noStrike" cap="none">
                <a:solidFill>
                  <a:schemeClr val="dk1"/>
                </a:solidFill>
                <a:latin typeface="Calibri"/>
                <a:ea typeface="Calibri"/>
                <a:cs typeface="Calibri"/>
                <a:sym typeface="Calibri"/>
              </a:defRPr>
            </a:lvl3pPr>
            <a:lvl4pPr marL="1657350" marR="0" lvl="3"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4pPr>
            <a:lvl5pPr marL="2114550" marR="0" lvl="4"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94" name="Shape 94"/>
          <p:cNvSpPr txBox="1">
            <a:spLocks noGrp="1"/>
          </p:cNvSpPr>
          <p:nvPr>
            <p:ph type="body" idx="3"/>
          </p:nvPr>
        </p:nvSpPr>
        <p:spPr>
          <a:xfrm>
            <a:off x="4621213" y="1825625"/>
            <a:ext cx="4195762" cy="4143375"/>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1"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ontent Slide_ObjectTextBullets">
    <p:spTree>
      <p:nvGrpSpPr>
        <p:cNvPr id="1" name="Shape 107"/>
        <p:cNvGrpSpPr/>
        <p:nvPr/>
      </p:nvGrpSpPr>
      <p:grpSpPr>
        <a:xfrm>
          <a:off x="0" y="0"/>
          <a:ext cx="0" cy="0"/>
          <a:chOff x="0" y="0"/>
          <a:chExt cx="0" cy="0"/>
        </a:xfrm>
      </p:grpSpPr>
      <p:sp>
        <p:nvSpPr>
          <p:cNvPr id="108" name="Shape 108"/>
          <p:cNvSpPr txBox="1">
            <a:spLocks noGrp="1"/>
          </p:cNvSpPr>
          <p:nvPr>
            <p:ph type="ctrTitle"/>
          </p:nvPr>
        </p:nvSpPr>
        <p:spPr>
          <a:xfrm>
            <a:off x="396815" y="565421"/>
            <a:ext cx="8419381" cy="521507"/>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3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109" name="Shape 109"/>
          <p:cNvSpPr txBox="1">
            <a:spLocks noGrp="1"/>
          </p:cNvSpPr>
          <p:nvPr>
            <p:ph type="subTitle" idx="1"/>
          </p:nvPr>
        </p:nvSpPr>
        <p:spPr>
          <a:xfrm>
            <a:off x="396815" y="1199109"/>
            <a:ext cx="8419381" cy="422657"/>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7F7F7F"/>
              </a:buClr>
              <a:buSzPct val="100000"/>
              <a:buFont typeface="Arial"/>
              <a:buNone/>
              <a:defRPr sz="24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chemeClr val="dk1"/>
              </a:buClr>
              <a:buSzPct val="100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SzPct val="100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12" name="Shape 112"/>
          <p:cNvSpPr txBox="1">
            <a:spLocks noGrp="1"/>
          </p:cNvSpPr>
          <p:nvPr>
            <p:ph type="body" idx="4"/>
          </p:nvPr>
        </p:nvSpPr>
        <p:spPr>
          <a:xfrm>
            <a:off x="396815" y="1825625"/>
            <a:ext cx="8419381" cy="4143854"/>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1"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ontent Slide_Bullets3Objects">
    <p:spTree>
      <p:nvGrpSpPr>
        <p:cNvPr id="1" name="Shape 113"/>
        <p:cNvGrpSpPr/>
        <p:nvPr/>
      </p:nvGrpSpPr>
      <p:grpSpPr>
        <a:xfrm>
          <a:off x="0" y="0"/>
          <a:ext cx="0" cy="0"/>
          <a:chOff x="0" y="0"/>
          <a:chExt cx="0" cy="0"/>
        </a:xfrm>
      </p:grpSpPr>
      <p:sp>
        <p:nvSpPr>
          <p:cNvPr id="114" name="Shape 114"/>
          <p:cNvSpPr txBox="1">
            <a:spLocks noGrp="1"/>
          </p:cNvSpPr>
          <p:nvPr>
            <p:ph type="ctrTitle"/>
          </p:nvPr>
        </p:nvSpPr>
        <p:spPr>
          <a:xfrm>
            <a:off x="396815" y="565421"/>
            <a:ext cx="8419381" cy="521507"/>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3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115" name="Shape 115"/>
          <p:cNvSpPr txBox="1">
            <a:spLocks noGrp="1"/>
          </p:cNvSpPr>
          <p:nvPr>
            <p:ph type="subTitle" idx="1"/>
          </p:nvPr>
        </p:nvSpPr>
        <p:spPr>
          <a:xfrm>
            <a:off x="396815" y="1199109"/>
            <a:ext cx="8419381" cy="422657"/>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7F7F7F"/>
              </a:buClr>
              <a:buSzPct val="100000"/>
              <a:buFont typeface="Arial"/>
              <a:buNone/>
              <a:defRPr sz="24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chemeClr val="dk1"/>
              </a:buClr>
              <a:buSzPct val="100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SzPct val="100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16" name="Shape 116"/>
          <p:cNvSpPr txBox="1">
            <a:spLocks noGrp="1"/>
          </p:cNvSpPr>
          <p:nvPr>
            <p:ph type="body" idx="2"/>
          </p:nvPr>
        </p:nvSpPr>
        <p:spPr>
          <a:xfrm>
            <a:off x="396816" y="1825625"/>
            <a:ext cx="4076330" cy="1992613"/>
          </a:xfrm>
          <a:prstGeom prst="rect">
            <a:avLst/>
          </a:prstGeom>
          <a:noFill/>
          <a:ln>
            <a:noFill/>
          </a:ln>
        </p:spPr>
        <p:txBody>
          <a:bodyPr wrap="square" lIns="91425" tIns="91425" rIns="91425" bIns="91425" anchor="t" anchorCtr="0"/>
          <a:lstStyle>
            <a:lvl1pPr marL="457200" marR="0" lvl="0" indent="-381000" algn="l" rtl="0">
              <a:lnSpc>
                <a:spcPct val="90000"/>
              </a:lnSpc>
              <a:spcBef>
                <a:spcPts val="1000"/>
              </a:spcBef>
              <a:buClr>
                <a:srgbClr val="0066A1"/>
              </a:buClr>
              <a:buSzPct val="60000"/>
              <a:buFont typeface="Merriweather Sans"/>
              <a:buChar char="▶"/>
              <a:defRPr sz="2000" b="0" i="0" u="none" strike="noStrike" cap="none">
                <a:solidFill>
                  <a:schemeClr val="dk1"/>
                </a:solidFill>
                <a:latin typeface="Calibri"/>
                <a:ea typeface="Calibri"/>
                <a:cs typeface="Calibri"/>
                <a:sym typeface="Calibri"/>
              </a:defRPr>
            </a:lvl1pPr>
            <a:lvl2pPr marL="800100" marR="0" lvl="1" indent="-228600" algn="l" rtl="0">
              <a:lnSpc>
                <a:spcPct val="90000"/>
              </a:lnSpc>
              <a:spcBef>
                <a:spcPts val="500"/>
              </a:spcBef>
              <a:buClr>
                <a:srgbClr val="0066A1"/>
              </a:buClr>
              <a:buSzPct val="100000"/>
              <a:buFont typeface="Noto Sans Symbols"/>
              <a:buChar char="▪"/>
              <a:defRPr sz="1800" b="0" i="0" u="none" strike="noStrike" cap="none">
                <a:solidFill>
                  <a:schemeClr val="dk1"/>
                </a:solidFill>
                <a:latin typeface="Calibri"/>
                <a:ea typeface="Calibri"/>
                <a:cs typeface="Calibri"/>
                <a:sym typeface="Calibri"/>
              </a:defRPr>
            </a:lvl2pPr>
            <a:lvl3pPr marL="1257300" marR="0" lvl="2" indent="-241300" algn="l" rtl="0">
              <a:lnSpc>
                <a:spcPct val="90000"/>
              </a:lnSpc>
              <a:spcBef>
                <a:spcPts val="500"/>
              </a:spcBef>
              <a:buClr>
                <a:srgbClr val="0066A1"/>
              </a:buClr>
              <a:buSzPct val="100000"/>
              <a:buFont typeface="Noto Sans Symbols"/>
              <a:buChar char="▪"/>
              <a:defRPr sz="1600" b="0" i="0" u="none" strike="noStrike" cap="none">
                <a:solidFill>
                  <a:schemeClr val="dk1"/>
                </a:solidFill>
                <a:latin typeface="Calibri"/>
                <a:ea typeface="Calibri"/>
                <a:cs typeface="Calibri"/>
                <a:sym typeface="Calibri"/>
              </a:defRPr>
            </a:lvl3pPr>
            <a:lvl4pPr marL="1657350" marR="0" lvl="3"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4pPr>
            <a:lvl5pPr marL="2114550" marR="0" lvl="4"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17" name="Shape 117"/>
          <p:cNvSpPr txBox="1">
            <a:spLocks noGrp="1"/>
          </p:cNvSpPr>
          <p:nvPr>
            <p:ph type="body" idx="3"/>
          </p:nvPr>
        </p:nvSpPr>
        <p:spPr>
          <a:xfrm>
            <a:off x="4621213" y="1825625"/>
            <a:ext cx="4195762" cy="1992613"/>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1"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18" name="Shape 118"/>
          <p:cNvSpPr txBox="1">
            <a:spLocks noGrp="1"/>
          </p:cNvSpPr>
          <p:nvPr>
            <p:ph type="body" idx="4"/>
          </p:nvPr>
        </p:nvSpPr>
        <p:spPr>
          <a:xfrm>
            <a:off x="4621213" y="3976866"/>
            <a:ext cx="4195762" cy="1992613"/>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1"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19" name="Shape 119"/>
          <p:cNvSpPr txBox="1">
            <a:spLocks noGrp="1"/>
          </p:cNvSpPr>
          <p:nvPr>
            <p:ph type="body" idx="5"/>
          </p:nvPr>
        </p:nvSpPr>
        <p:spPr>
          <a:xfrm>
            <a:off x="396815" y="3976866"/>
            <a:ext cx="4076331" cy="1992613"/>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1"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Blank">
    <p:spTree>
      <p:nvGrpSpPr>
        <p:cNvPr id="1" name="Shape 131"/>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ontent Slide_BulletsTextBelowObject">
    <p:spTree>
      <p:nvGrpSpPr>
        <p:cNvPr id="1" name="Shape 144"/>
        <p:cNvGrpSpPr/>
        <p:nvPr/>
      </p:nvGrpSpPr>
      <p:grpSpPr>
        <a:xfrm>
          <a:off x="0" y="0"/>
          <a:ext cx="0" cy="0"/>
          <a:chOff x="0" y="0"/>
          <a:chExt cx="0" cy="0"/>
        </a:xfrm>
      </p:grpSpPr>
      <p:sp>
        <p:nvSpPr>
          <p:cNvPr id="145" name="Shape 145"/>
          <p:cNvSpPr txBox="1">
            <a:spLocks noGrp="1"/>
          </p:cNvSpPr>
          <p:nvPr>
            <p:ph type="ctrTitle"/>
          </p:nvPr>
        </p:nvSpPr>
        <p:spPr>
          <a:xfrm>
            <a:off x="396815" y="565421"/>
            <a:ext cx="8419381" cy="521507"/>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3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146" name="Shape 146"/>
          <p:cNvSpPr txBox="1">
            <a:spLocks noGrp="1"/>
          </p:cNvSpPr>
          <p:nvPr>
            <p:ph type="subTitle" idx="1"/>
          </p:nvPr>
        </p:nvSpPr>
        <p:spPr>
          <a:xfrm>
            <a:off x="396815" y="1199109"/>
            <a:ext cx="8419381" cy="422657"/>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7F7F7F"/>
              </a:buClr>
              <a:buSzPct val="100000"/>
              <a:buFont typeface="Arial"/>
              <a:buNone/>
              <a:defRPr sz="24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chemeClr val="dk1"/>
              </a:buClr>
              <a:buSzPct val="100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SzPct val="100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47" name="Shape 147"/>
          <p:cNvSpPr txBox="1">
            <a:spLocks noGrp="1"/>
          </p:cNvSpPr>
          <p:nvPr>
            <p:ph type="body" idx="2"/>
          </p:nvPr>
        </p:nvSpPr>
        <p:spPr>
          <a:xfrm>
            <a:off x="396815" y="1825625"/>
            <a:ext cx="4063973" cy="3166505"/>
          </a:xfrm>
          <a:prstGeom prst="rect">
            <a:avLst/>
          </a:prstGeom>
          <a:noFill/>
          <a:ln>
            <a:noFill/>
          </a:ln>
        </p:spPr>
        <p:txBody>
          <a:bodyPr wrap="square" lIns="91425" tIns="91425" rIns="91425" bIns="91425" anchor="t" anchorCtr="0"/>
          <a:lstStyle>
            <a:lvl1pPr marL="457200" marR="0" lvl="0" indent="-381000" algn="l" rtl="0">
              <a:lnSpc>
                <a:spcPct val="90000"/>
              </a:lnSpc>
              <a:spcBef>
                <a:spcPts val="1000"/>
              </a:spcBef>
              <a:buClr>
                <a:srgbClr val="0066A1"/>
              </a:buClr>
              <a:buSzPct val="60000"/>
              <a:buFont typeface="Merriweather Sans"/>
              <a:buChar char="▶"/>
              <a:defRPr sz="2000" b="0" i="0" u="none" strike="noStrike" cap="none">
                <a:solidFill>
                  <a:schemeClr val="dk1"/>
                </a:solidFill>
                <a:latin typeface="Calibri"/>
                <a:ea typeface="Calibri"/>
                <a:cs typeface="Calibri"/>
                <a:sym typeface="Calibri"/>
              </a:defRPr>
            </a:lvl1pPr>
            <a:lvl2pPr marL="800100" marR="0" lvl="1" indent="-228600" algn="l" rtl="0">
              <a:lnSpc>
                <a:spcPct val="90000"/>
              </a:lnSpc>
              <a:spcBef>
                <a:spcPts val="500"/>
              </a:spcBef>
              <a:buClr>
                <a:srgbClr val="0066A1"/>
              </a:buClr>
              <a:buSzPct val="100000"/>
              <a:buFont typeface="Noto Sans Symbols"/>
              <a:buChar char="▪"/>
              <a:defRPr sz="1800" b="0" i="0" u="none" strike="noStrike" cap="none">
                <a:solidFill>
                  <a:schemeClr val="dk1"/>
                </a:solidFill>
                <a:latin typeface="Calibri"/>
                <a:ea typeface="Calibri"/>
                <a:cs typeface="Calibri"/>
                <a:sym typeface="Calibri"/>
              </a:defRPr>
            </a:lvl2pPr>
            <a:lvl3pPr marL="1257300" marR="0" lvl="2" indent="-241300" algn="l" rtl="0">
              <a:lnSpc>
                <a:spcPct val="90000"/>
              </a:lnSpc>
              <a:spcBef>
                <a:spcPts val="500"/>
              </a:spcBef>
              <a:buClr>
                <a:srgbClr val="0066A1"/>
              </a:buClr>
              <a:buSzPct val="100000"/>
              <a:buFont typeface="Noto Sans Symbols"/>
              <a:buChar char="▪"/>
              <a:defRPr sz="1600" b="0" i="0" u="none" strike="noStrike" cap="none">
                <a:solidFill>
                  <a:schemeClr val="dk1"/>
                </a:solidFill>
                <a:latin typeface="Calibri"/>
                <a:ea typeface="Calibri"/>
                <a:cs typeface="Calibri"/>
                <a:sym typeface="Calibri"/>
              </a:defRPr>
            </a:lvl3pPr>
            <a:lvl4pPr marL="1657350" marR="0" lvl="3"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4pPr>
            <a:lvl5pPr marL="2114550" marR="0" lvl="4"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48" name="Shape 148"/>
          <p:cNvSpPr txBox="1">
            <a:spLocks noGrp="1"/>
          </p:cNvSpPr>
          <p:nvPr>
            <p:ph type="body" idx="3"/>
          </p:nvPr>
        </p:nvSpPr>
        <p:spPr>
          <a:xfrm>
            <a:off x="396816" y="5078627"/>
            <a:ext cx="4063972" cy="890852"/>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0066A1"/>
              </a:buClr>
              <a:buSzPct val="100000"/>
              <a:buFont typeface="Arial"/>
              <a:buChar char="●"/>
              <a:defRPr sz="1800" b="1" i="1" u="none" strike="noStrike" cap="none">
                <a:solidFill>
                  <a:srgbClr val="0066A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49" name="Shape 149"/>
          <p:cNvSpPr txBox="1">
            <a:spLocks noGrp="1"/>
          </p:cNvSpPr>
          <p:nvPr>
            <p:ph type="body" idx="4"/>
          </p:nvPr>
        </p:nvSpPr>
        <p:spPr>
          <a:xfrm>
            <a:off x="4606505" y="1825625"/>
            <a:ext cx="4209691" cy="4143854"/>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1"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4.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gif"/><Relationship Id="rId5" Type="http://schemas.openxmlformats.org/officeDocument/2006/relationships/image" Target="../media/image2.gif"/><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0.gif"/><Relationship Id="rId3" Type="http://schemas.openxmlformats.org/officeDocument/2006/relationships/slideLayout" Target="../slideLayouts/slideLayout5.xml"/><Relationship Id="rId7"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10" Type="http://schemas.openxmlformats.org/officeDocument/2006/relationships/image" Target="../media/image12.gif"/><Relationship Id="rId4" Type="http://schemas.openxmlformats.org/officeDocument/2006/relationships/slideLayout" Target="../slideLayouts/slideLayout6.xml"/><Relationship Id="rId9" Type="http://schemas.openxmlformats.org/officeDocument/2006/relationships/image" Target="../media/image1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pic>
        <p:nvPicPr>
          <p:cNvPr id="51" name="Shape 51"/>
          <p:cNvPicPr preferRelativeResize="0"/>
          <p:nvPr/>
        </p:nvPicPr>
        <p:blipFill rotWithShape="1">
          <a:blip r:embed="rId4">
            <a:alphaModFix/>
          </a:blip>
          <a:srcRect/>
          <a:stretch/>
        </p:blipFill>
        <p:spPr>
          <a:xfrm>
            <a:off x="-3750" y="-13772"/>
            <a:ext cx="9144002" cy="6854998"/>
          </a:xfrm>
          <a:prstGeom prst="rect">
            <a:avLst/>
          </a:prstGeom>
          <a:noFill/>
          <a:ln>
            <a:noFill/>
          </a:ln>
        </p:spPr>
      </p:pic>
      <p:pic>
        <p:nvPicPr>
          <p:cNvPr id="52" name="Shape 52"/>
          <p:cNvPicPr preferRelativeResize="0"/>
          <p:nvPr/>
        </p:nvPicPr>
        <p:blipFill rotWithShape="1">
          <a:blip r:embed="rId5">
            <a:alphaModFix/>
          </a:blip>
          <a:srcRect/>
          <a:stretch/>
        </p:blipFill>
        <p:spPr>
          <a:xfrm>
            <a:off x="-3750" y="5021485"/>
            <a:ext cx="9143998" cy="1841341"/>
          </a:xfrm>
          <a:prstGeom prst="rect">
            <a:avLst/>
          </a:prstGeom>
          <a:noFill/>
          <a:ln>
            <a:noFill/>
          </a:ln>
        </p:spPr>
      </p:pic>
      <p:pic>
        <p:nvPicPr>
          <p:cNvPr id="53" name="Shape 53"/>
          <p:cNvPicPr preferRelativeResize="0"/>
          <p:nvPr/>
        </p:nvPicPr>
        <p:blipFill rotWithShape="1">
          <a:blip r:embed="rId6">
            <a:alphaModFix/>
          </a:blip>
          <a:srcRect/>
          <a:stretch/>
        </p:blipFill>
        <p:spPr>
          <a:xfrm>
            <a:off x="-3750" y="-13775"/>
            <a:ext cx="9144000" cy="927415"/>
          </a:xfrm>
          <a:prstGeom prst="rect">
            <a:avLst/>
          </a:prstGeom>
          <a:noFill/>
          <a:ln>
            <a:noFill/>
          </a:ln>
        </p:spPr>
      </p:pic>
      <p:pic>
        <p:nvPicPr>
          <p:cNvPr id="54" name="Shape 54"/>
          <p:cNvPicPr preferRelativeResize="0"/>
          <p:nvPr/>
        </p:nvPicPr>
        <p:blipFill rotWithShape="1">
          <a:blip r:embed="rId7">
            <a:alphaModFix/>
          </a:blip>
          <a:srcRect r="2161"/>
          <a:stretch/>
        </p:blipFill>
        <p:spPr>
          <a:xfrm>
            <a:off x="7676211" y="6080769"/>
            <a:ext cx="1143673" cy="665889"/>
          </a:xfrm>
          <a:prstGeom prst="rect">
            <a:avLst/>
          </a:prstGeom>
          <a:noFill/>
          <a:ln>
            <a:noFill/>
          </a:ln>
        </p:spPr>
      </p:pic>
      <p:sp>
        <p:nvSpPr>
          <p:cNvPr id="55" name="Shape 55"/>
          <p:cNvSpPr txBox="1"/>
          <p:nvPr/>
        </p:nvSpPr>
        <p:spPr>
          <a:xfrm>
            <a:off x="385257" y="6194523"/>
            <a:ext cx="2057400" cy="365125"/>
          </a:xfrm>
          <a:prstGeom prst="rect">
            <a:avLst/>
          </a:prstGeom>
          <a:noFill/>
          <a:ln>
            <a:noFill/>
          </a:ln>
        </p:spPr>
        <p:txBody>
          <a:bodyPr wrap="square" lIns="91425" tIns="45700" rIns="91425" bIns="45700" anchor="ctr" anchorCtr="0">
            <a:noAutofit/>
          </a:bodyPr>
          <a:lstStyle/>
          <a:p>
            <a:pPr marL="0" marR="0" lvl="0" indent="0" algn="l" rtl="0">
              <a:spcBef>
                <a:spcPts val="0"/>
              </a:spcBef>
              <a:buSzPct val="25000"/>
              <a:buNone/>
            </a:pPr>
            <a:fld id="{00000000-1234-1234-1234-123412341234}" type="slidenum">
              <a:rPr lang="en" sz="1200" b="0" i="0" u="none" strike="noStrike" cap="none">
                <a:solidFill>
                  <a:schemeClr val="lt1"/>
                </a:solidFill>
                <a:latin typeface="Calibri"/>
                <a:ea typeface="Calibri"/>
                <a:cs typeface="Calibri"/>
                <a:sym typeface="Calibri"/>
              </a:rPr>
              <a:t>‹#›</a:t>
            </a:fld>
            <a:endParaRPr lang="en" sz="1200" b="0" i="0" u="none" strike="noStrike" cap="none" dirty="0">
              <a:solidFill>
                <a:schemeClr val="lt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Lst>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6"/>
        <p:cNvGrpSpPr/>
        <p:nvPr/>
      </p:nvGrpSpPr>
      <p:grpSpPr>
        <a:xfrm>
          <a:off x="0" y="0"/>
          <a:ext cx="0" cy="0"/>
          <a:chOff x="0" y="0"/>
          <a:chExt cx="0" cy="0"/>
        </a:xfrm>
      </p:grpSpPr>
      <p:pic>
        <p:nvPicPr>
          <p:cNvPr id="77" name="Shape 77"/>
          <p:cNvPicPr preferRelativeResize="0"/>
          <p:nvPr/>
        </p:nvPicPr>
        <p:blipFill rotWithShape="1">
          <a:blip r:embed="rId8">
            <a:alphaModFix/>
          </a:blip>
          <a:srcRect/>
          <a:stretch/>
        </p:blipFill>
        <p:spPr>
          <a:xfrm>
            <a:off x="0" y="5941775"/>
            <a:ext cx="9144220" cy="922725"/>
          </a:xfrm>
          <a:prstGeom prst="rect">
            <a:avLst/>
          </a:prstGeom>
          <a:noFill/>
          <a:ln>
            <a:noFill/>
          </a:ln>
        </p:spPr>
      </p:pic>
      <p:sp>
        <p:nvSpPr>
          <p:cNvPr id="78" name="Shape 78"/>
          <p:cNvSpPr txBox="1"/>
          <p:nvPr/>
        </p:nvSpPr>
        <p:spPr>
          <a:xfrm>
            <a:off x="385257" y="6194523"/>
            <a:ext cx="2057400" cy="365125"/>
          </a:xfrm>
          <a:prstGeom prst="rect">
            <a:avLst/>
          </a:prstGeom>
          <a:noFill/>
          <a:ln>
            <a:noFill/>
          </a:ln>
        </p:spPr>
        <p:txBody>
          <a:bodyPr wrap="square" lIns="91425" tIns="45700" rIns="91425" bIns="45700" anchor="ctr" anchorCtr="0">
            <a:noAutofit/>
          </a:bodyPr>
          <a:lstStyle/>
          <a:p>
            <a:pPr marL="0" marR="0" lvl="0" indent="0" algn="l" rtl="0">
              <a:spcBef>
                <a:spcPts val="0"/>
              </a:spcBef>
              <a:buSzPct val="25000"/>
              <a:buNone/>
            </a:pPr>
            <a:fld id="{00000000-1234-1234-1234-123412341234}" type="slidenum">
              <a:rPr lang="en" sz="1200" b="0" i="0" u="none" strike="noStrike" cap="none">
                <a:solidFill>
                  <a:srgbClr val="0066A1"/>
                </a:solidFill>
                <a:latin typeface="Calibri"/>
                <a:ea typeface="Calibri"/>
                <a:cs typeface="Calibri"/>
                <a:sym typeface="Calibri"/>
              </a:rPr>
              <a:t>‹#›</a:t>
            </a:fld>
            <a:endParaRPr lang="en" sz="1200" b="0" i="0" u="none" strike="noStrike" cap="none" dirty="0">
              <a:solidFill>
                <a:srgbClr val="0066A1"/>
              </a:solidFill>
              <a:latin typeface="Calibri"/>
              <a:ea typeface="Calibri"/>
              <a:cs typeface="Calibri"/>
              <a:sym typeface="Calibri"/>
            </a:endParaRPr>
          </a:p>
        </p:txBody>
      </p:sp>
      <p:pic>
        <p:nvPicPr>
          <p:cNvPr id="79" name="Shape 79"/>
          <p:cNvPicPr preferRelativeResize="0"/>
          <p:nvPr/>
        </p:nvPicPr>
        <p:blipFill rotWithShape="1">
          <a:blip r:embed="rId9">
            <a:alphaModFix/>
          </a:blip>
          <a:srcRect/>
          <a:stretch/>
        </p:blipFill>
        <p:spPr>
          <a:xfrm>
            <a:off x="0" y="-9950"/>
            <a:ext cx="9143998" cy="922727"/>
          </a:xfrm>
          <a:prstGeom prst="rect">
            <a:avLst/>
          </a:prstGeom>
          <a:noFill/>
          <a:ln>
            <a:noFill/>
          </a:ln>
        </p:spPr>
      </p:pic>
      <p:pic>
        <p:nvPicPr>
          <p:cNvPr id="80" name="Shape 80"/>
          <p:cNvPicPr preferRelativeResize="0"/>
          <p:nvPr/>
        </p:nvPicPr>
        <p:blipFill rotWithShape="1">
          <a:blip r:embed="rId10">
            <a:alphaModFix/>
          </a:blip>
          <a:srcRect/>
          <a:stretch/>
        </p:blipFill>
        <p:spPr>
          <a:xfrm>
            <a:off x="7802096" y="6078746"/>
            <a:ext cx="1145704" cy="35558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3" r:id="rId1"/>
    <p:sldLayoutId id="2147483664" r:id="rId2"/>
    <p:sldLayoutId id="2147483667" r:id="rId3"/>
    <p:sldLayoutId id="2147483668" r:id="rId4"/>
    <p:sldLayoutId id="2147483671" r:id="rId5"/>
    <p:sldLayoutId id="2147483674" r:id="rId6"/>
  </p:sldLayoutIdLst>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ieeesystemscouncil.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www.sebokwiki.org/"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ctrTitle"/>
          </p:nvPr>
        </p:nvSpPr>
        <p:spPr>
          <a:xfrm>
            <a:off x="516520" y="3325146"/>
            <a:ext cx="8110959" cy="903922"/>
          </a:xfrm>
          <a:prstGeom prst="rect">
            <a:avLst/>
          </a:prstGeom>
          <a:noFill/>
          <a:ln>
            <a:noFill/>
          </a:ln>
        </p:spPr>
        <p:txBody>
          <a:bodyPr wrap="square" lIns="91425" tIns="45700" rIns="91425" bIns="45700" anchor="t" anchorCtr="0">
            <a:noAutofit/>
          </a:bodyPr>
          <a:lstStyle/>
          <a:p>
            <a:pPr marL="0" marR="0" lvl="0" indent="-279400" algn="ctr" rtl="0">
              <a:lnSpc>
                <a:spcPct val="90000"/>
              </a:lnSpc>
              <a:spcBef>
                <a:spcPts val="0"/>
              </a:spcBef>
              <a:buClr>
                <a:srgbClr val="0066A1"/>
              </a:buClr>
              <a:buSzPct val="100000"/>
              <a:buFont typeface="Calibri"/>
              <a:buNone/>
            </a:pPr>
            <a:r>
              <a:rPr lang="en-US" sz="4200" b="1" i="0" u="none" strike="noStrike" cap="none" dirty="0">
                <a:solidFill>
                  <a:srgbClr val="0066A1"/>
                </a:solidFill>
                <a:latin typeface="Calibri"/>
                <a:ea typeface="Calibri"/>
                <a:cs typeface="Calibri"/>
                <a:sym typeface="Calibri"/>
              </a:rPr>
              <a:t>Systems </a:t>
            </a:r>
            <a:r>
              <a:rPr lang="en-US" sz="4200" b="1" i="0" u="none" strike="noStrike" cap="none">
                <a:solidFill>
                  <a:srgbClr val="0066A1"/>
                </a:solidFill>
                <a:latin typeface="Calibri"/>
                <a:ea typeface="Calibri"/>
                <a:cs typeface="Calibri"/>
                <a:sym typeface="Calibri"/>
              </a:rPr>
              <a:t>Council Report </a:t>
            </a:r>
            <a:r>
              <a:rPr lang="en-US" sz="4200" dirty="0"/>
              <a:t>on </a:t>
            </a:r>
            <a:r>
              <a:rPr lang="en-US" sz="4200" b="1" i="0" u="none" strike="noStrike" cap="none" dirty="0">
                <a:solidFill>
                  <a:srgbClr val="0066A1"/>
                </a:solidFill>
                <a:latin typeface="Calibri"/>
                <a:ea typeface="Calibri"/>
                <a:cs typeface="Calibri"/>
                <a:sym typeface="Calibri"/>
              </a:rPr>
              <a:t>BKCASE</a:t>
            </a:r>
            <a:br>
              <a:rPr lang="en-US" sz="4400" b="1" i="0" u="none" strike="noStrike" cap="none" dirty="0">
                <a:solidFill>
                  <a:srgbClr val="0066A1"/>
                </a:solidFill>
                <a:latin typeface="Calibri"/>
                <a:ea typeface="Calibri"/>
                <a:cs typeface="Calibri"/>
                <a:sym typeface="Calibri"/>
              </a:rPr>
            </a:br>
            <a:endParaRPr sz="4400" b="1" i="0" u="none" strike="noStrike" cap="none" dirty="0">
              <a:solidFill>
                <a:srgbClr val="0066A1"/>
              </a:solidFill>
              <a:latin typeface="Calibri"/>
              <a:ea typeface="Calibri"/>
              <a:cs typeface="Calibri"/>
              <a:sym typeface="Calibri"/>
            </a:endParaRPr>
          </a:p>
        </p:txBody>
      </p:sp>
      <p:sp>
        <p:nvSpPr>
          <p:cNvPr id="155" name="Shape 155"/>
          <p:cNvSpPr txBox="1">
            <a:spLocks noGrp="1"/>
          </p:cNvSpPr>
          <p:nvPr>
            <p:ph type="subTitle" idx="1"/>
          </p:nvPr>
        </p:nvSpPr>
        <p:spPr>
          <a:xfrm>
            <a:off x="685800" y="4425316"/>
            <a:ext cx="7772400" cy="1244282"/>
          </a:xfrm>
          <a:prstGeom prst="rect">
            <a:avLst/>
          </a:prstGeom>
          <a:noFill/>
          <a:ln>
            <a:noFill/>
          </a:ln>
        </p:spPr>
        <p:txBody>
          <a:bodyPr wrap="square" lIns="91425" tIns="45700" rIns="91425" bIns="45700" anchor="t" anchorCtr="0">
            <a:noAutofit/>
          </a:bodyPr>
          <a:lstStyle/>
          <a:p>
            <a:pPr marL="0" marR="0" lvl="0" indent="-177800" algn="ctr" rtl="0">
              <a:lnSpc>
                <a:spcPct val="90000"/>
              </a:lnSpc>
              <a:spcBef>
                <a:spcPts val="0"/>
              </a:spcBef>
              <a:buClr>
                <a:srgbClr val="0066A1"/>
              </a:buClr>
              <a:buSzPct val="100000"/>
              <a:buFont typeface="Noto Sans Symbols"/>
              <a:buNone/>
            </a:pPr>
            <a:r>
              <a:rPr lang="en-US" sz="2800" b="1" i="1" u="none" strike="noStrike" cap="none" dirty="0">
                <a:solidFill>
                  <a:srgbClr val="7F7F7F"/>
                </a:solidFill>
                <a:latin typeface="Calibri"/>
                <a:ea typeface="Calibri"/>
                <a:cs typeface="Calibri"/>
                <a:sym typeface="Calibri"/>
              </a:rPr>
              <a:t>Stephanie White, </a:t>
            </a:r>
            <a:r>
              <a:rPr lang="en-US" dirty="0"/>
              <a:t>SysC </a:t>
            </a:r>
            <a:r>
              <a:rPr lang="en-US" sz="2800" b="1" i="1" u="none" strike="noStrike" cap="none" dirty="0">
                <a:solidFill>
                  <a:srgbClr val="7F7F7F"/>
                </a:solidFill>
                <a:latin typeface="Calibri"/>
                <a:ea typeface="Calibri"/>
                <a:cs typeface="Calibri"/>
                <a:sym typeface="Calibri"/>
              </a:rPr>
              <a:t>Past-President  </a:t>
            </a:r>
          </a:p>
          <a:p>
            <a:pPr marL="0" marR="0" lvl="0" indent="-177800" algn="ctr" rtl="0">
              <a:lnSpc>
                <a:spcPct val="90000"/>
              </a:lnSpc>
              <a:spcBef>
                <a:spcPts val="0"/>
              </a:spcBef>
              <a:buClr>
                <a:srgbClr val="0066A1"/>
              </a:buClr>
              <a:buSzPct val="100000"/>
              <a:buFont typeface="Noto Sans Symbols"/>
              <a:buNone/>
            </a:pPr>
            <a:r>
              <a:rPr lang="en-US" dirty="0"/>
              <a:t>IEEE Systems Council AdCom Meeting</a:t>
            </a:r>
          </a:p>
          <a:p>
            <a:pPr marL="0" marR="0" lvl="0" indent="-177800" algn="ctr" rtl="0">
              <a:lnSpc>
                <a:spcPct val="90000"/>
              </a:lnSpc>
              <a:spcBef>
                <a:spcPts val="0"/>
              </a:spcBef>
              <a:buClr>
                <a:srgbClr val="0066A1"/>
              </a:buClr>
              <a:buSzPct val="100000"/>
              <a:buFont typeface="Noto Sans Symbols"/>
              <a:buNone/>
            </a:pPr>
            <a:r>
              <a:rPr lang="en-US" dirty="0"/>
              <a:t>April 24, 2020</a:t>
            </a:r>
            <a:endParaRPr sz="2800" b="1" i="1" u="none" strike="noStrike" cap="none" dirty="0">
              <a:solidFill>
                <a:srgbClr val="7F7F7F"/>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E10D3-0CE2-864F-94D3-EDEE4267AF3F}"/>
              </a:ext>
            </a:extLst>
          </p:cNvPr>
          <p:cNvSpPr>
            <a:spLocks noGrp="1"/>
          </p:cNvSpPr>
          <p:nvPr>
            <p:ph type="ctrTitle"/>
          </p:nvPr>
        </p:nvSpPr>
        <p:spPr/>
        <p:txBody>
          <a:bodyPr/>
          <a:lstStyle/>
          <a:p>
            <a:r>
              <a:rPr lang="en-US" dirty="0"/>
              <a:t>Governing Board Meeting, 1/26/2020 cont’d.</a:t>
            </a:r>
            <a:r>
              <a:rPr lang="en-US" sz="3600" dirty="0"/>
              <a:t> </a:t>
            </a:r>
            <a:endParaRPr lang="en-US" dirty="0"/>
          </a:p>
        </p:txBody>
      </p:sp>
      <p:sp>
        <p:nvSpPr>
          <p:cNvPr id="3" name="Subtitle 2">
            <a:extLst>
              <a:ext uri="{FF2B5EF4-FFF2-40B4-BE49-F238E27FC236}">
                <a16:creationId xmlns:a16="http://schemas.microsoft.com/office/drawing/2014/main" id="{C230B187-E47B-AF48-9440-7812EF0E36CC}"/>
              </a:ext>
            </a:extLst>
          </p:cNvPr>
          <p:cNvSpPr>
            <a:spLocks noGrp="1"/>
          </p:cNvSpPr>
          <p:nvPr>
            <p:ph type="subTitle" idx="1"/>
          </p:nvPr>
        </p:nvSpPr>
        <p:spPr>
          <a:xfrm>
            <a:off x="396815" y="1244948"/>
            <a:ext cx="8419381" cy="422657"/>
          </a:xfrm>
        </p:spPr>
        <p:txBody>
          <a:bodyPr/>
          <a:lstStyle/>
          <a:p>
            <a:r>
              <a:rPr lang="en-US" dirty="0"/>
              <a:t>Two motions were approved</a:t>
            </a:r>
          </a:p>
        </p:txBody>
      </p:sp>
      <p:sp>
        <p:nvSpPr>
          <p:cNvPr id="4" name="Text Placeholder 3">
            <a:extLst>
              <a:ext uri="{FF2B5EF4-FFF2-40B4-BE49-F238E27FC236}">
                <a16:creationId xmlns:a16="http://schemas.microsoft.com/office/drawing/2014/main" id="{BB5DB9B4-1715-B442-B67B-282386A85A0D}"/>
              </a:ext>
            </a:extLst>
          </p:cNvPr>
          <p:cNvSpPr>
            <a:spLocks noGrp="1"/>
          </p:cNvSpPr>
          <p:nvPr>
            <p:ph type="body" idx="4"/>
          </p:nvPr>
        </p:nvSpPr>
        <p:spPr/>
        <p:txBody>
          <a:bodyPr/>
          <a:lstStyle/>
          <a:p>
            <a:r>
              <a:rPr lang="en-US" sz="2800" dirty="0"/>
              <a:t>    Motion 1. INCOSE is designated as the agent to conduct all administrative, contractual, and financial activities on behalf of the BKCASE Governing Board in a manner consistent with the BKCASE governance MOU.  In recognition of INCOSE’s role, the INCOSE voting member will continue to serve as the Chair of the Governing Board.</a:t>
            </a:r>
          </a:p>
          <a:p>
            <a:pPr>
              <a:buNone/>
            </a:pPr>
            <a:endParaRPr lang="en-US" dirty="0"/>
          </a:p>
          <a:p>
            <a:endParaRPr lang="en-US" dirty="0"/>
          </a:p>
        </p:txBody>
      </p:sp>
    </p:spTree>
    <p:extLst>
      <p:ext uri="{BB962C8B-B14F-4D97-AF65-F5344CB8AC3E}">
        <p14:creationId xmlns:p14="http://schemas.microsoft.com/office/powerpoint/2010/main" val="140532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29C15-CC77-A84C-912B-69BD4DCFFFBE}"/>
              </a:ext>
            </a:extLst>
          </p:cNvPr>
          <p:cNvSpPr>
            <a:spLocks noGrp="1"/>
          </p:cNvSpPr>
          <p:nvPr>
            <p:ph type="ctrTitle"/>
          </p:nvPr>
        </p:nvSpPr>
        <p:spPr/>
        <p:txBody>
          <a:bodyPr/>
          <a:lstStyle/>
          <a:p>
            <a:r>
              <a:rPr lang="en-US" dirty="0"/>
              <a:t>Governing Board Meeting, 1/26/2020 cont’d.</a:t>
            </a:r>
            <a:r>
              <a:rPr lang="en-US" sz="3600" dirty="0"/>
              <a:t> </a:t>
            </a:r>
            <a:endParaRPr lang="en-US" dirty="0"/>
          </a:p>
        </p:txBody>
      </p:sp>
      <p:sp>
        <p:nvSpPr>
          <p:cNvPr id="3" name="Subtitle 2">
            <a:extLst>
              <a:ext uri="{FF2B5EF4-FFF2-40B4-BE49-F238E27FC236}">
                <a16:creationId xmlns:a16="http://schemas.microsoft.com/office/drawing/2014/main" id="{389F62F2-D351-D444-AD99-C46891B29A91}"/>
              </a:ext>
            </a:extLst>
          </p:cNvPr>
          <p:cNvSpPr>
            <a:spLocks noGrp="1"/>
          </p:cNvSpPr>
          <p:nvPr>
            <p:ph type="subTitle" idx="1"/>
          </p:nvPr>
        </p:nvSpPr>
        <p:spPr/>
        <p:txBody>
          <a:bodyPr/>
          <a:lstStyle/>
          <a:p>
            <a:r>
              <a:rPr lang="en-US" dirty="0"/>
              <a:t>Motion 2</a:t>
            </a:r>
          </a:p>
        </p:txBody>
      </p:sp>
      <p:sp>
        <p:nvSpPr>
          <p:cNvPr id="4" name="Text Placeholder 3">
            <a:extLst>
              <a:ext uri="{FF2B5EF4-FFF2-40B4-BE49-F238E27FC236}">
                <a16:creationId xmlns:a16="http://schemas.microsoft.com/office/drawing/2014/main" id="{4460BC32-D3A7-1143-805E-57EDB79CAF00}"/>
              </a:ext>
            </a:extLst>
          </p:cNvPr>
          <p:cNvSpPr>
            <a:spLocks noGrp="1"/>
          </p:cNvSpPr>
          <p:nvPr>
            <p:ph type="body" idx="4"/>
          </p:nvPr>
        </p:nvSpPr>
        <p:spPr/>
        <p:txBody>
          <a:bodyPr/>
          <a:lstStyle/>
          <a:p>
            <a:pPr marL="285750" indent="-285750">
              <a:lnSpc>
                <a:spcPct val="100000"/>
              </a:lnSpc>
            </a:pPr>
            <a:r>
              <a:rPr lang="en-US" sz="2800" dirty="0"/>
              <a:t>For 2020 and each year thereafter until changed by the Governing Board, each of the Stewards will contribute funding as follows:</a:t>
            </a:r>
          </a:p>
          <a:p>
            <a:pPr lvl="2">
              <a:lnSpc>
                <a:spcPct val="100000"/>
              </a:lnSpc>
            </a:pPr>
            <a:r>
              <a:rPr lang="en-US" sz="2800" dirty="0"/>
              <a:t>INCOSE - $50,000</a:t>
            </a:r>
          </a:p>
          <a:p>
            <a:pPr lvl="2">
              <a:lnSpc>
                <a:spcPct val="100000"/>
              </a:lnSpc>
            </a:pPr>
            <a:r>
              <a:rPr lang="en-US" sz="2800" dirty="0"/>
              <a:t>IEEE - $25,000</a:t>
            </a:r>
          </a:p>
          <a:p>
            <a:pPr lvl="2">
              <a:lnSpc>
                <a:spcPct val="100000"/>
              </a:lnSpc>
            </a:pPr>
            <a:r>
              <a:rPr lang="en-US" sz="2800" dirty="0"/>
              <a:t>Stevens Institute - $0</a:t>
            </a:r>
          </a:p>
          <a:p>
            <a:endParaRPr lang="en-US" dirty="0"/>
          </a:p>
        </p:txBody>
      </p:sp>
    </p:spTree>
    <p:extLst>
      <p:ext uri="{BB962C8B-B14F-4D97-AF65-F5344CB8AC3E}">
        <p14:creationId xmlns:p14="http://schemas.microsoft.com/office/powerpoint/2010/main" val="1185218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3359E-63BC-9343-866A-5001416608CC}"/>
              </a:ext>
            </a:extLst>
          </p:cNvPr>
          <p:cNvSpPr>
            <a:spLocks noGrp="1"/>
          </p:cNvSpPr>
          <p:nvPr>
            <p:ph type="ctrTitle"/>
          </p:nvPr>
        </p:nvSpPr>
        <p:spPr/>
        <p:txBody>
          <a:bodyPr/>
          <a:lstStyle/>
          <a:p>
            <a:r>
              <a:rPr lang="en-US" dirty="0"/>
              <a:t>Governing Board Meeting, 1/26/2020 cont’d.</a:t>
            </a:r>
          </a:p>
        </p:txBody>
      </p:sp>
      <p:sp>
        <p:nvSpPr>
          <p:cNvPr id="3" name="Subtitle 2">
            <a:extLst>
              <a:ext uri="{FF2B5EF4-FFF2-40B4-BE49-F238E27FC236}">
                <a16:creationId xmlns:a16="http://schemas.microsoft.com/office/drawing/2014/main" id="{47E873FE-6AFE-6445-AAC1-DD62F7046D12}"/>
              </a:ext>
            </a:extLst>
          </p:cNvPr>
          <p:cNvSpPr>
            <a:spLocks noGrp="1"/>
          </p:cNvSpPr>
          <p:nvPr>
            <p:ph type="subTitle" idx="1"/>
          </p:nvPr>
        </p:nvSpPr>
        <p:spPr/>
        <p:txBody>
          <a:bodyPr/>
          <a:lstStyle/>
          <a:p>
            <a:r>
              <a:rPr lang="en-US" dirty="0"/>
              <a:t>Motion 2 continued</a:t>
            </a:r>
          </a:p>
          <a:p>
            <a:endParaRPr lang="en-US" dirty="0"/>
          </a:p>
        </p:txBody>
      </p:sp>
      <p:sp>
        <p:nvSpPr>
          <p:cNvPr id="4" name="Text Placeholder 3">
            <a:extLst>
              <a:ext uri="{FF2B5EF4-FFF2-40B4-BE49-F238E27FC236}">
                <a16:creationId xmlns:a16="http://schemas.microsoft.com/office/drawing/2014/main" id="{11B2BE05-8D5A-244C-9F4C-2E14B63329CC}"/>
              </a:ext>
            </a:extLst>
          </p:cNvPr>
          <p:cNvSpPr>
            <a:spLocks noGrp="1"/>
          </p:cNvSpPr>
          <p:nvPr>
            <p:ph type="body" idx="4"/>
          </p:nvPr>
        </p:nvSpPr>
        <p:spPr/>
        <p:txBody>
          <a:bodyPr/>
          <a:lstStyle/>
          <a:p>
            <a:pPr lvl="1">
              <a:lnSpc>
                <a:spcPct val="100000"/>
              </a:lnSpc>
              <a:buNone/>
            </a:pPr>
            <a:r>
              <a:rPr lang="en-US" sz="2800" dirty="0"/>
              <a:t>The $50,000 annual contribution for INCOSE recognizes its role as the Governing Board agent for all administrative, contractual, and financial activities.</a:t>
            </a:r>
          </a:p>
          <a:p>
            <a:pPr lvl="1">
              <a:lnSpc>
                <a:spcPct val="100000"/>
              </a:lnSpc>
              <a:buNone/>
            </a:pPr>
            <a:r>
              <a:rPr lang="en-US" sz="2800" dirty="0"/>
              <a:t>The $25,000 annual contribution for IEEE recognizes its role as an active Steward.</a:t>
            </a:r>
          </a:p>
          <a:p>
            <a:pPr lvl="1">
              <a:lnSpc>
                <a:spcPct val="100000"/>
              </a:lnSpc>
              <a:buNone/>
            </a:pPr>
            <a:r>
              <a:rPr lang="en-US" sz="2800" dirty="0"/>
              <a:t>The $0 annual contribution for Stevens recognizes its historical role in sponsoring and developing the original BKCASE products.</a:t>
            </a:r>
          </a:p>
          <a:p>
            <a:pPr>
              <a:lnSpc>
                <a:spcPct val="100000"/>
              </a:lnSpc>
              <a:buNone/>
            </a:pPr>
            <a:endParaRPr lang="en-US" sz="2000" dirty="0"/>
          </a:p>
          <a:p>
            <a:endParaRPr lang="en-US" dirty="0"/>
          </a:p>
        </p:txBody>
      </p:sp>
    </p:spTree>
    <p:extLst>
      <p:ext uri="{BB962C8B-B14F-4D97-AF65-F5344CB8AC3E}">
        <p14:creationId xmlns:p14="http://schemas.microsoft.com/office/powerpoint/2010/main" val="1474824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6CD67-0FD7-BD45-84F4-2EB8D2384C42}"/>
              </a:ext>
            </a:extLst>
          </p:cNvPr>
          <p:cNvSpPr>
            <a:spLocks noGrp="1"/>
          </p:cNvSpPr>
          <p:nvPr>
            <p:ph type="ctrTitle"/>
          </p:nvPr>
        </p:nvSpPr>
        <p:spPr/>
        <p:txBody>
          <a:bodyPr/>
          <a:lstStyle/>
          <a:p>
            <a:r>
              <a:rPr lang="en-US" dirty="0"/>
              <a:t>Governing Board Meeting, 1/26/2020 cont’d.</a:t>
            </a:r>
            <a:r>
              <a:rPr lang="en-US" sz="3600" dirty="0"/>
              <a:t> </a:t>
            </a:r>
            <a:endParaRPr lang="en-US" dirty="0"/>
          </a:p>
        </p:txBody>
      </p:sp>
      <p:sp>
        <p:nvSpPr>
          <p:cNvPr id="3" name="Subtitle 2">
            <a:extLst>
              <a:ext uri="{FF2B5EF4-FFF2-40B4-BE49-F238E27FC236}">
                <a16:creationId xmlns:a16="http://schemas.microsoft.com/office/drawing/2014/main" id="{13199B85-D00B-084C-AC22-45CB65E5D404}"/>
              </a:ext>
            </a:extLst>
          </p:cNvPr>
          <p:cNvSpPr>
            <a:spLocks noGrp="1"/>
          </p:cNvSpPr>
          <p:nvPr>
            <p:ph type="subTitle" idx="1"/>
          </p:nvPr>
        </p:nvSpPr>
        <p:spPr/>
        <p:txBody>
          <a:bodyPr/>
          <a:lstStyle/>
          <a:p>
            <a:r>
              <a:rPr lang="en-US" dirty="0"/>
              <a:t>Motion 2 continued</a:t>
            </a:r>
          </a:p>
        </p:txBody>
      </p:sp>
      <p:sp>
        <p:nvSpPr>
          <p:cNvPr id="4" name="Text Placeholder 3">
            <a:extLst>
              <a:ext uri="{FF2B5EF4-FFF2-40B4-BE49-F238E27FC236}">
                <a16:creationId xmlns:a16="http://schemas.microsoft.com/office/drawing/2014/main" id="{8D265FC8-4239-8640-9F7B-889AD62EFD5B}"/>
              </a:ext>
            </a:extLst>
          </p:cNvPr>
          <p:cNvSpPr>
            <a:spLocks noGrp="1"/>
          </p:cNvSpPr>
          <p:nvPr>
            <p:ph type="body" idx="4"/>
          </p:nvPr>
        </p:nvSpPr>
        <p:spPr>
          <a:xfrm>
            <a:off x="396815" y="1621765"/>
            <a:ext cx="8419381" cy="4754971"/>
          </a:xfrm>
        </p:spPr>
        <p:txBody>
          <a:bodyPr/>
          <a:lstStyle/>
          <a:p>
            <a:pPr>
              <a:lnSpc>
                <a:spcPct val="100000"/>
              </a:lnSpc>
              <a:buNone/>
            </a:pPr>
            <a:r>
              <a:rPr lang="en-US" sz="2400" dirty="0"/>
              <a:t>In recognition of its role as an active Steward and in further recognition of INCOSE’s role as the Governing Board agent for administrative, contracting, and financial activities, the IEEE will pay INCOSE a minimum of $22,000 at the beginning of each year.  INCOSE will use those funds to pay for BKCASE activities. The IEEE may retain up to $3,000 of its $25,000 total BKCASE support for its internal BKCASE expenses.</a:t>
            </a:r>
          </a:p>
          <a:p>
            <a:pPr>
              <a:lnSpc>
                <a:spcPct val="100000"/>
              </a:lnSpc>
              <a:buNone/>
            </a:pPr>
            <a:r>
              <a:rPr lang="en-US" sz="2400" dirty="0"/>
              <a:t>INCOSE will provide to IEEE suitable documentation on request to confirm the funds paid to INCOSE are spent solely to support BKCASE expenses.</a:t>
            </a:r>
          </a:p>
          <a:p>
            <a:endParaRPr lang="en-US" dirty="0"/>
          </a:p>
        </p:txBody>
      </p:sp>
    </p:spTree>
    <p:extLst>
      <p:ext uri="{BB962C8B-B14F-4D97-AF65-F5344CB8AC3E}">
        <p14:creationId xmlns:p14="http://schemas.microsoft.com/office/powerpoint/2010/main" val="2292935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B4513-0F56-1E41-B8E7-E665CCB8EC2B}"/>
              </a:ext>
            </a:extLst>
          </p:cNvPr>
          <p:cNvSpPr>
            <a:spLocks noGrp="1"/>
          </p:cNvSpPr>
          <p:nvPr>
            <p:ph type="ctrTitle"/>
          </p:nvPr>
        </p:nvSpPr>
        <p:spPr/>
        <p:txBody>
          <a:bodyPr/>
          <a:lstStyle/>
          <a:p>
            <a:r>
              <a:rPr lang="en-US" dirty="0"/>
              <a:t>Additional status notes</a:t>
            </a:r>
          </a:p>
        </p:txBody>
      </p:sp>
      <p:sp>
        <p:nvSpPr>
          <p:cNvPr id="4" name="Text Placeholder 3">
            <a:extLst>
              <a:ext uri="{FF2B5EF4-FFF2-40B4-BE49-F238E27FC236}">
                <a16:creationId xmlns:a16="http://schemas.microsoft.com/office/drawing/2014/main" id="{F32F0156-8799-F54C-86D5-5A53754A9C50}"/>
              </a:ext>
            </a:extLst>
          </p:cNvPr>
          <p:cNvSpPr>
            <a:spLocks noGrp="1"/>
          </p:cNvSpPr>
          <p:nvPr>
            <p:ph type="body" idx="4"/>
          </p:nvPr>
        </p:nvSpPr>
        <p:spPr>
          <a:xfrm>
            <a:off x="396814" y="1377390"/>
            <a:ext cx="8419381" cy="4664822"/>
          </a:xfrm>
        </p:spPr>
        <p:txBody>
          <a:bodyPr/>
          <a:lstStyle/>
          <a:p>
            <a:r>
              <a:rPr lang="en-US" sz="2800" i="0" dirty="0"/>
              <a:t>Steve Holt &amp; Stephanie White had virtual meetings with SEBoK editor, Rob Cloutier.</a:t>
            </a:r>
          </a:p>
          <a:p>
            <a:r>
              <a:rPr lang="en-US" sz="2800" i="0" dirty="0"/>
              <a:t>Holly Handley and Shiyan Hu were introduced to Rob via email, and each has agreed to work on SEBoK.</a:t>
            </a:r>
          </a:p>
          <a:p>
            <a:r>
              <a:rPr lang="en-US" sz="2800" i="0" dirty="0"/>
              <a:t>SEBoK website still shows IEEE Computer Society as a sponsor,  and does not show Systems Council as a sponsor. This is scheduled for update on or about May 15 with next SEBoK version. Our name and logo will be displayed.</a:t>
            </a:r>
          </a:p>
          <a:p>
            <a:r>
              <a:rPr lang="en-US" sz="2800" i="0" dirty="0"/>
              <a:t>Systems Council submitted $22K invoice to IEEE for payment of 2020 BKCASE sponsor fee. It should be paid shortly.</a:t>
            </a:r>
          </a:p>
          <a:p>
            <a:endParaRPr lang="en-US" dirty="0"/>
          </a:p>
          <a:p>
            <a:endParaRPr lang="en-US" dirty="0"/>
          </a:p>
        </p:txBody>
      </p:sp>
    </p:spTree>
    <p:extLst>
      <p:ext uri="{BB962C8B-B14F-4D97-AF65-F5344CB8AC3E}">
        <p14:creationId xmlns:p14="http://schemas.microsoft.com/office/powerpoint/2010/main" val="1389692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 name="TextBox 1">
            <a:extLst>
              <a:ext uri="{FF2B5EF4-FFF2-40B4-BE49-F238E27FC236}">
                <a16:creationId xmlns:a16="http://schemas.microsoft.com/office/drawing/2014/main" id="{12BE5ACD-112D-304A-A083-C85A120DE537}"/>
              </a:ext>
            </a:extLst>
          </p:cNvPr>
          <p:cNvSpPr txBox="1"/>
          <p:nvPr/>
        </p:nvSpPr>
        <p:spPr>
          <a:xfrm>
            <a:off x="3004458" y="4389120"/>
            <a:ext cx="3645550" cy="830997"/>
          </a:xfrm>
          <a:prstGeom prst="rect">
            <a:avLst/>
          </a:prstGeom>
          <a:noFill/>
        </p:spPr>
        <p:txBody>
          <a:bodyPr wrap="none" rtlCol="0">
            <a:spAutoFit/>
          </a:bodyPr>
          <a:lstStyle/>
          <a:p>
            <a:r>
              <a:rPr lang="en-US" sz="4800" dirty="0"/>
              <a:t>Questions??</a:t>
            </a:r>
          </a:p>
        </p:txBody>
      </p:sp>
      <p:pic>
        <p:nvPicPr>
          <p:cNvPr id="1026" name="Picture 2" descr="Home">
            <a:hlinkClick r:id="rId3" tooltip="Home"/>
            <a:extLst>
              <a:ext uri="{FF2B5EF4-FFF2-40B4-BE49-F238E27FC236}">
                <a16:creationId xmlns:a16="http://schemas.microsoft.com/office/drawing/2014/main" id="{9FB5BCA6-FB8B-9C4D-BDBB-7803104203C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8189" y="1086576"/>
            <a:ext cx="2794000" cy="2451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5C4C6F0-8123-A848-ABBB-B296AA28101F}"/>
              </a:ext>
            </a:extLst>
          </p:cNvPr>
          <p:cNvSpPr>
            <a:spLocks noGrp="1"/>
          </p:cNvSpPr>
          <p:nvPr>
            <p:ph type="ctrTitle"/>
          </p:nvPr>
        </p:nvSpPr>
        <p:spPr/>
        <p:txBody>
          <a:bodyPr/>
          <a:lstStyle/>
          <a:p>
            <a:r>
              <a:rPr lang="en-US" dirty="0"/>
              <a:t>BKCASE includes SEBoK &amp; GRCSE </a:t>
            </a:r>
          </a:p>
        </p:txBody>
      </p:sp>
      <p:sp>
        <p:nvSpPr>
          <p:cNvPr id="6" name="Text Placeholder 5">
            <a:extLst>
              <a:ext uri="{FF2B5EF4-FFF2-40B4-BE49-F238E27FC236}">
                <a16:creationId xmlns:a16="http://schemas.microsoft.com/office/drawing/2014/main" id="{128100E4-6337-734E-9395-55A7284248DA}"/>
              </a:ext>
            </a:extLst>
          </p:cNvPr>
          <p:cNvSpPr>
            <a:spLocks noGrp="1"/>
          </p:cNvSpPr>
          <p:nvPr>
            <p:ph type="body" idx="4"/>
          </p:nvPr>
        </p:nvSpPr>
        <p:spPr>
          <a:xfrm>
            <a:off x="306504" y="1328913"/>
            <a:ext cx="8419381" cy="4913843"/>
          </a:xfrm>
        </p:spPr>
        <p:txBody>
          <a:bodyPr/>
          <a:lstStyle/>
          <a:p>
            <a:r>
              <a:rPr lang="en-US" sz="2800" i="0" dirty="0"/>
              <a:t>Systems Engineering Body of Knowledge Wiki (SEBoK)</a:t>
            </a:r>
          </a:p>
          <a:p>
            <a:pPr lvl="1"/>
            <a:r>
              <a:rPr lang="en-US" sz="2800" dirty="0"/>
              <a:t>R</a:t>
            </a:r>
            <a:r>
              <a:rPr lang="en-US" sz="2800" i="0" dirty="0"/>
              <a:t>eceives worldwide interest</a:t>
            </a:r>
          </a:p>
          <a:p>
            <a:pPr lvl="1"/>
            <a:r>
              <a:rPr lang="en-US" sz="2800" i="0" dirty="0"/>
              <a:t>Evolution is planned &amp; active</a:t>
            </a:r>
          </a:p>
          <a:p>
            <a:r>
              <a:rPr lang="en-US" sz="2800" i="0" dirty="0"/>
              <a:t>Graduate Reference </a:t>
            </a:r>
            <a:r>
              <a:rPr lang="en-US" sz="2800" i="0"/>
              <a:t>Curriculum for </a:t>
            </a:r>
            <a:r>
              <a:rPr lang="en-US" sz="2800" i="0" dirty="0"/>
              <a:t>Systems Engineering (GRCSE) evolution is not active due to lack of funds</a:t>
            </a:r>
          </a:p>
          <a:p>
            <a:r>
              <a:rPr lang="en-US" sz="2800" i="0" dirty="0"/>
              <a:t>IEEE Systems Council assumed share of BKCASE governance in January 2020, based on SysC AdCom motion in August 2019</a:t>
            </a:r>
          </a:p>
          <a:p>
            <a:r>
              <a:rPr lang="en-US" sz="2800" i="0" dirty="0"/>
              <a:t>Other governing parties are INCOSE &amp; Stevens U</a:t>
            </a:r>
          </a:p>
          <a:p>
            <a:r>
              <a:rPr lang="en-US" sz="2800" i="0" dirty="0"/>
              <a:t>Our financial obligation is 25K per year</a:t>
            </a:r>
          </a:p>
        </p:txBody>
      </p:sp>
    </p:spTree>
    <p:extLst>
      <p:ext uri="{BB962C8B-B14F-4D97-AF65-F5344CB8AC3E}">
        <p14:creationId xmlns:p14="http://schemas.microsoft.com/office/powerpoint/2010/main" val="3882153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22BE3-151E-D948-BFC8-0C0621D7E592}"/>
              </a:ext>
            </a:extLst>
          </p:cNvPr>
          <p:cNvSpPr>
            <a:spLocks noGrp="1"/>
          </p:cNvSpPr>
          <p:nvPr>
            <p:ph type="ctrTitle"/>
          </p:nvPr>
        </p:nvSpPr>
        <p:spPr>
          <a:xfrm>
            <a:off x="304801" y="565421"/>
            <a:ext cx="8511396" cy="521507"/>
          </a:xfrm>
        </p:spPr>
        <p:txBody>
          <a:bodyPr/>
          <a:lstStyle/>
          <a:p>
            <a:r>
              <a:rPr lang="en-US" sz="3200" dirty="0"/>
              <a:t>What Systems Council hopes to get from BKCASE</a:t>
            </a:r>
          </a:p>
        </p:txBody>
      </p:sp>
      <p:sp>
        <p:nvSpPr>
          <p:cNvPr id="4" name="Text Placeholder 3">
            <a:extLst>
              <a:ext uri="{FF2B5EF4-FFF2-40B4-BE49-F238E27FC236}">
                <a16:creationId xmlns:a16="http://schemas.microsoft.com/office/drawing/2014/main" id="{11B2ECF1-7265-C34C-B21D-245D19F011DE}"/>
              </a:ext>
            </a:extLst>
          </p:cNvPr>
          <p:cNvSpPr>
            <a:spLocks noGrp="1"/>
          </p:cNvSpPr>
          <p:nvPr>
            <p:ph type="body" idx="4"/>
          </p:nvPr>
        </p:nvSpPr>
        <p:spPr>
          <a:xfrm>
            <a:off x="350808" y="1533525"/>
            <a:ext cx="8419381" cy="4143854"/>
          </a:xfrm>
        </p:spPr>
        <p:txBody>
          <a:bodyPr/>
          <a:lstStyle/>
          <a:p>
            <a:pPr marL="342900" indent="-342900">
              <a:buFont typeface="Arial" panose="020B0604020202020204" pitchFamily="34" charset="0"/>
              <a:buChar char="•"/>
            </a:pPr>
            <a:r>
              <a:rPr lang="en-US" sz="2800" i="0" dirty="0">
                <a:solidFill>
                  <a:srgbClr val="212121"/>
                </a:solidFill>
                <a:latin typeface="Calibri" panose="020F0502020204030204" pitchFamily="34" charset="0"/>
                <a:cs typeface="Calibri" panose="020F0502020204030204" pitchFamily="34" charset="0"/>
              </a:rPr>
              <a:t>We expect that SEBoK and (in the future) GRCSE will continue to improve the research, education, and practice of Systems Engineering, and we want to be part of that. </a:t>
            </a:r>
          </a:p>
          <a:p>
            <a:pPr marL="342900" indent="-342900">
              <a:buFont typeface="Arial" panose="020B0604020202020204" pitchFamily="34" charset="0"/>
              <a:buChar char="•"/>
            </a:pPr>
            <a:r>
              <a:rPr lang="en-US" sz="2800" i="0" dirty="0">
                <a:solidFill>
                  <a:srgbClr val="212121"/>
                </a:solidFill>
                <a:latin typeface="Calibri" panose="020F0502020204030204" pitchFamily="34" charset="0"/>
                <a:cs typeface="Calibri" panose="020F0502020204030204" pitchFamily="34" charset="0"/>
              </a:rPr>
              <a:t>We believe we should be seen as instrumental in this process. </a:t>
            </a:r>
          </a:p>
          <a:p>
            <a:pPr marL="342900" indent="-342900">
              <a:buFont typeface="Arial" panose="020B0604020202020204" pitchFamily="34" charset="0"/>
              <a:buChar char="•"/>
            </a:pPr>
            <a:r>
              <a:rPr lang="en-US" sz="2800" i="0" dirty="0">
                <a:solidFill>
                  <a:srgbClr val="212121"/>
                </a:solidFill>
                <a:latin typeface="Calibri" panose="020F0502020204030204" pitchFamily="34" charset="0"/>
                <a:cs typeface="Calibri" panose="020F0502020204030204" pitchFamily="34" charset="0"/>
              </a:rPr>
              <a:t>We also hope it will increase our visibility in Systems Engineering, our conference attendees, and our technical committees and committee membership</a:t>
            </a:r>
            <a:r>
              <a:rPr lang="en-US" sz="2800" dirty="0">
                <a:solidFill>
                  <a:srgbClr val="212121"/>
                </a:solidFill>
                <a:latin typeface="Calibri" panose="020F0502020204030204" pitchFamily="34" charset="0"/>
                <a:cs typeface="Calibri" panose="020F0502020204030204" pitchFamily="34" charset="0"/>
              </a:rPr>
              <a:t>.</a:t>
            </a:r>
            <a:endParaRPr lang="en-US" sz="2800"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528281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3E33F8-F1EA-2046-95BA-9A32E7C9A18A}"/>
              </a:ext>
            </a:extLst>
          </p:cNvPr>
          <p:cNvSpPr>
            <a:spLocks noGrp="1"/>
          </p:cNvSpPr>
          <p:nvPr>
            <p:ph type="ctrTitle"/>
          </p:nvPr>
        </p:nvSpPr>
        <p:spPr/>
        <p:txBody>
          <a:bodyPr/>
          <a:lstStyle/>
          <a:p>
            <a:r>
              <a:rPr lang="en-US" dirty="0"/>
              <a:t>Visitors &amp; page views of SEBoK wiki</a:t>
            </a:r>
          </a:p>
        </p:txBody>
      </p:sp>
      <p:sp>
        <p:nvSpPr>
          <p:cNvPr id="2" name="Subtitle 1">
            <a:extLst>
              <a:ext uri="{FF2B5EF4-FFF2-40B4-BE49-F238E27FC236}">
                <a16:creationId xmlns:a16="http://schemas.microsoft.com/office/drawing/2014/main" id="{A89CDC32-57E4-CD40-ACCD-FE0B3715F32F}"/>
              </a:ext>
            </a:extLst>
          </p:cNvPr>
          <p:cNvSpPr>
            <a:spLocks noGrp="1"/>
          </p:cNvSpPr>
          <p:nvPr>
            <p:ph type="subTitle" idx="1"/>
          </p:nvPr>
        </p:nvSpPr>
        <p:spPr/>
        <p:txBody>
          <a:bodyPr/>
          <a:lstStyle/>
          <a:p>
            <a:r>
              <a:rPr lang="en-US" dirty="0">
                <a:hlinkClick r:id="rId2"/>
              </a:rPr>
              <a:t> sebokwiki.org</a:t>
            </a:r>
            <a:r>
              <a:rPr lang="en-US" dirty="0"/>
              <a:t> unique visitors shows level of interest</a:t>
            </a:r>
          </a:p>
        </p:txBody>
      </p:sp>
      <p:sp>
        <p:nvSpPr>
          <p:cNvPr id="6" name="Text Placeholder 5">
            <a:extLst>
              <a:ext uri="{FF2B5EF4-FFF2-40B4-BE49-F238E27FC236}">
                <a16:creationId xmlns:a16="http://schemas.microsoft.com/office/drawing/2014/main" id="{15867219-9A69-5F4E-8A1B-A1208895B39C}"/>
              </a:ext>
            </a:extLst>
          </p:cNvPr>
          <p:cNvSpPr>
            <a:spLocks noGrp="1"/>
          </p:cNvSpPr>
          <p:nvPr>
            <p:ph type="body" idx="4"/>
          </p:nvPr>
        </p:nvSpPr>
        <p:spPr/>
        <p:txBody>
          <a:bodyPr/>
          <a:lstStyle/>
          <a:p>
            <a:r>
              <a:rPr lang="en-US" sz="3200" dirty="0"/>
              <a:t>2019</a:t>
            </a:r>
          </a:p>
          <a:p>
            <a:pPr lvl="1"/>
            <a:r>
              <a:rPr lang="en-US" sz="3200" dirty="0"/>
              <a:t>Total visits: 380,596</a:t>
            </a:r>
          </a:p>
          <a:p>
            <a:pPr lvl="1"/>
            <a:r>
              <a:rPr lang="en-US" sz="3200" dirty="0"/>
              <a:t>Unique visitors: 378,692</a:t>
            </a:r>
          </a:p>
          <a:p>
            <a:pPr lvl="1"/>
            <a:r>
              <a:rPr lang="en-US" sz="3200" dirty="0"/>
              <a:t>Page views: </a:t>
            </a:r>
            <a:r>
              <a:rPr lang="fi-FI" sz="3200" dirty="0"/>
              <a:t>923,698</a:t>
            </a:r>
            <a:endParaRPr lang="en-US" sz="3200" dirty="0"/>
          </a:p>
          <a:p>
            <a:r>
              <a:rPr lang="en-US" sz="3200" dirty="0"/>
              <a:t>Cumulative (since Sept. 2012)</a:t>
            </a:r>
          </a:p>
          <a:p>
            <a:pPr lvl="1"/>
            <a:r>
              <a:rPr lang="en-US" sz="3200" dirty="0"/>
              <a:t>Total visitors: 1.87 M</a:t>
            </a:r>
          </a:p>
          <a:p>
            <a:pPr lvl="1"/>
            <a:r>
              <a:rPr lang="en-US" sz="3200" dirty="0"/>
              <a:t>Page views: 3.84 M</a:t>
            </a:r>
            <a:endParaRPr lang="en-GB" sz="3200" dirty="0"/>
          </a:p>
          <a:p>
            <a:pPr marL="457200" lvl="1"/>
            <a:endParaRPr lang="en-US" sz="3200" dirty="0"/>
          </a:p>
          <a:p>
            <a:pPr marL="457200" lvl="1">
              <a:buNone/>
            </a:pPr>
            <a:r>
              <a:rPr lang="en-US" sz="3200" dirty="0"/>
              <a:t>* Tracked by pages visited </a:t>
            </a:r>
          </a:p>
          <a:p>
            <a:endParaRPr lang="en-US" dirty="0"/>
          </a:p>
        </p:txBody>
      </p:sp>
    </p:spTree>
    <p:extLst>
      <p:ext uri="{BB962C8B-B14F-4D97-AF65-F5344CB8AC3E}">
        <p14:creationId xmlns:p14="http://schemas.microsoft.com/office/powerpoint/2010/main" val="213789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6E48F-E975-3D46-A138-27A780D66E35}"/>
              </a:ext>
            </a:extLst>
          </p:cNvPr>
          <p:cNvSpPr>
            <a:spLocks noGrp="1"/>
          </p:cNvSpPr>
          <p:nvPr>
            <p:ph type="ctrTitle"/>
          </p:nvPr>
        </p:nvSpPr>
        <p:spPr/>
        <p:txBody>
          <a:bodyPr/>
          <a:lstStyle/>
          <a:p>
            <a:r>
              <a:rPr lang="en-US" sz="3200" dirty="0"/>
              <a:t>Growth in SEBoK interest 2012 - 2019</a:t>
            </a:r>
            <a:br>
              <a:rPr lang="en-US" sz="3200" dirty="0"/>
            </a:br>
            <a:endParaRPr lang="en-US" sz="3200" dirty="0"/>
          </a:p>
        </p:txBody>
      </p:sp>
      <p:sp>
        <p:nvSpPr>
          <p:cNvPr id="4" name="Text Placeholder 3">
            <a:extLst>
              <a:ext uri="{FF2B5EF4-FFF2-40B4-BE49-F238E27FC236}">
                <a16:creationId xmlns:a16="http://schemas.microsoft.com/office/drawing/2014/main" id="{CEA57FCC-0743-EE4C-967D-F7B2888EF535}"/>
              </a:ext>
            </a:extLst>
          </p:cNvPr>
          <p:cNvSpPr>
            <a:spLocks noGrp="1"/>
          </p:cNvSpPr>
          <p:nvPr>
            <p:ph type="body" idx="4"/>
          </p:nvPr>
        </p:nvSpPr>
        <p:spPr>
          <a:xfrm>
            <a:off x="0" y="1621766"/>
            <a:ext cx="8419381" cy="4143854"/>
          </a:xfrm>
        </p:spPr>
        <p:txBody>
          <a:bodyPr/>
          <a:lstStyle/>
          <a:p>
            <a:pPr>
              <a:buNone/>
            </a:pPr>
            <a:endParaRPr lang="en-US" b="1" dirty="0"/>
          </a:p>
          <a:p>
            <a:pPr>
              <a:buNone/>
            </a:pPr>
            <a:endParaRPr lang="en-US" b="1" dirty="0"/>
          </a:p>
        </p:txBody>
      </p:sp>
      <p:graphicFrame>
        <p:nvGraphicFramePr>
          <p:cNvPr id="6" name="Chart 5">
            <a:extLst>
              <a:ext uri="{FF2B5EF4-FFF2-40B4-BE49-F238E27FC236}">
                <a16:creationId xmlns:a16="http://schemas.microsoft.com/office/drawing/2014/main" id="{8AB229F0-2E33-9B42-AEA0-01654994729C}"/>
              </a:ext>
            </a:extLst>
          </p:cNvPr>
          <p:cNvGraphicFramePr>
            <a:graphicFrameLocks/>
          </p:cNvGraphicFramePr>
          <p:nvPr>
            <p:extLst>
              <p:ext uri="{D42A27DB-BD31-4B8C-83A1-F6EECF244321}">
                <p14:modId xmlns:p14="http://schemas.microsoft.com/office/powerpoint/2010/main" val="3570602894"/>
              </p:ext>
            </p:extLst>
          </p:nvPr>
        </p:nvGraphicFramePr>
        <p:xfrm>
          <a:off x="366257" y="1237404"/>
          <a:ext cx="7366231" cy="4912578"/>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9">
            <a:extLst>
              <a:ext uri="{FF2B5EF4-FFF2-40B4-BE49-F238E27FC236}">
                <a16:creationId xmlns:a16="http://schemas.microsoft.com/office/drawing/2014/main" id="{C2AD2BD3-3C1A-3A46-B313-46E6943724E4}"/>
              </a:ext>
            </a:extLst>
          </p:cNvPr>
          <p:cNvSpPr/>
          <p:nvPr/>
        </p:nvSpPr>
        <p:spPr>
          <a:xfrm>
            <a:off x="1022591" y="1733947"/>
            <a:ext cx="6740456" cy="830997"/>
          </a:xfrm>
          <a:prstGeom prst="rect">
            <a:avLst/>
          </a:prstGeom>
        </p:spPr>
        <p:txBody>
          <a:bodyPr wrap="square">
            <a:spAutoFit/>
          </a:bodyPr>
          <a:lstStyle/>
          <a:p>
            <a:pPr marL="342900" indent="-342900">
              <a:buFont typeface="Arial" panose="020B0604020202020204" pitchFamily="34" charset="0"/>
              <a:buChar char="•"/>
            </a:pPr>
            <a:r>
              <a:rPr lang="en-US" sz="2400" dirty="0">
                <a:latin typeface="Calibri" panose="020F0502020204030204" pitchFamily="34" charset="0"/>
                <a:cs typeface="Calibri" panose="020F0502020204030204" pitchFamily="34" charset="0"/>
              </a:rPr>
              <a:t>SEBoK development &amp; management is important to our domain</a:t>
            </a:r>
          </a:p>
        </p:txBody>
      </p:sp>
      <p:sp>
        <p:nvSpPr>
          <p:cNvPr id="11" name="TextBox 10">
            <a:extLst>
              <a:ext uri="{FF2B5EF4-FFF2-40B4-BE49-F238E27FC236}">
                <a16:creationId xmlns:a16="http://schemas.microsoft.com/office/drawing/2014/main" id="{7AEED039-767D-DC4F-9DD5-C0196BF8DC00}"/>
              </a:ext>
            </a:extLst>
          </p:cNvPr>
          <p:cNvSpPr txBox="1"/>
          <p:nvPr/>
        </p:nvSpPr>
        <p:spPr>
          <a:xfrm>
            <a:off x="1376133" y="4088338"/>
            <a:ext cx="3230372" cy="523220"/>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Total visitors – cumulative and per month</a:t>
            </a:r>
          </a:p>
          <a:p>
            <a:endParaRPr lang="en-US" dirty="0"/>
          </a:p>
        </p:txBody>
      </p:sp>
      <p:sp>
        <p:nvSpPr>
          <p:cNvPr id="12" name="TextBox 11">
            <a:extLst>
              <a:ext uri="{FF2B5EF4-FFF2-40B4-BE49-F238E27FC236}">
                <a16:creationId xmlns:a16="http://schemas.microsoft.com/office/drawing/2014/main" id="{0BC57578-F301-894C-8CF2-8A30BC4042F9}"/>
              </a:ext>
            </a:extLst>
          </p:cNvPr>
          <p:cNvSpPr txBox="1"/>
          <p:nvPr/>
        </p:nvSpPr>
        <p:spPr>
          <a:xfrm>
            <a:off x="5280015" y="4602990"/>
            <a:ext cx="3337773" cy="307777"/>
          </a:xfrm>
          <a:prstGeom prst="rect">
            <a:avLst/>
          </a:prstGeom>
          <a:noFill/>
        </p:spPr>
        <p:txBody>
          <a:bodyPr wrap="none" rtlCol="0">
            <a:spAutoFit/>
          </a:bodyPr>
          <a:lstStyle/>
          <a:p>
            <a:r>
              <a:rPr lang="en-US" dirty="0"/>
              <a:t>Adapted from Rob Cloutier presentation</a:t>
            </a:r>
          </a:p>
        </p:txBody>
      </p:sp>
    </p:spTree>
    <p:extLst>
      <p:ext uri="{BB962C8B-B14F-4D97-AF65-F5344CB8AC3E}">
        <p14:creationId xmlns:p14="http://schemas.microsoft.com/office/powerpoint/2010/main" val="833630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27FAD8-DEF1-5A41-8EED-914BEA62340D}"/>
              </a:ext>
            </a:extLst>
          </p:cNvPr>
          <p:cNvSpPr>
            <a:spLocks noGrp="1"/>
          </p:cNvSpPr>
          <p:nvPr>
            <p:ph type="ctrTitle"/>
          </p:nvPr>
        </p:nvSpPr>
        <p:spPr/>
        <p:txBody>
          <a:bodyPr/>
          <a:lstStyle/>
          <a:p>
            <a:r>
              <a:rPr lang="en-US" dirty="0"/>
              <a:t>Systems Council’s role as BKCASE Sponsor </a:t>
            </a:r>
          </a:p>
        </p:txBody>
      </p:sp>
      <p:sp>
        <p:nvSpPr>
          <p:cNvPr id="5" name="Subtitle 4">
            <a:extLst>
              <a:ext uri="{FF2B5EF4-FFF2-40B4-BE49-F238E27FC236}">
                <a16:creationId xmlns:a16="http://schemas.microsoft.com/office/drawing/2014/main" id="{94634588-4F26-ED42-8040-143876DC3DF8}"/>
              </a:ext>
            </a:extLst>
          </p:cNvPr>
          <p:cNvSpPr>
            <a:spLocks noGrp="1"/>
          </p:cNvSpPr>
          <p:nvPr>
            <p:ph type="subTitle" idx="1"/>
          </p:nvPr>
        </p:nvSpPr>
        <p:spPr/>
        <p:txBody>
          <a:bodyPr/>
          <a:lstStyle/>
          <a:p>
            <a:r>
              <a:rPr lang="en-US" dirty="0"/>
              <a:t>SysC is one of three sponsors with INCOSE and Stevens U</a:t>
            </a:r>
          </a:p>
        </p:txBody>
      </p:sp>
      <p:sp>
        <p:nvSpPr>
          <p:cNvPr id="6" name="Text Placeholder 5">
            <a:extLst>
              <a:ext uri="{FF2B5EF4-FFF2-40B4-BE49-F238E27FC236}">
                <a16:creationId xmlns:a16="http://schemas.microsoft.com/office/drawing/2014/main" id="{5C8DA5D2-93B3-9C47-80B4-C04E22051B0E}"/>
              </a:ext>
            </a:extLst>
          </p:cNvPr>
          <p:cNvSpPr>
            <a:spLocks noGrp="1"/>
          </p:cNvSpPr>
          <p:nvPr>
            <p:ph type="body" idx="4"/>
          </p:nvPr>
        </p:nvSpPr>
        <p:spPr>
          <a:xfrm>
            <a:off x="396815" y="1825624"/>
            <a:ext cx="8419381" cy="4607073"/>
          </a:xfrm>
        </p:spPr>
        <p:txBody>
          <a:bodyPr/>
          <a:lstStyle/>
          <a:p>
            <a:r>
              <a:rPr lang="en-US" sz="2800" dirty="0"/>
              <a:t>Two representatives from each sponsor are members of the BKCASE Governing Board, one is a voting member</a:t>
            </a:r>
          </a:p>
          <a:p>
            <a:r>
              <a:rPr lang="en-US" sz="2800" dirty="0"/>
              <a:t>Representatives are Stephanie White and Bob Rassa. Stephanie is the voting member.</a:t>
            </a:r>
          </a:p>
          <a:p>
            <a:r>
              <a:rPr lang="en-US" sz="2800" dirty="0"/>
              <a:t>Governing Board meetings were held Jan 26, 2020 and April 22, 2020. </a:t>
            </a:r>
          </a:p>
          <a:p>
            <a:pPr lvl="1"/>
            <a:r>
              <a:rPr lang="en-US" dirty="0"/>
              <a:t>Stephanie and Bob attended the January 26 meeting digitally. </a:t>
            </a:r>
          </a:p>
          <a:p>
            <a:pPr lvl="1"/>
            <a:r>
              <a:rPr lang="en-US" dirty="0"/>
              <a:t>The April meeting is not included in this presentation as it is was held 2 days ago (This was too late to include as presentations were delivered early).</a:t>
            </a:r>
          </a:p>
          <a:p>
            <a:endParaRPr lang="en-US" dirty="0"/>
          </a:p>
        </p:txBody>
      </p:sp>
    </p:spTree>
    <p:extLst>
      <p:ext uri="{BB962C8B-B14F-4D97-AF65-F5344CB8AC3E}">
        <p14:creationId xmlns:p14="http://schemas.microsoft.com/office/powerpoint/2010/main" val="872183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D8C93-2FC0-0E4A-B1A1-7F9148002622}"/>
              </a:ext>
            </a:extLst>
          </p:cNvPr>
          <p:cNvSpPr>
            <a:spLocks noGrp="1"/>
          </p:cNvSpPr>
          <p:nvPr>
            <p:ph type="ctrTitle"/>
          </p:nvPr>
        </p:nvSpPr>
        <p:spPr/>
        <p:txBody>
          <a:bodyPr/>
          <a:lstStyle/>
          <a:p>
            <a:r>
              <a:rPr lang="en-US" dirty="0"/>
              <a:t>Systems Council Role as BKCASE Sponsor</a:t>
            </a:r>
          </a:p>
        </p:txBody>
      </p:sp>
      <p:sp>
        <p:nvSpPr>
          <p:cNvPr id="5" name="Subtitle 4">
            <a:extLst>
              <a:ext uri="{FF2B5EF4-FFF2-40B4-BE49-F238E27FC236}">
                <a16:creationId xmlns:a16="http://schemas.microsoft.com/office/drawing/2014/main" id="{872969F8-4B99-1C43-ACBF-1190EED514F4}"/>
              </a:ext>
            </a:extLst>
          </p:cNvPr>
          <p:cNvSpPr>
            <a:spLocks noGrp="1"/>
          </p:cNvSpPr>
          <p:nvPr>
            <p:ph type="subTitle" idx="1"/>
          </p:nvPr>
        </p:nvSpPr>
        <p:spPr/>
        <p:txBody>
          <a:bodyPr/>
          <a:lstStyle/>
          <a:p>
            <a:r>
              <a:rPr lang="en-US" dirty="0"/>
              <a:t>How Systems Council hopes to drive BKCASE</a:t>
            </a:r>
          </a:p>
        </p:txBody>
      </p:sp>
      <p:sp>
        <p:nvSpPr>
          <p:cNvPr id="4" name="Text Placeholder 3">
            <a:extLst>
              <a:ext uri="{FF2B5EF4-FFF2-40B4-BE49-F238E27FC236}">
                <a16:creationId xmlns:a16="http://schemas.microsoft.com/office/drawing/2014/main" id="{272F42FB-8B9B-2E40-AEE4-137B4B26A22D}"/>
              </a:ext>
            </a:extLst>
          </p:cNvPr>
          <p:cNvSpPr>
            <a:spLocks noGrp="1"/>
          </p:cNvSpPr>
          <p:nvPr>
            <p:ph type="body" idx="4"/>
          </p:nvPr>
        </p:nvSpPr>
        <p:spPr/>
        <p:txBody>
          <a:bodyPr/>
          <a:lstStyle/>
          <a:p>
            <a:pPr marL="342900" indent="-342900">
              <a:buFont typeface="Arial" panose="020B0604020202020204" pitchFamily="34" charset="0"/>
              <a:buChar char="•"/>
            </a:pPr>
            <a:r>
              <a:rPr lang="en-US" sz="2800" dirty="0">
                <a:solidFill>
                  <a:srgbClr val="212121"/>
                </a:solidFill>
                <a:latin typeface="Calibri" panose="020F0502020204030204" pitchFamily="34" charset="0"/>
                <a:cs typeface="Calibri" panose="020F0502020204030204" pitchFamily="34" charset="0"/>
              </a:rPr>
              <a:t>We will encourage our Technical Committees to write papers for BKCASE in their field of interest.</a:t>
            </a:r>
            <a:endParaRPr lang="en-US" sz="28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800" dirty="0">
                <a:solidFill>
                  <a:srgbClr val="212121"/>
                </a:solidFill>
                <a:latin typeface="Calibri" panose="020F0502020204030204" pitchFamily="34" charset="0"/>
                <a:cs typeface="Calibri" panose="020F0502020204030204" pitchFamily="34" charset="0"/>
              </a:rPr>
              <a:t>When our publications and conference proceedings contain relevant articles, or portions of articles, we will recommend that the author submit them to BKCASE. This might require permission from IEEE, but is normally granted with the requirement that the paper include the permission statement.  </a:t>
            </a:r>
          </a:p>
          <a:p>
            <a:pPr>
              <a:buNone/>
            </a:pPr>
            <a:br>
              <a:rPr lang="en-US" dirty="0"/>
            </a:br>
            <a:endParaRPr lang="en-US" dirty="0"/>
          </a:p>
          <a:p>
            <a:endParaRPr lang="en-US" dirty="0"/>
          </a:p>
        </p:txBody>
      </p:sp>
    </p:spTree>
    <p:extLst>
      <p:ext uri="{BB962C8B-B14F-4D97-AF65-F5344CB8AC3E}">
        <p14:creationId xmlns:p14="http://schemas.microsoft.com/office/powerpoint/2010/main" val="3990258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5F38E7B-F194-9C4A-B3FE-685C345B4408}"/>
              </a:ext>
            </a:extLst>
          </p:cNvPr>
          <p:cNvSpPr>
            <a:spLocks noGrp="1"/>
          </p:cNvSpPr>
          <p:nvPr>
            <p:ph type="ctrTitle"/>
          </p:nvPr>
        </p:nvSpPr>
        <p:spPr/>
        <p:txBody>
          <a:bodyPr/>
          <a:lstStyle/>
          <a:p>
            <a:r>
              <a:rPr lang="en-US" dirty="0"/>
              <a:t>Governing Board (GB) Meeting, 1/26/2020</a:t>
            </a:r>
          </a:p>
        </p:txBody>
      </p:sp>
      <p:sp>
        <p:nvSpPr>
          <p:cNvPr id="4" name="Text Placeholder 3">
            <a:extLst>
              <a:ext uri="{FF2B5EF4-FFF2-40B4-BE49-F238E27FC236}">
                <a16:creationId xmlns:a16="http://schemas.microsoft.com/office/drawing/2014/main" id="{60F6A386-6D2C-7A40-9A69-800FFC0D9469}"/>
              </a:ext>
            </a:extLst>
          </p:cNvPr>
          <p:cNvSpPr>
            <a:spLocks noGrp="1"/>
          </p:cNvSpPr>
          <p:nvPr>
            <p:ph type="body" idx="4"/>
          </p:nvPr>
        </p:nvSpPr>
        <p:spPr>
          <a:xfrm>
            <a:off x="396814" y="1347642"/>
            <a:ext cx="8419381" cy="4616739"/>
          </a:xfrm>
        </p:spPr>
        <p:txBody>
          <a:bodyPr/>
          <a:lstStyle/>
          <a:p>
            <a:r>
              <a:rPr lang="en-US" sz="2800" dirty="0"/>
              <a:t>The IEEE Systems Council was welcomed to the Governing Board.  </a:t>
            </a:r>
          </a:p>
          <a:p>
            <a:r>
              <a:rPr lang="en-US" sz="2800" dirty="0"/>
              <a:t>Stephanie White and Bob Rassa explained both how the Systems Council will benefit from BKCASE involvement and how they expect BKCASE will benefit from Systems Council involvement. Their presentation is available on request.</a:t>
            </a:r>
          </a:p>
          <a:p>
            <a:r>
              <a:rPr lang="en-US" sz="2800" dirty="0"/>
              <a:t>  Art </a:t>
            </a:r>
            <a:r>
              <a:rPr lang="en-US" sz="2800" dirty="0" err="1"/>
              <a:t>Pyster</a:t>
            </a:r>
            <a:r>
              <a:rPr lang="en-US" sz="2800" dirty="0"/>
              <a:t>, Chair of the GB, made two motions which were approved unanimously. The two motions, which are targeted to improve BKCASE operations and stability, are included later in this presentation.</a:t>
            </a:r>
          </a:p>
          <a:p>
            <a:endParaRPr lang="en-US" sz="2800" dirty="0"/>
          </a:p>
          <a:p>
            <a:pPr>
              <a:buNone/>
            </a:pPr>
            <a:endParaRPr lang="en-US" dirty="0"/>
          </a:p>
          <a:p>
            <a:endParaRPr lang="en-US" b="1" dirty="0"/>
          </a:p>
        </p:txBody>
      </p:sp>
    </p:spTree>
    <p:extLst>
      <p:ext uri="{BB962C8B-B14F-4D97-AF65-F5344CB8AC3E}">
        <p14:creationId xmlns:p14="http://schemas.microsoft.com/office/powerpoint/2010/main" val="247287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60579-48F7-3642-AA2B-64AF34594391}"/>
              </a:ext>
            </a:extLst>
          </p:cNvPr>
          <p:cNvSpPr>
            <a:spLocks noGrp="1"/>
          </p:cNvSpPr>
          <p:nvPr>
            <p:ph type="ctrTitle"/>
          </p:nvPr>
        </p:nvSpPr>
        <p:spPr/>
        <p:txBody>
          <a:bodyPr/>
          <a:lstStyle/>
          <a:p>
            <a:r>
              <a:rPr lang="en-US" dirty="0"/>
              <a:t>Governing Board Meeting, 1/26/2020 cont’d.</a:t>
            </a:r>
            <a:r>
              <a:rPr lang="en-US" sz="3600" dirty="0"/>
              <a:t> </a:t>
            </a:r>
            <a:endParaRPr lang="en-US" dirty="0"/>
          </a:p>
        </p:txBody>
      </p:sp>
      <p:sp>
        <p:nvSpPr>
          <p:cNvPr id="4" name="Text Placeholder 3">
            <a:extLst>
              <a:ext uri="{FF2B5EF4-FFF2-40B4-BE49-F238E27FC236}">
                <a16:creationId xmlns:a16="http://schemas.microsoft.com/office/drawing/2014/main" id="{FC89695A-595D-C449-9B6D-D99F4538D822}"/>
              </a:ext>
            </a:extLst>
          </p:cNvPr>
          <p:cNvSpPr>
            <a:spLocks noGrp="1"/>
          </p:cNvSpPr>
          <p:nvPr>
            <p:ph type="body" idx="4"/>
          </p:nvPr>
        </p:nvSpPr>
        <p:spPr>
          <a:xfrm>
            <a:off x="396814" y="1361601"/>
            <a:ext cx="8419381" cy="4596440"/>
          </a:xfrm>
        </p:spPr>
        <p:txBody>
          <a:bodyPr/>
          <a:lstStyle/>
          <a:p>
            <a:pPr marL="285750" indent="-285750"/>
            <a:r>
              <a:rPr lang="en-US" sz="2800" dirty="0"/>
              <a:t>Rob Cloutier, SEBoK editor-in-chief,  presented SEBoK status and plans for 2020.  Rob’s presentation will be provided on request. </a:t>
            </a:r>
          </a:p>
          <a:p>
            <a:pPr marL="285750" indent="-285750"/>
            <a:r>
              <a:rPr lang="en-US" sz="2800" dirty="0"/>
              <a:t>SEBoK use continues to grow steadily, with more than 900,000 page views in 2019. There was full support from the Board for the direction Rob is pursuing.</a:t>
            </a:r>
          </a:p>
          <a:p>
            <a:pPr marL="285750" indent="-285750"/>
            <a:r>
              <a:rPr lang="en-US" sz="2800" dirty="0"/>
              <a:t> The Board preliminarily scheduled meetings for April, July, &amp; October of 2020.  </a:t>
            </a:r>
          </a:p>
          <a:p>
            <a:pPr marL="285750" indent="-285750"/>
            <a:r>
              <a:rPr lang="en-US" sz="2800" dirty="0"/>
              <a:t> The April meeting was to be face-to-face at our Systems Conference in Montreal but is being held virtually on 4/22. </a:t>
            </a:r>
          </a:p>
        </p:txBody>
      </p:sp>
    </p:spTree>
    <p:extLst>
      <p:ext uri="{BB962C8B-B14F-4D97-AF65-F5344CB8AC3E}">
        <p14:creationId xmlns:p14="http://schemas.microsoft.com/office/powerpoint/2010/main" val="3899886807"/>
      </p:ext>
    </p:extLst>
  </p:cSld>
  <p:clrMapOvr>
    <a:masterClrMapping/>
  </p:clrMapOvr>
</p:sld>
</file>

<file path=ppt/theme/theme1.xml><?xml version="1.0" encoding="utf-8"?>
<a:theme xmlns:a="http://schemas.openxmlformats.org/drawingml/2006/main" name="Title Slides">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EEE-Corporate-Presentation-Template-PPT-BasicVersion-FullScreen" id="{1177C61B-2E63-BA42-A5E0-0ACB36C1E41D}" vid="{1397E9C9-3CC1-F743-93C0-A1209741CD15}"/>
    </a:ext>
  </a:extLst>
</a:theme>
</file>

<file path=ppt/theme/theme2.xml><?xml version="1.0" encoding="utf-8"?>
<a:theme xmlns:a="http://schemas.openxmlformats.org/drawingml/2006/main" name="Content Slides">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EEE-Corporate-Presentation-Template-PPT-BasicVersion-FullScreen" id="{1177C61B-2E63-BA42-A5E0-0ACB36C1E41D}" vid="{F9158EAD-7C43-AF48-B37E-FE2D24FA63D0}"/>
    </a:ext>
  </a:ext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 Light</Template>
  <TotalTime>487</TotalTime>
  <Words>1042</Words>
  <Application>Microsoft Macintosh PowerPoint</Application>
  <PresentationFormat>On-screen Show (4:3)</PresentationFormat>
  <Paragraphs>77</Paragraphs>
  <Slides>15</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Calibri</vt:lpstr>
      <vt:lpstr>Merriweather Sans</vt:lpstr>
      <vt:lpstr>Noto Sans Symbols</vt:lpstr>
      <vt:lpstr>Title Slides</vt:lpstr>
      <vt:lpstr>Content Slides</vt:lpstr>
      <vt:lpstr>Systems Council Report on BKCASE </vt:lpstr>
      <vt:lpstr>BKCASE includes SEBoK &amp; GRCSE </vt:lpstr>
      <vt:lpstr>What Systems Council hopes to get from BKCASE</vt:lpstr>
      <vt:lpstr>Visitors &amp; page views of SEBoK wiki</vt:lpstr>
      <vt:lpstr>Growth in SEBoK interest 2012 - 2019 </vt:lpstr>
      <vt:lpstr>Systems Council’s role as BKCASE Sponsor </vt:lpstr>
      <vt:lpstr>Systems Council Role as BKCASE Sponsor</vt:lpstr>
      <vt:lpstr>Governing Board (GB) Meeting, 1/26/2020</vt:lpstr>
      <vt:lpstr>Governing Board Meeting, 1/26/2020 cont’d. </vt:lpstr>
      <vt:lpstr>Governing Board Meeting, 1/26/2020 cont’d. </vt:lpstr>
      <vt:lpstr>Governing Board Meeting, 1/26/2020 cont’d. </vt:lpstr>
      <vt:lpstr>Governing Board Meeting, 1/26/2020 cont’d.</vt:lpstr>
      <vt:lpstr>Governing Board Meeting, 1/26/2020 cont’d. </vt:lpstr>
      <vt:lpstr>Additional status notes</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69</cp:revision>
  <dcterms:created xsi:type="dcterms:W3CDTF">2019-08-24T19:52:13Z</dcterms:created>
  <dcterms:modified xsi:type="dcterms:W3CDTF">2020-04-19T23:52:23Z</dcterms:modified>
</cp:coreProperties>
</file>