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  <p:sldMasterId id="2147483678" r:id="rId2"/>
  </p:sldMasterIdLst>
  <p:notesMasterIdLst>
    <p:notesMasterId r:id="rId7"/>
  </p:notesMasterIdLst>
  <p:sldIdLst>
    <p:sldId id="261" r:id="rId3"/>
    <p:sldId id="295" r:id="rId4"/>
    <p:sldId id="296" r:id="rId5"/>
    <p:sldId id="268" r:id="rId6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A50021"/>
    <a:srgbClr val="CC3300"/>
    <a:srgbClr val="000099"/>
    <a:srgbClr val="3333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9" autoAdjust="0"/>
    <p:restoredTop sz="94670" autoAdjust="0"/>
  </p:normalViewPr>
  <p:slideViewPr>
    <p:cSldViewPr>
      <p:cViewPr varScale="1">
        <p:scale>
          <a:sx n="98" d="100"/>
          <a:sy n="98" d="100"/>
        </p:scale>
        <p:origin x="96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701B241-D874-4EA9-A18A-CFE621CC0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DB1491-49F5-4C9C-A5B9-4EE2E41CF8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C385C9B-CA19-4050-8146-7CE582871843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27AECA9-A7D7-4075-9E24-D7C446C7CC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6ED65DD-E875-4A3C-8D34-905BBF798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6A3DA-2522-4DD8-B786-D4E9D6877AD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E475CF-4F61-4497-B2E5-377E66B4B2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493A2D7-783C-4E50-891E-FFD5B53456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AD4D49F8-03FD-4E06-9DC4-1904F61688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291921C9-841A-44E4-8A05-0F5154D31F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8DE441D-2112-4CF0-9A36-072BEB03D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882016-965F-40B2-A3A6-4CF5E4F54D3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31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4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9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27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84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DB23E7-1B83-4E93-869F-93536C0F391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49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ED1F-8F77-4277-A292-EBBFD8DE8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40DC37-2EA3-450B-B674-9D8DC45BE8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8860F-1E27-4AE3-9F77-FD89B4887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C9D55-78AA-4B30-886E-567DC79CD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CDEE4-F314-47B9-A2B4-7199D762A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22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10ECF-15EA-4490-BD6A-4D7113595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BB6E4-A710-4A35-809D-D9E2EDD0C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6F6F0-7A0F-4B78-824F-1D5F8649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3F70F-AFBB-4DC3-ABCF-7710189B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D21DA-A5AE-428D-8628-C150343F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5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1F2C-8A64-4B4C-8815-05B11847A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732C-782C-4529-9B15-623DBCABE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30819-1BEC-4D15-80C5-589B298EB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989CA-C064-4BBB-A640-328B0CF1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41F80-1520-44F1-BED5-E3F9A92D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1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9559-C7E3-408D-9075-5BCA96CF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9F9F3-16D8-4225-84F3-672F58C09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E778FE-2A9F-4036-912C-AF76291CB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57AAF-1E2B-4EC4-87CE-A71F0BD1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4B5382-3F8F-44B0-B590-B11DAF0D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EFDCF-1132-40AC-8C59-891791A02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7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548A-AC3C-444E-A236-349AC4180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9B3C2-BBBC-4A10-8E5B-078E8126E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181345-C676-462E-A882-CE5D48C41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DBACE8-2020-48BA-8CD2-6D8EFACB6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7A9CDF-E75C-4AC4-B6D1-9E18E19CFF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F2093-5A78-4682-A3DA-71937E26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ED7EA4-E44B-426D-99B4-10E870ED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D3A70-7B02-48C5-B110-B6F9EC95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87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06E8A-003E-44A9-8013-8EF7A628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5040C-BA70-457A-AA37-547B741B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153D8-E320-401B-BA0B-DE632A5CB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03A51-4830-47A6-A8FA-BCF899042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376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B6745-CA3A-4D20-8771-EBE3E547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3F22C-41E8-40A5-8F90-6DAC5C18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39D94B-B935-4542-AF7F-C0F26C96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135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0E743-5C5A-4D03-825D-347C943D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0F89F-541A-4238-9F00-A28704D54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B9523-A99D-4B9F-8CD4-B4ED807B5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082E-5FD0-4E77-AC02-F256D369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AEF9B-C33C-4DEF-8E2B-F4A1C1C0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DD929-8C4E-48C6-87AB-5E28E7C2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34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FCD4-7C81-450D-9686-23CC2508B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ACD867-25FC-4172-8DAD-9D58177DB3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AF59B3-12CA-4EF8-8E05-F9819D468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94A34C-5FAA-40B2-9334-78183FF9C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4349B-1E7C-4CC6-BED3-BCF2C29F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EE9BB-B5DE-4D04-9832-17A5DB21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983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6698A-4D10-49CA-B8C3-6DFDF6E1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04DC9-793D-49D3-B754-4897D9E8F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A632-EF0C-4D5B-8216-9735B9E49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BD5F-A626-4BFA-BBBF-14774158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EF60-B665-450C-8D33-388C35DC6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274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F75D9-1E46-41C0-A4EC-095684FA13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90226-05CB-47D3-A228-114860BEF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B1500-25CD-47AA-BE6E-4B7899D5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91B04-E0D5-40AF-971D-0188A444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AE58B-CFCC-447A-9847-448FA0D5E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12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FF6EE-353D-46F7-883F-6D3E940A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E22DDF-A208-4782-A02D-DF2CC466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B79E7-D5AB-4CDF-A225-FA81E758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8D1019-00C7-4D20-89D8-084D588DE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2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66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2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1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4E6EA-145A-4915-8055-B6AE8617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766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D4457-C77A-485F-B865-A9F0F78E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113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36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6" r:id="rId8"/>
    <p:sldLayoutId id="2147483677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2B27BB-AA5A-4018-A7E4-54D54F2F2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EE1A9-E36E-4D7D-BE3E-A9A279F6D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2C196-E441-437D-B424-EC5F3805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2464-125E-47DB-83A6-3402C9A8D233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5E6E7-5041-43A6-BECB-E482C5A06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4E333-1F08-4039-BBC1-DDC08F58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E9C3-83E5-4AFA-921F-C12B1BBE8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6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5">
            <a:extLst>
              <a:ext uri="{FF2B5EF4-FFF2-40B4-BE49-F238E27FC236}">
                <a16:creationId xmlns:a16="http://schemas.microsoft.com/office/drawing/2014/main" id="{3127D696-A82A-4502-8DB4-8534815A40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4267200"/>
            <a:ext cx="7696200" cy="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5" name="Picture 4" descr="ieeeblu">
            <a:extLst>
              <a:ext uri="{FF2B5EF4-FFF2-40B4-BE49-F238E27FC236}">
                <a16:creationId xmlns:a16="http://schemas.microsoft.com/office/drawing/2014/main" id="{D3FE3788-805B-4A69-8C99-D02E78A21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28600"/>
            <a:ext cx="2286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1">
            <a:extLst>
              <a:ext uri="{FF2B5EF4-FFF2-40B4-BE49-F238E27FC236}">
                <a16:creationId xmlns:a16="http://schemas.microsoft.com/office/drawing/2014/main" id="{C40E1B42-C225-4BBD-B6AF-09530BA5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365375"/>
            <a:ext cx="5334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600" dirty="0">
                <a:solidFill>
                  <a:srgbClr val="C00000"/>
                </a:solidFill>
              </a:rPr>
              <a:t>Nominations &amp; Appointments</a:t>
            </a:r>
          </a:p>
          <a:p>
            <a:pPr algn="ctr" eaLnBrk="1" hangingPunct="1"/>
            <a:r>
              <a:rPr lang="en-US" altLang="en-US" sz="2800" dirty="0">
                <a:solidFill>
                  <a:srgbClr val="C00000"/>
                </a:solidFill>
              </a:rPr>
              <a:t>IEEE Systems Council</a:t>
            </a:r>
          </a:p>
        </p:txBody>
      </p:sp>
      <p:sp>
        <p:nvSpPr>
          <p:cNvPr id="3077" name="TextBox 2">
            <a:extLst>
              <a:ext uri="{FF2B5EF4-FFF2-40B4-BE49-F238E27FC236}">
                <a16:creationId xmlns:a16="http://schemas.microsoft.com/office/drawing/2014/main" id="{1CD79ACD-2BF9-411E-94E7-01CBA607D3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68825"/>
            <a:ext cx="510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2060"/>
                </a:solidFill>
              </a:rPr>
              <a:t>IEEE Systems Council </a:t>
            </a:r>
            <a:r>
              <a:rPr lang="en-US" altLang="en-US" dirty="0" err="1">
                <a:solidFill>
                  <a:srgbClr val="002060"/>
                </a:solidFill>
              </a:rPr>
              <a:t>AdCom</a:t>
            </a:r>
            <a:endParaRPr lang="en-US" altLang="en-US" dirty="0">
              <a:solidFill>
                <a:srgbClr val="002060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002060"/>
                </a:solidFill>
              </a:rPr>
              <a:t>March 26, 2021</a:t>
            </a:r>
          </a:p>
          <a:p>
            <a:pPr algn="ctr" eaLnBrk="1" hangingPunct="1"/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3079" name="TextBox 2">
            <a:extLst>
              <a:ext uri="{FF2B5EF4-FFF2-40B4-BE49-F238E27FC236}">
                <a16:creationId xmlns:a16="http://schemas.microsoft.com/office/drawing/2014/main" id="{1C398CDF-7B84-465E-9921-D0E4D39FF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9800" y="6399213"/>
            <a:ext cx="5334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900"/>
              <a:t>V3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C8F9-D696-4AFD-8406-1BEB35A63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A50021"/>
                </a:solidFill>
                <a:latin typeface="+mn-lt"/>
              </a:rPr>
              <a:t>Systems Council elected/appointed officers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D27FA-9141-4380-8656-D11CB8F4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53331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Elected: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President-elect (becomes President the following year)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 President, Conferences (2-year term, renewable)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Finance (2-year term, renewable)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Member Services (2-year term, renewable)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Publications (2-year term, renewable)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Technical Operations (2-year term, renewable)</a:t>
            </a:r>
          </a:p>
          <a:p>
            <a:r>
              <a:rPr lang="en-US" dirty="0">
                <a:solidFill>
                  <a:srgbClr val="002060"/>
                </a:solidFill>
              </a:rPr>
              <a:t>Appointed: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Secretary (unlimited term, non-voting)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Treasurer (unlimited term, non-voting)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Young Professionals Representative (2-year term, renewable)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Fellows Evaluation Chair (can serve for 3 years)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6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5E94D-5042-4BD1-B7BF-B64BEB24F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990033"/>
                </a:solidFill>
                <a:latin typeface="+mn-lt"/>
              </a:rPr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608A0-55A0-462F-82A0-EBE1762F9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Terms are staggered, for continuity</a:t>
            </a:r>
          </a:p>
          <a:p>
            <a:r>
              <a:rPr lang="en-US" dirty="0">
                <a:solidFill>
                  <a:srgbClr val="002060"/>
                </a:solidFill>
              </a:rPr>
              <a:t>Terms expiring Dec 31, 2021: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Finance (Jeff Rubin, eligible for 2</a:t>
            </a:r>
            <a:r>
              <a:rPr lang="en-US" baseline="30000" dirty="0">
                <a:solidFill>
                  <a:srgbClr val="002060"/>
                </a:solidFill>
              </a:rPr>
              <a:t>nd</a:t>
            </a:r>
            <a:r>
              <a:rPr lang="en-US" dirty="0">
                <a:solidFill>
                  <a:srgbClr val="002060"/>
                </a:solidFill>
              </a:rPr>
              <a:t> term)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Publications (Paolo Carbone, eligible for 2</a:t>
            </a:r>
            <a:r>
              <a:rPr lang="en-US" baseline="30000" dirty="0">
                <a:solidFill>
                  <a:srgbClr val="002060"/>
                </a:solidFill>
              </a:rPr>
              <a:t>nd</a:t>
            </a:r>
            <a:r>
              <a:rPr lang="en-US" dirty="0">
                <a:solidFill>
                  <a:srgbClr val="002060"/>
                </a:solidFill>
              </a:rPr>
              <a:t> term)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Vice-President, Technical Operations (Steve Holt, eligible for 2</a:t>
            </a:r>
            <a:r>
              <a:rPr lang="en-US" baseline="30000" dirty="0">
                <a:solidFill>
                  <a:srgbClr val="002060"/>
                </a:solidFill>
              </a:rPr>
              <a:t>nd</a:t>
            </a:r>
            <a:r>
              <a:rPr lang="en-US" dirty="0">
                <a:solidFill>
                  <a:srgbClr val="002060"/>
                </a:solidFill>
              </a:rPr>
              <a:t> term)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Young Professionals Representative (Jim Ritchie, not eligible)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Fellows Evaluation Chair (John </a:t>
            </a:r>
            <a:r>
              <a:rPr lang="en-US" dirty="0" err="1">
                <a:solidFill>
                  <a:srgbClr val="002060"/>
                </a:solidFill>
              </a:rPr>
              <a:t>Schmalzel</a:t>
            </a:r>
            <a:r>
              <a:rPr lang="en-US" dirty="0">
                <a:solidFill>
                  <a:srgbClr val="002060"/>
                </a:solidFill>
              </a:rPr>
              <a:t>, not eligible)</a:t>
            </a:r>
          </a:p>
          <a:p>
            <a:r>
              <a:rPr lang="en-US" u="sng" dirty="0">
                <a:solidFill>
                  <a:srgbClr val="002060"/>
                </a:solidFill>
              </a:rPr>
              <a:t>Elections to be held at fall </a:t>
            </a:r>
            <a:r>
              <a:rPr lang="en-US" u="sng" dirty="0" err="1">
                <a:solidFill>
                  <a:srgbClr val="002060"/>
                </a:solidFill>
              </a:rPr>
              <a:t>AdCom</a:t>
            </a:r>
            <a:r>
              <a:rPr lang="en-US" u="sng" dirty="0">
                <a:solidFill>
                  <a:srgbClr val="002060"/>
                </a:solidFill>
              </a:rPr>
              <a:t> meeting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Additional candidates can be nominated</a:t>
            </a:r>
          </a:p>
          <a:p>
            <a:r>
              <a:rPr lang="en-US" dirty="0">
                <a:solidFill>
                  <a:srgbClr val="002060"/>
                </a:solidFill>
              </a:rPr>
              <a:t>Appointments can be made any time until Dec 31, 2021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37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06022813-ADC8-44F1-81A1-599E2BB0B5A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581400" y="575553"/>
            <a:ext cx="6553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solidFill>
                  <a:srgbClr val="990033"/>
                </a:solidFill>
                <a:latin typeface="+mn-lt"/>
              </a:rPr>
              <a:t>Any More Questions??</a:t>
            </a: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519B8C32-C904-4144-B21E-2238630A02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788" y="1492250"/>
            <a:ext cx="5611812" cy="475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ysC_Spring 2021_Publications_Carbon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SysC_Spring 2021_Publications_Carbone</Template>
  <TotalTime>5956</TotalTime>
  <Words>214</Words>
  <Application>Microsoft Office PowerPoint</Application>
  <PresentationFormat>Widescreen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SysC_Spring 2021_Publications_Carbone</vt:lpstr>
      <vt:lpstr>Custom Design</vt:lpstr>
      <vt:lpstr>PowerPoint Presentation</vt:lpstr>
      <vt:lpstr>Systems Council elected/appointed officers</vt:lpstr>
      <vt:lpstr>Status</vt:lpstr>
      <vt:lpstr>Any More Questions??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</dc:title>
  <dc:creator>Bob Rassa</dc:creator>
  <cp:lastModifiedBy>Bob Rassa</cp:lastModifiedBy>
  <cp:revision>366</cp:revision>
  <cp:lastPrinted>2001-05-28T02:48:03Z</cp:lastPrinted>
  <dcterms:created xsi:type="dcterms:W3CDTF">2001-05-28T01:38:39Z</dcterms:created>
  <dcterms:modified xsi:type="dcterms:W3CDTF">2021-03-26T00:38:54Z</dcterms:modified>
</cp:coreProperties>
</file>