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VP of Technical Operations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Stephen M. Holt</a:t>
            </a:r>
            <a:endParaRPr lang="en-US" sz="1300" dirty="0"/>
          </a:p>
          <a:p>
            <a:r>
              <a:rPr lang="en-US" dirty="0"/>
              <a:t>1-2 September, 2022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IEEE SYSC Technical Committee Activities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Portal for the IEEE SYSC Technical Committee was redesigned to be more efficient.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There are 13 Technical Committees at this time.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 Intelligent Transportation Design (ITD) TC Chair earlier resigned due to family issues. A replacement is still being sought.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System Education TC Chair earlier resigned and Mr. Tim </a:t>
            </a:r>
            <a:r>
              <a:rPr lang="en-US" sz="2000" dirty="0" err="1"/>
              <a:t>Whitcher</a:t>
            </a:r>
            <a:r>
              <a:rPr lang="en-US" sz="2000" dirty="0"/>
              <a:t>, who is the Service Director (Digital Railway) at WSP in the UK, agreed to fill in.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Since last year, we added 5 new TCs, including 2 new Joint TCs.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All TCs have been asked to update their websites and add any new info (reports, meeting minutes, symposia and workshop info, etc.) that they so desire.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All TCs have been encouraged to reach out to other IEEE society TCs to engage in a dialog related to mutual interests.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Stephanie recommends changing name of Thesaurus Board TC to perhaps Systems Thesaurus TC (I think this is a good idea!). Also, perhaps we should add members to this TC where they would recommend additions and changes to the Chair?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214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LucidaGrande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Michael. (GSFC-443.0)[KBRwyle]</cp:lastModifiedBy>
  <cp:revision>40</cp:revision>
  <cp:lastPrinted>2022-03-31T19:23:03Z</cp:lastPrinted>
  <dcterms:created xsi:type="dcterms:W3CDTF">2020-06-23T20:53:44Z</dcterms:created>
  <dcterms:modified xsi:type="dcterms:W3CDTF">2022-08-28T18:48:09Z</dcterms:modified>
</cp:coreProperties>
</file>