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0" r:id="rId2"/>
    <p:sldMasterId id="2147483694" r:id="rId3"/>
  </p:sldMasterIdLst>
  <p:notesMasterIdLst>
    <p:notesMasterId r:id="rId19"/>
  </p:notesMasterIdLst>
  <p:sldIdLst>
    <p:sldId id="262" r:id="rId4"/>
    <p:sldId id="274" r:id="rId5"/>
    <p:sldId id="468" r:id="rId6"/>
    <p:sldId id="469" r:id="rId7"/>
    <p:sldId id="467" r:id="rId8"/>
    <p:sldId id="455" r:id="rId9"/>
    <p:sldId id="256" r:id="rId10"/>
    <p:sldId id="270" r:id="rId11"/>
    <p:sldId id="462" r:id="rId12"/>
    <p:sldId id="267" r:id="rId13"/>
    <p:sldId id="261" r:id="rId14"/>
    <p:sldId id="465" r:id="rId15"/>
    <p:sldId id="264" r:id="rId16"/>
    <p:sldId id="452" r:id="rId17"/>
    <p:sldId id="4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9D"/>
    <a:srgbClr val="0070AB"/>
    <a:srgbClr val="61C5BA"/>
    <a:srgbClr val="A0DCD5"/>
    <a:srgbClr val="6AC2B9"/>
    <a:srgbClr val="8ED6CD"/>
    <a:srgbClr val="72C4F6"/>
    <a:srgbClr val="0D7BBF"/>
    <a:srgbClr val="0C7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2" autoAdjust="0"/>
    <p:restoredTop sz="94660"/>
  </p:normalViewPr>
  <p:slideViewPr>
    <p:cSldViewPr snapToGrid="0">
      <p:cViewPr varScale="1">
        <p:scale>
          <a:sx n="88" d="100"/>
          <a:sy n="88" d="100"/>
        </p:scale>
        <p:origin x="90"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33.svg"/><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33.svg"/><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C235F7FC-E8A9-4F06-94B6-9BAF9B0A5E8E}">
      <dgm:prSet phldrT="[Text]"/>
      <dgm:spPr/>
      <dgm:t>
        <a:bodyPr/>
        <a:lstStyle/>
        <a:p>
          <a:r>
            <a:rPr lang="en-US" b="0" i="0" dirty="0"/>
            <a:t>Analytics and Risk</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275C7FF4-9C9F-49AE-B5CF-AC6E3286640C}">
      <dgm:prSet phldrT="[Text]"/>
      <dgm:spPr/>
      <dgm:t>
        <a:bodyPr/>
        <a:lstStyle/>
        <a:p>
          <a:r>
            <a:rPr lang="en-US" dirty="0"/>
            <a:t>Cyber Physical Systems</a:t>
          </a:r>
        </a:p>
      </dgm:t>
    </dgm:pt>
    <dgm:pt modelId="{4587BC73-B88A-466E-8F4E-0F10B5162243}" type="parTrans" cxnId="{F2AF0854-4ECA-4B8E-9C7B-144BF0DC0847}">
      <dgm:prSet/>
      <dgm:spPr/>
      <dgm:t>
        <a:bodyPr/>
        <a:lstStyle/>
        <a:p>
          <a:endParaRPr lang="en-US"/>
        </a:p>
      </dgm:t>
    </dgm:pt>
    <dgm:pt modelId="{DC17B2A2-78A5-461B-8635-BD074EAF4B73}" type="sibTrans" cxnId="{F2AF0854-4ECA-4B8E-9C7B-144BF0DC0847}">
      <dgm:prSet/>
      <dgm:spPr/>
      <dgm:t>
        <a:bodyPr/>
        <a:lstStyle/>
        <a:p>
          <a:endParaRPr lang="en-US"/>
        </a:p>
      </dgm:t>
    </dgm:pt>
    <dgm:pt modelId="{1D788C92-3B92-4528-9F8E-FB6B8BAAF63C}">
      <dgm:prSet phldrT="[Text]"/>
      <dgm:spPr/>
      <dgm:t>
        <a:bodyPr/>
        <a:lstStyle/>
        <a:p>
          <a:r>
            <a:rPr lang="en-US" dirty="0"/>
            <a:t>Human System Integration</a:t>
          </a:r>
        </a:p>
      </dgm:t>
    </dgm:pt>
    <dgm:pt modelId="{4F91E5C8-55A6-4559-A4A0-2F8D55528264}" type="parTrans" cxnId="{967C0551-2AC0-41F8-BDDC-BF75EA5C90FE}">
      <dgm:prSet/>
      <dgm:spPr/>
      <dgm:t>
        <a:bodyPr/>
        <a:lstStyle/>
        <a:p>
          <a:endParaRPr lang="en-US"/>
        </a:p>
      </dgm:t>
    </dgm:pt>
    <dgm:pt modelId="{F3EE2EB2-1679-426D-AF53-8446FBB90809}" type="sibTrans" cxnId="{967C0551-2AC0-41F8-BDDC-BF75EA5C90FE}">
      <dgm:prSet/>
      <dgm:spPr/>
      <dgm:t>
        <a:bodyPr/>
        <a:lstStyle/>
        <a:p>
          <a:endParaRPr lang="en-US"/>
        </a:p>
      </dgm:t>
    </dgm:pt>
    <dgm:pt modelId="{EE046893-196A-4AB7-AC15-C1ED37AC3FAF}">
      <dgm:prSet phldrT="[Text]"/>
      <dgm:spPr/>
      <dgm:t>
        <a:bodyPr/>
        <a:lstStyle/>
        <a:p>
          <a:r>
            <a:rPr lang="en-US" dirty="0"/>
            <a:t>Intelligent Transportation Design</a:t>
          </a:r>
        </a:p>
      </dgm:t>
    </dgm:pt>
    <dgm:pt modelId="{D43CAD57-5088-4549-B629-344806581810}" type="parTrans" cxnId="{E477CFC7-6721-4CA2-AA0D-57A043F2B80C}">
      <dgm:prSet/>
      <dgm:spPr/>
      <dgm:t>
        <a:bodyPr/>
        <a:lstStyle/>
        <a:p>
          <a:endParaRPr lang="en-US"/>
        </a:p>
      </dgm:t>
    </dgm:pt>
    <dgm:pt modelId="{B12D03C2-5010-498F-BEA6-8191D8941E62}" type="sibTrans" cxnId="{E477CFC7-6721-4CA2-AA0D-57A043F2B80C}">
      <dgm:prSet/>
      <dgm:spPr/>
      <dgm:t>
        <a:bodyPr/>
        <a:lstStyle/>
        <a:p>
          <a:endParaRPr lang="en-US"/>
        </a:p>
      </dgm:t>
    </dgm:pt>
    <dgm:pt modelId="{9F01F720-07C8-4C1E-A3A2-F53024E184A3}">
      <dgm:prSet phldrT="[Text]"/>
      <dgm:spPr/>
      <dgm:t>
        <a:bodyPr/>
        <a:lstStyle/>
        <a:p>
          <a:r>
            <a:rPr lang="en-US" dirty="0"/>
            <a:t>Networked Systems</a:t>
          </a:r>
        </a:p>
      </dgm:t>
    </dgm:pt>
    <dgm:pt modelId="{9AB71699-129E-4B46-9F9F-79E99CDACC7A}" type="parTrans" cxnId="{3081AA52-AB58-4EBE-90B1-59EFA1B565AD}">
      <dgm:prSet/>
      <dgm:spPr/>
      <dgm:t>
        <a:bodyPr/>
        <a:lstStyle/>
        <a:p>
          <a:endParaRPr lang="en-US"/>
        </a:p>
      </dgm:t>
    </dgm:pt>
    <dgm:pt modelId="{77BD3EA1-6D3A-461D-BC2A-97581760F39F}" type="sibTrans" cxnId="{3081AA52-AB58-4EBE-90B1-59EFA1B565AD}">
      <dgm:prSet/>
      <dgm:spPr/>
      <dgm:t>
        <a:bodyPr/>
        <a:lstStyle/>
        <a:p>
          <a:endParaRPr lang="en-US"/>
        </a:p>
      </dgm:t>
    </dgm:pt>
    <dgm:pt modelId="{E26AD018-552A-46FD-B025-99EADE475458}">
      <dgm:prSet phldrT="[Text]"/>
      <dgm:spPr/>
      <dgm:t>
        <a:bodyPr/>
        <a:lstStyle/>
        <a:p>
          <a:r>
            <a:rPr lang="en-US" dirty="0"/>
            <a:t>Systems Biology and Biomedical Systems</a:t>
          </a:r>
        </a:p>
      </dgm:t>
    </dgm:pt>
    <dgm:pt modelId="{23262360-F270-4C05-B3D4-B968AE799E30}" type="parTrans" cxnId="{46624EB3-D02B-4827-9171-B2F087BA137A}">
      <dgm:prSet/>
      <dgm:spPr/>
      <dgm:t>
        <a:bodyPr/>
        <a:lstStyle/>
        <a:p>
          <a:endParaRPr lang="en-US"/>
        </a:p>
      </dgm:t>
    </dgm:pt>
    <dgm:pt modelId="{A7D92B8F-2E93-4B4C-8604-6B5C75BE41EB}" type="sibTrans" cxnId="{46624EB3-D02B-4827-9171-B2F087BA137A}">
      <dgm:prSet/>
      <dgm:spPr/>
      <dgm:t>
        <a:bodyPr/>
        <a:lstStyle/>
        <a:p>
          <a:endParaRPr lang="en-US"/>
        </a:p>
      </dgm:t>
    </dgm:pt>
    <dgm:pt modelId="{4B47AFE3-DCBF-4EF6-9453-1E4EE4E37D41}">
      <dgm:prSet phldrT="[Text]"/>
      <dgm:spPr/>
      <dgm:t>
        <a:bodyPr/>
        <a:lstStyle/>
        <a:p>
          <a:r>
            <a:rPr lang="en-US" dirty="0"/>
            <a:t>Systems Education</a:t>
          </a:r>
        </a:p>
      </dgm:t>
    </dgm:pt>
    <dgm:pt modelId="{6D32C5CF-C863-4B89-8063-1C8503D9CF61}" type="parTrans" cxnId="{967DD114-407C-4ED4-A41D-2064CE7D313D}">
      <dgm:prSet/>
      <dgm:spPr/>
      <dgm:t>
        <a:bodyPr/>
        <a:lstStyle/>
        <a:p>
          <a:endParaRPr lang="en-US"/>
        </a:p>
      </dgm:t>
    </dgm:pt>
    <dgm:pt modelId="{066349BC-5E5C-4188-B99B-6E3DF4559226}" type="sibTrans" cxnId="{967DD114-407C-4ED4-A41D-2064CE7D313D}">
      <dgm:prSet/>
      <dgm:spPr/>
      <dgm:t>
        <a:bodyPr/>
        <a:lstStyle/>
        <a:p>
          <a:endParaRPr lang="en-US"/>
        </a:p>
      </dgm:t>
    </dgm:pt>
    <dgm:pt modelId="{FF6C6407-CF9E-400E-92CA-A08EB29DEAA8}">
      <dgm:prSet phldrT="[Text]"/>
      <dgm:spPr/>
      <dgm:t>
        <a:bodyPr/>
        <a:lstStyle/>
        <a:p>
          <a:r>
            <a:rPr lang="en-US" dirty="0"/>
            <a:t>Security and Privacy in Complex Information Systems</a:t>
          </a:r>
        </a:p>
      </dgm:t>
    </dgm:pt>
    <dgm:pt modelId="{4A0833E5-9399-4AF2-B546-1A9EE810EC31}" type="parTrans" cxnId="{A58F48B5-8F60-4C12-AFEF-1C2959F59592}">
      <dgm:prSet/>
      <dgm:spPr/>
      <dgm:t>
        <a:bodyPr/>
        <a:lstStyle/>
        <a:p>
          <a:endParaRPr lang="en-US"/>
        </a:p>
      </dgm:t>
    </dgm:pt>
    <dgm:pt modelId="{303322BF-B5D9-474A-AB72-55757E222EEB}" type="sibTrans" cxnId="{A58F48B5-8F60-4C12-AFEF-1C2959F59592}">
      <dgm:prSet/>
      <dgm:spPr/>
      <dgm:t>
        <a:bodyPr/>
        <a:lstStyle/>
        <a:p>
          <a:endParaRPr lang="en-US"/>
        </a:p>
      </dgm:t>
    </dgm:pt>
    <dgm:pt modelId="{80AC5BB4-C6CE-43B6-9FF2-A6DD28F3D3C0}">
      <dgm:prSet phldrT="[Text]"/>
      <dgm:spPr/>
      <dgm:t>
        <a:bodyPr/>
        <a:lstStyle/>
        <a:p>
          <a:r>
            <a:rPr lang="en-US" dirty="0"/>
            <a:t>Hyper-Intelligence</a:t>
          </a:r>
        </a:p>
      </dgm:t>
    </dgm:pt>
    <dgm:pt modelId="{18A5E022-DD8A-4313-ADA6-9E5C7416A1BF}" type="parTrans" cxnId="{467A3C9B-B66E-43F9-AEB7-7CBF8DD99054}">
      <dgm:prSet/>
      <dgm:spPr/>
      <dgm:t>
        <a:bodyPr/>
        <a:lstStyle/>
        <a:p>
          <a:endParaRPr lang="en-US"/>
        </a:p>
      </dgm:t>
    </dgm:pt>
    <dgm:pt modelId="{5BDCCC7F-C829-459E-B047-EF07290F8754}" type="sibTrans" cxnId="{467A3C9B-B66E-43F9-AEB7-7CBF8DD99054}">
      <dgm:prSet/>
      <dgm:spPr/>
      <dgm:t>
        <a:bodyPr/>
        <a:lstStyle/>
        <a:p>
          <a:endParaRPr lang="en-US"/>
        </a:p>
      </dgm:t>
    </dgm:pt>
    <dgm:pt modelId="{4D5EEF3B-7EDD-4872-BBCB-9CB6F555A32D}">
      <dgm:prSet phldrT="[Text]"/>
      <dgm:spPr/>
      <dgm:t>
        <a:bodyPr/>
        <a:lstStyle/>
        <a:p>
          <a:r>
            <a:rPr lang="en-US" dirty="0"/>
            <a:t>Joint </a:t>
          </a:r>
          <a:r>
            <a:rPr lang="en-US" dirty="0" err="1"/>
            <a:t>INCOSE</a:t>
          </a:r>
          <a:r>
            <a:rPr lang="en-US" dirty="0"/>
            <a:t>/IEEE Systems Engineering and Software Interface</a:t>
          </a:r>
        </a:p>
      </dgm:t>
    </dgm:pt>
    <dgm:pt modelId="{5E41A2F3-8854-4C6E-8180-E77C6B1B7CAD}" type="parTrans" cxnId="{550ADDE1-096C-4AC7-9CA7-9AE1022EA9FC}">
      <dgm:prSet/>
      <dgm:spPr/>
      <dgm:t>
        <a:bodyPr/>
        <a:lstStyle/>
        <a:p>
          <a:endParaRPr lang="en-US"/>
        </a:p>
      </dgm:t>
    </dgm:pt>
    <dgm:pt modelId="{B208A710-031B-418B-A2EC-8980CB6189FB}" type="sibTrans" cxnId="{550ADDE1-096C-4AC7-9CA7-9AE1022EA9FC}">
      <dgm:prSet/>
      <dgm:spPr/>
      <dgm:t>
        <a:bodyPr/>
        <a:lstStyle/>
        <a:p>
          <a:endParaRPr lang="en-US"/>
        </a:p>
      </dgm:t>
    </dgm:pt>
    <dgm:pt modelId="{31BD4167-6F4D-4D0C-87F1-1ACF03C38767}">
      <dgm:prSet phldrT="[Text]"/>
      <dgm:spPr/>
      <dgm:t>
        <a:bodyPr/>
        <a:lstStyle/>
        <a:p>
          <a:r>
            <a:rPr lang="en-US" dirty="0"/>
            <a:t>System Engineering Methods</a:t>
          </a:r>
        </a:p>
      </dgm:t>
    </dgm:pt>
    <dgm:pt modelId="{4F804117-658F-4826-A7D7-F03113AC40D9}" type="parTrans" cxnId="{1B6DCAEB-AF72-45BF-A101-454583BEB2F8}">
      <dgm:prSet/>
      <dgm:spPr/>
      <dgm:t>
        <a:bodyPr/>
        <a:lstStyle/>
        <a:p>
          <a:endParaRPr lang="en-US"/>
        </a:p>
      </dgm:t>
    </dgm:pt>
    <dgm:pt modelId="{49B3152C-FF99-422C-9F9F-0675A9888FA3}" type="sibTrans" cxnId="{1B6DCAEB-AF72-45BF-A101-454583BEB2F8}">
      <dgm:prSet/>
      <dgm:spPr/>
      <dgm:t>
        <a:bodyPr/>
        <a:lstStyle/>
        <a:p>
          <a:endParaRPr lang="en-US"/>
        </a:p>
      </dgm:t>
    </dgm:pt>
    <dgm:pt modelId="{EF871C6D-3ED0-4875-B462-E2E76BBAD7BA}">
      <dgm:prSet phldrT="[Text]"/>
      <dgm:spPr/>
      <dgm:t>
        <a:bodyPr/>
        <a:lstStyle/>
        <a:p>
          <a:r>
            <a:rPr lang="en-US" dirty="0"/>
            <a:t>Joint IEEE Systems Engineering/TEMS TC on Carbon Neutrality</a:t>
          </a:r>
        </a:p>
      </dgm:t>
    </dgm:pt>
    <dgm:pt modelId="{E9ED6D4B-1961-40B3-A36E-01224A7672DA}" type="parTrans" cxnId="{54AF1638-80A3-43FF-A3D5-02EDA2B83323}">
      <dgm:prSet/>
      <dgm:spPr/>
      <dgm:t>
        <a:bodyPr/>
        <a:lstStyle/>
        <a:p>
          <a:endParaRPr lang="en-US"/>
        </a:p>
      </dgm:t>
    </dgm:pt>
    <dgm:pt modelId="{8CF77F04-A5C4-4035-BACF-07625CA4ED51}" type="sibTrans" cxnId="{54AF1638-80A3-43FF-A3D5-02EDA2B83323}">
      <dgm:prSet/>
      <dgm:spPr/>
      <dgm:t>
        <a:bodyPr/>
        <a:lstStyle/>
        <a:p>
          <a:endParaRPr lang="en-US"/>
        </a:p>
      </dgm:t>
    </dgm:pt>
    <dgm:pt modelId="{3E1A4A5D-A558-425D-9F17-FD49CF9975C5}">
      <dgm:prSet phldrT="[Text]"/>
      <dgm:spPr/>
      <dgm:t>
        <a:bodyPr/>
        <a:lstStyle/>
        <a:p>
          <a:r>
            <a:rPr lang="en-US" dirty="0"/>
            <a:t>Systems Thesaurus</a:t>
          </a:r>
        </a:p>
      </dgm:t>
    </dgm:pt>
    <dgm:pt modelId="{302BC139-CE20-4D7A-93D7-88F309D94E51}" type="parTrans" cxnId="{CEF06319-4762-4D5F-96AB-3E5CF3585BD3}">
      <dgm:prSet/>
      <dgm:spPr/>
      <dgm:t>
        <a:bodyPr/>
        <a:lstStyle/>
        <a:p>
          <a:endParaRPr lang="en-US"/>
        </a:p>
      </dgm:t>
    </dgm:pt>
    <dgm:pt modelId="{F02DD81E-6CDF-489C-91DA-2FE422182462}" type="sibTrans" cxnId="{CEF06319-4762-4D5F-96AB-3E5CF3585BD3}">
      <dgm:prSet/>
      <dgm:spPr/>
      <dgm:t>
        <a:bodyPr/>
        <a:lstStyle/>
        <a:p>
          <a:endParaRPr lang="en-US"/>
        </a:p>
      </dgm:t>
    </dgm:pt>
    <dgm:pt modelId="{069CE7DE-0B04-4EA7-9FB1-BDE916D8A62F}" type="pres">
      <dgm:prSet presAssocID="{3805C777-5996-49C9-A3BB-DFE02B7D63E5}" presName="linearFlow" presStyleCnt="0">
        <dgm:presLayoutVars>
          <dgm:dir/>
          <dgm:resizeHandles val="exact"/>
        </dgm:presLayoutVars>
      </dgm:prSet>
      <dgm:spPr/>
    </dgm:pt>
    <dgm:pt modelId="{672E8A80-F87B-41A5-8298-FB884361EBF0}" type="pres">
      <dgm:prSet presAssocID="{C235F7FC-E8A9-4F06-94B6-9BAF9B0A5E8E}" presName="composite" presStyleCnt="0"/>
      <dgm:spPr/>
    </dgm:pt>
    <dgm:pt modelId="{28065B46-BEAC-4889-AD84-F15AA8C1E833}" type="pres">
      <dgm:prSet presAssocID="{C235F7FC-E8A9-4F06-94B6-9BAF9B0A5E8E}" presName="imgShp" presStyleLbl="fgImgPlace1" presStyleIdx="0" presStyleCnt="13" custLinFactX="-11763"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pward trend"/>
        </a:ext>
      </dgm:extLst>
    </dgm:pt>
    <dgm:pt modelId="{F5E2F2B7-ACD4-4CF1-871A-658FFCF2C7AE}" type="pres">
      <dgm:prSet presAssocID="{C235F7FC-E8A9-4F06-94B6-9BAF9B0A5E8E}" presName="txShp" presStyleLbl="node1" presStyleIdx="0" presStyleCnt="13">
        <dgm:presLayoutVars>
          <dgm:bulletEnabled val="1"/>
        </dgm:presLayoutVars>
      </dgm:prSet>
      <dgm:spPr/>
    </dgm:pt>
    <dgm:pt modelId="{BE144535-A6DB-4074-B824-1D32D0907E9C}" type="pres">
      <dgm:prSet presAssocID="{7561B78E-4881-440D-9A4A-F32D08419D5C}" presName="spacing" presStyleCnt="0"/>
      <dgm:spPr/>
    </dgm:pt>
    <dgm:pt modelId="{79358359-93C5-4AF2-92C8-DC04BFD44FDE}" type="pres">
      <dgm:prSet presAssocID="{275C7FF4-9C9F-49AE-B5CF-AC6E3286640C}" presName="composite" presStyleCnt="0"/>
      <dgm:spPr/>
    </dgm:pt>
    <dgm:pt modelId="{E0A4EA70-3BA6-4F5B-92A1-1A3D1166E6AF}" type="pres">
      <dgm:prSet presAssocID="{275C7FF4-9C9F-49AE-B5CF-AC6E3286640C}" presName="imgShp" presStyleLbl="fgImgPlace1" presStyleIdx="1" presStyleCnt="13" custLinFactX="-11856" custLinFactNeighborX="-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a:ext>
      </dgm:extLst>
    </dgm:pt>
    <dgm:pt modelId="{DDE64D3A-6808-41D4-B3A9-CBF20145AD5A}" type="pres">
      <dgm:prSet presAssocID="{275C7FF4-9C9F-49AE-B5CF-AC6E3286640C}" presName="txShp" presStyleLbl="node1" presStyleIdx="1" presStyleCnt="13">
        <dgm:presLayoutVars>
          <dgm:bulletEnabled val="1"/>
        </dgm:presLayoutVars>
      </dgm:prSet>
      <dgm:spPr/>
    </dgm:pt>
    <dgm:pt modelId="{C59A1C06-E899-4E85-B249-69C03D08C9DA}" type="pres">
      <dgm:prSet presAssocID="{DC17B2A2-78A5-461B-8635-BD074EAF4B73}" presName="spacing" presStyleCnt="0"/>
      <dgm:spPr/>
    </dgm:pt>
    <dgm:pt modelId="{82615FD8-E962-4B3E-9F29-6E15591F5D59}" type="pres">
      <dgm:prSet presAssocID="{1D788C92-3B92-4528-9F8E-FB6B8BAAF63C}" presName="composite" presStyleCnt="0"/>
      <dgm:spPr/>
    </dgm:pt>
    <dgm:pt modelId="{B753FB8B-12D7-44B2-BFB4-1F6DFBD7D922}" type="pres">
      <dgm:prSet presAssocID="{1D788C92-3B92-4528-9F8E-FB6B8BAAF63C}" presName="imgShp" presStyleLbl="fgImgPlace1" presStyleIdx="2" presStyleCnt="13" custLinFactX="-10744" custLinFactNeighborX="-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a:ext>
      </dgm:extLst>
    </dgm:pt>
    <dgm:pt modelId="{8024ED6D-24C7-4157-B2EE-D19467FAAAE6}" type="pres">
      <dgm:prSet presAssocID="{1D788C92-3B92-4528-9F8E-FB6B8BAAF63C}" presName="txShp" presStyleLbl="node1" presStyleIdx="2" presStyleCnt="13">
        <dgm:presLayoutVars>
          <dgm:bulletEnabled val="1"/>
        </dgm:presLayoutVars>
      </dgm:prSet>
      <dgm:spPr/>
    </dgm:pt>
    <dgm:pt modelId="{701E4F2E-B966-418C-8EBE-F819FF9C9898}" type="pres">
      <dgm:prSet presAssocID="{F3EE2EB2-1679-426D-AF53-8446FBB90809}" presName="spacing" presStyleCnt="0"/>
      <dgm:spPr/>
    </dgm:pt>
    <dgm:pt modelId="{2F1301D5-6B07-4BC1-9F6A-FE833C74BCB3}" type="pres">
      <dgm:prSet presAssocID="{80AC5BB4-C6CE-43B6-9FF2-A6DD28F3D3C0}" presName="composite" presStyleCnt="0"/>
      <dgm:spPr/>
    </dgm:pt>
    <dgm:pt modelId="{E2DA90EF-4665-4457-AEDF-60C02A51B431}" type="pres">
      <dgm:prSet presAssocID="{80AC5BB4-C6CE-43B6-9FF2-A6DD28F3D3C0}" presName="imgShp" presStyleLbl="fgImgPlace1" presStyleIdx="3" presStyleCnt="13" custLinFactX="-9919" custLinFactNeighborX="-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7072429-0676-4261-A5FD-A126B9BE2D7C}" type="pres">
      <dgm:prSet presAssocID="{80AC5BB4-C6CE-43B6-9FF2-A6DD28F3D3C0}" presName="txShp" presStyleLbl="node1" presStyleIdx="3" presStyleCnt="13">
        <dgm:presLayoutVars>
          <dgm:bulletEnabled val="1"/>
        </dgm:presLayoutVars>
      </dgm:prSet>
      <dgm:spPr/>
    </dgm:pt>
    <dgm:pt modelId="{F7947118-2579-4A25-95B3-B5A831C95F85}" type="pres">
      <dgm:prSet presAssocID="{5BDCCC7F-C829-459E-B047-EF07290F8754}" presName="spacing" presStyleCnt="0"/>
      <dgm:spPr/>
    </dgm:pt>
    <dgm:pt modelId="{CCEFA1D3-7EF8-4D64-90DE-7CE38AAE57E9}" type="pres">
      <dgm:prSet presAssocID="{EE046893-196A-4AB7-AC15-C1ED37AC3FAF}" presName="composite" presStyleCnt="0"/>
      <dgm:spPr/>
    </dgm:pt>
    <dgm:pt modelId="{89D544AE-9974-45A8-9921-1F48CA6278B1}" type="pres">
      <dgm:prSet presAssocID="{EE046893-196A-4AB7-AC15-C1ED37AC3FAF}" presName="imgShp" presStyleLbl="fgImgPlace1" presStyleIdx="4" presStyleCnt="13" custLinFactX="-12242" custLinFactNeighborX="-100000" custLinFactNeighborY="-15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affic light"/>
        </a:ext>
      </dgm:extLst>
    </dgm:pt>
    <dgm:pt modelId="{BAB19062-C204-481A-B251-902FA97A30C6}" type="pres">
      <dgm:prSet presAssocID="{EE046893-196A-4AB7-AC15-C1ED37AC3FAF}" presName="txShp" presStyleLbl="node1" presStyleIdx="4" presStyleCnt="13">
        <dgm:presLayoutVars>
          <dgm:bulletEnabled val="1"/>
        </dgm:presLayoutVars>
      </dgm:prSet>
      <dgm:spPr/>
    </dgm:pt>
    <dgm:pt modelId="{52C4568D-8031-4041-A9BA-D9488A11A9CA}" type="pres">
      <dgm:prSet presAssocID="{B12D03C2-5010-498F-BEA6-8191D8941E62}" presName="spacing" presStyleCnt="0"/>
      <dgm:spPr/>
    </dgm:pt>
    <dgm:pt modelId="{72ADFB92-984C-422C-A5E6-5403303B5890}" type="pres">
      <dgm:prSet presAssocID="{9F01F720-07C8-4C1E-A3A2-F53024E184A3}" presName="composite" presStyleCnt="0"/>
      <dgm:spPr/>
    </dgm:pt>
    <dgm:pt modelId="{54A47D79-4945-4C58-A750-98BA8EEA185F}" type="pres">
      <dgm:prSet presAssocID="{9F01F720-07C8-4C1E-A3A2-F53024E184A3}" presName="imgShp" presStyleLbl="fgImgPlace1" presStyleIdx="5" presStyleCnt="13" custLinFactNeighborX="-9401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twork diagram"/>
        </a:ext>
      </dgm:extLst>
    </dgm:pt>
    <dgm:pt modelId="{017AD12E-70F8-491A-AA46-59EC50AA3751}" type="pres">
      <dgm:prSet presAssocID="{9F01F720-07C8-4C1E-A3A2-F53024E184A3}" presName="txShp" presStyleLbl="node1" presStyleIdx="5" presStyleCnt="13">
        <dgm:presLayoutVars>
          <dgm:bulletEnabled val="1"/>
        </dgm:presLayoutVars>
      </dgm:prSet>
      <dgm:spPr/>
    </dgm:pt>
    <dgm:pt modelId="{44FECD32-8BF0-412C-A28B-B3B996E0EE47}" type="pres">
      <dgm:prSet presAssocID="{77BD3EA1-6D3A-461D-BC2A-97581760F39F}" presName="spacing" presStyleCnt="0"/>
      <dgm:spPr/>
    </dgm:pt>
    <dgm:pt modelId="{FFC1F817-CA52-403E-A536-3EC36232DFDD}" type="pres">
      <dgm:prSet presAssocID="{E26AD018-552A-46FD-B025-99EADE475458}" presName="composite" presStyleCnt="0"/>
      <dgm:spPr/>
    </dgm:pt>
    <dgm:pt modelId="{F9C567F8-7D21-4AFC-9D23-EAF378ABA440}" type="pres">
      <dgm:prSet presAssocID="{E26AD018-552A-46FD-B025-99EADE475458}" presName="imgShp" presStyleLbl="fgImgPlace1" presStyleIdx="6" presStyleCnt="13" custLinFactX="-11854" custLinFactNeighborX="-1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NA"/>
        </a:ext>
      </dgm:extLst>
    </dgm:pt>
    <dgm:pt modelId="{292233BA-9D04-45C2-9BB7-ACCB91BB75FF}" type="pres">
      <dgm:prSet presAssocID="{E26AD018-552A-46FD-B025-99EADE475458}" presName="txShp" presStyleLbl="node1" presStyleIdx="6" presStyleCnt="13">
        <dgm:presLayoutVars>
          <dgm:bulletEnabled val="1"/>
        </dgm:presLayoutVars>
      </dgm:prSet>
      <dgm:spPr/>
    </dgm:pt>
    <dgm:pt modelId="{611C7BEE-8790-4E1D-93F2-BE1FDB87777F}" type="pres">
      <dgm:prSet presAssocID="{A7D92B8F-2E93-4B4C-8604-6B5C75BE41EB}" presName="spacing" presStyleCnt="0"/>
      <dgm:spPr/>
    </dgm:pt>
    <dgm:pt modelId="{1A1627F3-C295-41D3-BE48-97FE35564633}" type="pres">
      <dgm:prSet presAssocID="{4B47AFE3-DCBF-4EF6-9453-1E4EE4E37D41}" presName="composite" presStyleCnt="0"/>
      <dgm:spPr/>
    </dgm:pt>
    <dgm:pt modelId="{C471B9DA-CCEF-49C9-9D6D-37F707677DA0}" type="pres">
      <dgm:prSet presAssocID="{4B47AFE3-DCBF-4EF6-9453-1E4EE4E37D41}" presName="imgShp" presStyleLbl="fgImgPlace1" presStyleIdx="7" presStyleCnt="13" custLinFactX="-11011" custLinFactNeighborX="-10000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Open book"/>
        </a:ext>
      </dgm:extLst>
    </dgm:pt>
    <dgm:pt modelId="{AE248151-CB30-4F9F-9882-432E7519B2FF}" type="pres">
      <dgm:prSet presAssocID="{4B47AFE3-DCBF-4EF6-9453-1E4EE4E37D41}" presName="txShp" presStyleLbl="node1" presStyleIdx="7" presStyleCnt="13">
        <dgm:presLayoutVars>
          <dgm:bulletEnabled val="1"/>
        </dgm:presLayoutVars>
      </dgm:prSet>
      <dgm:spPr/>
    </dgm:pt>
    <dgm:pt modelId="{FEC2E7A0-132D-418A-9C7F-EBB79A904884}" type="pres">
      <dgm:prSet presAssocID="{066349BC-5E5C-4188-B99B-6E3DF4559226}" presName="spacing" presStyleCnt="0"/>
      <dgm:spPr/>
    </dgm:pt>
    <dgm:pt modelId="{3C6B485E-28AB-43F5-A738-A25C36735109}" type="pres">
      <dgm:prSet presAssocID="{31BD4167-6F4D-4D0C-87F1-1ACF03C38767}" presName="composite" presStyleCnt="0"/>
      <dgm:spPr/>
    </dgm:pt>
    <dgm:pt modelId="{EBA73158-4E6C-4271-8DC1-CB11B1A64FC6}" type="pres">
      <dgm:prSet presAssocID="{31BD4167-6F4D-4D0C-87F1-1ACF03C38767}" presName="imgShp" presStyleLbl="fgImgPlace1" presStyleIdx="8" presStyleCnt="13" custLinFactX="-10694" custLinFactNeighborX="-10000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ircles with arrows"/>
        </a:ext>
      </dgm:extLst>
    </dgm:pt>
    <dgm:pt modelId="{3F37B720-DE4C-4F6E-AD9E-C04F99430615}" type="pres">
      <dgm:prSet presAssocID="{31BD4167-6F4D-4D0C-87F1-1ACF03C38767}" presName="txShp" presStyleLbl="node1" presStyleIdx="8" presStyleCnt="13">
        <dgm:presLayoutVars>
          <dgm:bulletEnabled val="1"/>
        </dgm:presLayoutVars>
      </dgm:prSet>
      <dgm:spPr/>
    </dgm:pt>
    <dgm:pt modelId="{4FACA2E2-E1B0-4574-8D65-22EDCF185232}" type="pres">
      <dgm:prSet presAssocID="{49B3152C-FF99-422C-9F9F-0675A9888FA3}" presName="spacing" presStyleCnt="0"/>
      <dgm:spPr/>
    </dgm:pt>
    <dgm:pt modelId="{08BABC08-5FF6-4DD3-B651-511D93EB07F7}" type="pres">
      <dgm:prSet presAssocID="{FF6C6407-CF9E-400E-92CA-A08EB29DEAA8}" presName="composite" presStyleCnt="0"/>
      <dgm:spPr/>
    </dgm:pt>
    <dgm:pt modelId="{8C8909B5-D396-4DA4-919F-F33636740FA8}" type="pres">
      <dgm:prSet presAssocID="{FF6C6407-CF9E-400E-92CA-A08EB29DEAA8}" presName="imgShp" presStyleLbl="fgImgPlace1" presStyleIdx="9" presStyleCnt="13" custLinFactX="-8667" custLinFactNeighborX="-10000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Lock"/>
        </a:ext>
      </dgm:extLst>
    </dgm:pt>
    <dgm:pt modelId="{4E3E85D6-43C4-4878-AF30-68B2347A458A}" type="pres">
      <dgm:prSet presAssocID="{FF6C6407-CF9E-400E-92CA-A08EB29DEAA8}" presName="txShp" presStyleLbl="node1" presStyleIdx="9" presStyleCnt="13">
        <dgm:presLayoutVars>
          <dgm:bulletEnabled val="1"/>
        </dgm:presLayoutVars>
      </dgm:prSet>
      <dgm:spPr/>
    </dgm:pt>
    <dgm:pt modelId="{ED0E356D-0984-4CF2-A458-5CCC59C0D159}" type="pres">
      <dgm:prSet presAssocID="{303322BF-B5D9-474A-AB72-55757E222EEB}" presName="spacing" presStyleCnt="0"/>
      <dgm:spPr/>
    </dgm:pt>
    <dgm:pt modelId="{00FC81B8-0184-4534-AD5D-09D58B6D9876}" type="pres">
      <dgm:prSet presAssocID="{4D5EEF3B-7EDD-4872-BBCB-9CB6F555A32D}" presName="composite" presStyleCnt="0"/>
      <dgm:spPr/>
    </dgm:pt>
    <dgm:pt modelId="{D236120E-ADEE-4D0E-8B18-56315B430A94}" type="pres">
      <dgm:prSet presAssocID="{4D5EEF3B-7EDD-4872-BBCB-9CB6F555A32D}" presName="imgShp" presStyleLbl="fgImgPlace1" presStyleIdx="10" presStyleCnt="13" custScaleX="100000" custLinFactX="-5651" custLinFactNeighborX="-100000"/>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Optical disc"/>
        </a:ext>
      </dgm:extLst>
    </dgm:pt>
    <dgm:pt modelId="{40924AF1-A5F7-4A61-A348-4823B6090A1B}" type="pres">
      <dgm:prSet presAssocID="{4D5EEF3B-7EDD-4872-BBCB-9CB6F555A32D}" presName="txShp" presStyleLbl="node1" presStyleIdx="10" presStyleCnt="13">
        <dgm:presLayoutVars>
          <dgm:bulletEnabled val="1"/>
        </dgm:presLayoutVars>
      </dgm:prSet>
      <dgm:spPr/>
    </dgm:pt>
    <dgm:pt modelId="{1B956FAA-55BC-436E-9304-75DE4E17430D}" type="pres">
      <dgm:prSet presAssocID="{B208A710-031B-418B-A2EC-8980CB6189FB}" presName="spacing" presStyleCnt="0"/>
      <dgm:spPr/>
    </dgm:pt>
    <dgm:pt modelId="{3CE9903B-3088-4012-B792-E220744F47E9}" type="pres">
      <dgm:prSet presAssocID="{EF871C6D-3ED0-4875-B462-E2E76BBAD7BA}" presName="composite" presStyleCnt="0"/>
      <dgm:spPr/>
    </dgm:pt>
    <dgm:pt modelId="{0EC7984F-C32D-404A-9195-FB426D0C70C3}" type="pres">
      <dgm:prSet presAssocID="{EF871C6D-3ED0-4875-B462-E2E76BBAD7BA}" presName="imgShp" presStyleLbl="fgImgPlace1" presStyleIdx="11" presStyleCnt="13" custLinFactX="-1585" custLinFactNeighborX="-100000"/>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Open hand with plant"/>
        </a:ext>
      </dgm:extLst>
    </dgm:pt>
    <dgm:pt modelId="{374DC03C-3559-49AF-9DEA-564032575F6C}" type="pres">
      <dgm:prSet presAssocID="{EF871C6D-3ED0-4875-B462-E2E76BBAD7BA}" presName="txShp" presStyleLbl="node1" presStyleIdx="11" presStyleCnt="13">
        <dgm:presLayoutVars>
          <dgm:bulletEnabled val="1"/>
        </dgm:presLayoutVars>
      </dgm:prSet>
      <dgm:spPr/>
    </dgm:pt>
    <dgm:pt modelId="{123C116E-17B6-4048-9AA0-9415240ECF09}" type="pres">
      <dgm:prSet presAssocID="{8CF77F04-A5C4-4035-BACF-07625CA4ED51}" presName="spacing" presStyleCnt="0"/>
      <dgm:spPr/>
    </dgm:pt>
    <dgm:pt modelId="{5A2542AD-E9A5-465A-A5E8-0EBB3E10081C}" type="pres">
      <dgm:prSet presAssocID="{3E1A4A5D-A558-425D-9F17-FD49CF9975C5}" presName="composite" presStyleCnt="0"/>
      <dgm:spPr/>
    </dgm:pt>
    <dgm:pt modelId="{2E3C9092-7A1A-4B3F-91F3-3CF781E09A71}" type="pres">
      <dgm:prSet presAssocID="{3E1A4A5D-A558-425D-9F17-FD49CF9975C5}" presName="imgShp" presStyleLbl="fgImgPlace1" presStyleIdx="12" presStyleCnt="13" custLinFactNeighborX="-95946" custLinFactNeighborY="5422"/>
      <dgm:spPr>
        <a:blipFill>
          <a:blip xmlns:r="http://schemas.openxmlformats.org/officeDocument/2006/relationships" r:embed="rId25">
            <a:extLs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Books"/>
        </a:ext>
      </dgm:extLst>
    </dgm:pt>
    <dgm:pt modelId="{1FBCFDB4-9C8E-4E85-B83A-A154BA8118CE}" type="pres">
      <dgm:prSet presAssocID="{3E1A4A5D-A558-425D-9F17-FD49CF9975C5}" presName="txShp" presStyleLbl="node1" presStyleIdx="12" presStyleCnt="13">
        <dgm:presLayoutVars>
          <dgm:bulletEnabled val="1"/>
        </dgm:presLayoutVars>
      </dgm:prSet>
      <dgm:spPr/>
    </dgm:pt>
  </dgm:ptLst>
  <dgm:cxnLst>
    <dgm:cxn modelId="{5DA2DD09-04F9-4494-B0F5-B281DA589228}" type="presOf" srcId="{C235F7FC-E8A9-4F06-94B6-9BAF9B0A5E8E}" destId="{F5E2F2B7-ACD4-4CF1-871A-658FFCF2C7AE}" srcOrd="0" destOrd="0" presId="urn:microsoft.com/office/officeart/2005/8/layout/vList3"/>
    <dgm:cxn modelId="{967DD114-407C-4ED4-A41D-2064CE7D313D}" srcId="{3805C777-5996-49C9-A3BB-DFE02B7D63E5}" destId="{4B47AFE3-DCBF-4EF6-9453-1E4EE4E37D41}" srcOrd="7" destOrd="0" parTransId="{6D32C5CF-C863-4B89-8063-1C8503D9CF61}" sibTransId="{066349BC-5E5C-4188-B99B-6E3DF4559226}"/>
    <dgm:cxn modelId="{CEF06319-4762-4D5F-96AB-3E5CF3585BD3}" srcId="{3805C777-5996-49C9-A3BB-DFE02B7D63E5}" destId="{3E1A4A5D-A558-425D-9F17-FD49CF9975C5}" srcOrd="12" destOrd="0" parTransId="{302BC139-CE20-4D7A-93D7-88F309D94E51}" sibTransId="{F02DD81E-6CDF-489C-91DA-2FE422182462}"/>
    <dgm:cxn modelId="{54AF1638-80A3-43FF-A3D5-02EDA2B83323}" srcId="{3805C777-5996-49C9-A3BB-DFE02B7D63E5}" destId="{EF871C6D-3ED0-4875-B462-E2E76BBAD7BA}" srcOrd="11" destOrd="0" parTransId="{E9ED6D4B-1961-40B3-A36E-01224A7672DA}" sibTransId="{8CF77F04-A5C4-4035-BACF-07625CA4ED51}"/>
    <dgm:cxn modelId="{41F23F3A-F888-410F-9808-45E4D7D2C165}" type="presOf" srcId="{80AC5BB4-C6CE-43B6-9FF2-A6DD28F3D3C0}" destId="{87072429-0676-4261-A5FD-A126B9BE2D7C}" srcOrd="0" destOrd="0" presId="urn:microsoft.com/office/officeart/2005/8/layout/vList3"/>
    <dgm:cxn modelId="{4722186B-261E-484F-BACE-6127901D6090}" srcId="{3805C777-5996-49C9-A3BB-DFE02B7D63E5}" destId="{C235F7FC-E8A9-4F06-94B6-9BAF9B0A5E8E}" srcOrd="0" destOrd="0" parTransId="{F87E52F5-A130-42B1-B027-257E490D2444}" sibTransId="{7561B78E-4881-440D-9A4A-F32D08419D5C}"/>
    <dgm:cxn modelId="{967C0551-2AC0-41F8-BDDC-BF75EA5C90FE}" srcId="{3805C777-5996-49C9-A3BB-DFE02B7D63E5}" destId="{1D788C92-3B92-4528-9F8E-FB6B8BAAF63C}" srcOrd="2" destOrd="0" parTransId="{4F91E5C8-55A6-4559-A4A0-2F8D55528264}" sibTransId="{F3EE2EB2-1679-426D-AF53-8446FBB90809}"/>
    <dgm:cxn modelId="{686B4951-605B-473F-97EE-9E8D78099262}" type="presOf" srcId="{1D788C92-3B92-4528-9F8E-FB6B8BAAF63C}" destId="{8024ED6D-24C7-4157-B2EE-D19467FAAAE6}" srcOrd="0" destOrd="0" presId="urn:microsoft.com/office/officeart/2005/8/layout/vList3"/>
    <dgm:cxn modelId="{3081AA52-AB58-4EBE-90B1-59EFA1B565AD}" srcId="{3805C777-5996-49C9-A3BB-DFE02B7D63E5}" destId="{9F01F720-07C8-4C1E-A3A2-F53024E184A3}" srcOrd="5" destOrd="0" parTransId="{9AB71699-129E-4B46-9F9F-79E99CDACC7A}" sibTransId="{77BD3EA1-6D3A-461D-BC2A-97581760F39F}"/>
    <dgm:cxn modelId="{F2AF0854-4ECA-4B8E-9C7B-144BF0DC0847}" srcId="{3805C777-5996-49C9-A3BB-DFE02B7D63E5}" destId="{275C7FF4-9C9F-49AE-B5CF-AC6E3286640C}" srcOrd="1" destOrd="0" parTransId="{4587BC73-B88A-466E-8F4E-0F10B5162243}" sibTransId="{DC17B2A2-78A5-461B-8635-BD074EAF4B73}"/>
    <dgm:cxn modelId="{5E80968A-71F0-433A-92B1-0276923E84E2}" type="presOf" srcId="{275C7FF4-9C9F-49AE-B5CF-AC6E3286640C}" destId="{DDE64D3A-6808-41D4-B3A9-CBF20145AD5A}" srcOrd="0" destOrd="0" presId="urn:microsoft.com/office/officeart/2005/8/layout/vList3"/>
    <dgm:cxn modelId="{EF30678B-033E-4848-929E-224C187FE7B4}" type="presOf" srcId="{4B47AFE3-DCBF-4EF6-9453-1E4EE4E37D41}" destId="{AE248151-CB30-4F9F-9882-432E7519B2FF}" srcOrd="0" destOrd="0" presId="urn:microsoft.com/office/officeart/2005/8/layout/vList3"/>
    <dgm:cxn modelId="{467A3C9B-B66E-43F9-AEB7-7CBF8DD99054}" srcId="{3805C777-5996-49C9-A3BB-DFE02B7D63E5}" destId="{80AC5BB4-C6CE-43B6-9FF2-A6DD28F3D3C0}" srcOrd="3" destOrd="0" parTransId="{18A5E022-DD8A-4313-ADA6-9E5C7416A1BF}" sibTransId="{5BDCCC7F-C829-459E-B047-EF07290F8754}"/>
    <dgm:cxn modelId="{46624EB3-D02B-4827-9171-B2F087BA137A}" srcId="{3805C777-5996-49C9-A3BB-DFE02B7D63E5}" destId="{E26AD018-552A-46FD-B025-99EADE475458}" srcOrd="6" destOrd="0" parTransId="{23262360-F270-4C05-B3D4-B968AE799E30}" sibTransId="{A7D92B8F-2E93-4B4C-8604-6B5C75BE41EB}"/>
    <dgm:cxn modelId="{A58F48B5-8F60-4C12-AFEF-1C2959F59592}" srcId="{3805C777-5996-49C9-A3BB-DFE02B7D63E5}" destId="{FF6C6407-CF9E-400E-92CA-A08EB29DEAA8}" srcOrd="9" destOrd="0" parTransId="{4A0833E5-9399-4AF2-B546-1A9EE810EC31}" sibTransId="{303322BF-B5D9-474A-AB72-55757E222EEB}"/>
    <dgm:cxn modelId="{51D13BBB-EFD9-4D7E-A255-1469C5045CCD}" type="presOf" srcId="{3805C777-5996-49C9-A3BB-DFE02B7D63E5}" destId="{069CE7DE-0B04-4EA7-9FB1-BDE916D8A62F}" srcOrd="0" destOrd="0" presId="urn:microsoft.com/office/officeart/2005/8/layout/vList3"/>
    <dgm:cxn modelId="{7510A3C7-9B57-477F-AB3D-C532F7ECCD80}" type="presOf" srcId="{E26AD018-552A-46FD-B025-99EADE475458}" destId="{292233BA-9D04-45C2-9BB7-ACCB91BB75FF}" srcOrd="0" destOrd="0" presId="urn:microsoft.com/office/officeart/2005/8/layout/vList3"/>
    <dgm:cxn modelId="{E477CFC7-6721-4CA2-AA0D-57A043F2B80C}" srcId="{3805C777-5996-49C9-A3BB-DFE02B7D63E5}" destId="{EE046893-196A-4AB7-AC15-C1ED37AC3FAF}" srcOrd="4" destOrd="0" parTransId="{D43CAD57-5088-4549-B629-344806581810}" sibTransId="{B12D03C2-5010-498F-BEA6-8191D8941E62}"/>
    <dgm:cxn modelId="{51504ECB-E153-4F99-B588-E43CD6C33654}" type="presOf" srcId="{FF6C6407-CF9E-400E-92CA-A08EB29DEAA8}" destId="{4E3E85D6-43C4-4878-AF30-68B2347A458A}" srcOrd="0" destOrd="0" presId="urn:microsoft.com/office/officeart/2005/8/layout/vList3"/>
    <dgm:cxn modelId="{6DFF48D1-35FC-43C2-A42B-F11814718970}" type="presOf" srcId="{EF871C6D-3ED0-4875-B462-E2E76BBAD7BA}" destId="{374DC03C-3559-49AF-9DEA-564032575F6C}" srcOrd="0" destOrd="0" presId="urn:microsoft.com/office/officeart/2005/8/layout/vList3"/>
    <dgm:cxn modelId="{3163C4D7-B436-404F-9368-E008EE2CC47E}" type="presOf" srcId="{4D5EEF3B-7EDD-4872-BBCB-9CB6F555A32D}" destId="{40924AF1-A5F7-4A61-A348-4823B6090A1B}" srcOrd="0" destOrd="0" presId="urn:microsoft.com/office/officeart/2005/8/layout/vList3"/>
    <dgm:cxn modelId="{CA78EED7-DD1A-48D7-9C14-376CB18BFD9D}" type="presOf" srcId="{31BD4167-6F4D-4D0C-87F1-1ACF03C38767}" destId="{3F37B720-DE4C-4F6E-AD9E-C04F99430615}" srcOrd="0" destOrd="0" presId="urn:microsoft.com/office/officeart/2005/8/layout/vList3"/>
    <dgm:cxn modelId="{550ADDE1-096C-4AC7-9CA7-9AE1022EA9FC}" srcId="{3805C777-5996-49C9-A3BB-DFE02B7D63E5}" destId="{4D5EEF3B-7EDD-4872-BBCB-9CB6F555A32D}" srcOrd="10" destOrd="0" parTransId="{5E41A2F3-8854-4C6E-8180-E77C6B1B7CAD}" sibTransId="{B208A710-031B-418B-A2EC-8980CB6189FB}"/>
    <dgm:cxn modelId="{1B6DCAEB-AF72-45BF-A101-454583BEB2F8}" srcId="{3805C777-5996-49C9-A3BB-DFE02B7D63E5}" destId="{31BD4167-6F4D-4D0C-87F1-1ACF03C38767}" srcOrd="8" destOrd="0" parTransId="{4F804117-658F-4826-A7D7-F03113AC40D9}" sibTransId="{49B3152C-FF99-422C-9F9F-0675A9888FA3}"/>
    <dgm:cxn modelId="{BC6501F0-F4E5-42D0-B92A-21DF66C4B09D}" type="presOf" srcId="{EE046893-196A-4AB7-AC15-C1ED37AC3FAF}" destId="{BAB19062-C204-481A-B251-902FA97A30C6}" srcOrd="0" destOrd="0" presId="urn:microsoft.com/office/officeart/2005/8/layout/vList3"/>
    <dgm:cxn modelId="{6F8A38FA-45A9-428F-AD0D-D5661A590FC2}" type="presOf" srcId="{3E1A4A5D-A558-425D-9F17-FD49CF9975C5}" destId="{1FBCFDB4-9C8E-4E85-B83A-A154BA8118CE}" srcOrd="0" destOrd="0" presId="urn:microsoft.com/office/officeart/2005/8/layout/vList3"/>
    <dgm:cxn modelId="{497C60FB-15B9-42B8-9807-58CC2BFB6D44}" type="presOf" srcId="{9F01F720-07C8-4C1E-A3A2-F53024E184A3}" destId="{017AD12E-70F8-491A-AA46-59EC50AA3751}" srcOrd="0" destOrd="0" presId="urn:microsoft.com/office/officeart/2005/8/layout/vList3"/>
    <dgm:cxn modelId="{2E8ED06B-A760-4E48-A51E-36B23F403790}" type="presParOf" srcId="{069CE7DE-0B04-4EA7-9FB1-BDE916D8A62F}" destId="{672E8A80-F87B-41A5-8298-FB884361EBF0}" srcOrd="0" destOrd="0" presId="urn:microsoft.com/office/officeart/2005/8/layout/vList3"/>
    <dgm:cxn modelId="{57DB2991-4692-4984-87D4-81A62BC5BDF3}" type="presParOf" srcId="{672E8A80-F87B-41A5-8298-FB884361EBF0}" destId="{28065B46-BEAC-4889-AD84-F15AA8C1E833}" srcOrd="0" destOrd="0" presId="urn:microsoft.com/office/officeart/2005/8/layout/vList3"/>
    <dgm:cxn modelId="{72CBEEA6-9ABD-47A7-AAC9-EA03A6E57F70}" type="presParOf" srcId="{672E8A80-F87B-41A5-8298-FB884361EBF0}" destId="{F5E2F2B7-ACD4-4CF1-871A-658FFCF2C7AE}" srcOrd="1" destOrd="0" presId="urn:microsoft.com/office/officeart/2005/8/layout/vList3"/>
    <dgm:cxn modelId="{92165007-9AD4-46FA-89C5-B16EDF232A0F}" type="presParOf" srcId="{069CE7DE-0B04-4EA7-9FB1-BDE916D8A62F}" destId="{BE144535-A6DB-4074-B824-1D32D0907E9C}" srcOrd="1" destOrd="0" presId="urn:microsoft.com/office/officeart/2005/8/layout/vList3"/>
    <dgm:cxn modelId="{9D3A1CAF-2C41-434E-A70A-B8747B27C97E}" type="presParOf" srcId="{069CE7DE-0B04-4EA7-9FB1-BDE916D8A62F}" destId="{79358359-93C5-4AF2-92C8-DC04BFD44FDE}" srcOrd="2" destOrd="0" presId="urn:microsoft.com/office/officeart/2005/8/layout/vList3"/>
    <dgm:cxn modelId="{02DFBE2E-28AE-42E3-82EC-207D6D057A42}" type="presParOf" srcId="{79358359-93C5-4AF2-92C8-DC04BFD44FDE}" destId="{E0A4EA70-3BA6-4F5B-92A1-1A3D1166E6AF}" srcOrd="0" destOrd="0" presId="urn:microsoft.com/office/officeart/2005/8/layout/vList3"/>
    <dgm:cxn modelId="{B8AB36EF-89C1-4657-88F0-F6E598B324F0}" type="presParOf" srcId="{79358359-93C5-4AF2-92C8-DC04BFD44FDE}" destId="{DDE64D3A-6808-41D4-B3A9-CBF20145AD5A}" srcOrd="1" destOrd="0" presId="urn:microsoft.com/office/officeart/2005/8/layout/vList3"/>
    <dgm:cxn modelId="{B7124FD2-6521-471D-89FE-7DC59228E0B6}" type="presParOf" srcId="{069CE7DE-0B04-4EA7-9FB1-BDE916D8A62F}" destId="{C59A1C06-E899-4E85-B249-69C03D08C9DA}" srcOrd="3" destOrd="0" presId="urn:microsoft.com/office/officeart/2005/8/layout/vList3"/>
    <dgm:cxn modelId="{3AFC9620-FB0F-4CEC-B9FC-3EAA48F44EFD}" type="presParOf" srcId="{069CE7DE-0B04-4EA7-9FB1-BDE916D8A62F}" destId="{82615FD8-E962-4B3E-9F29-6E15591F5D59}" srcOrd="4" destOrd="0" presId="urn:microsoft.com/office/officeart/2005/8/layout/vList3"/>
    <dgm:cxn modelId="{9C88507B-835C-49E2-A261-92AD73AC4851}" type="presParOf" srcId="{82615FD8-E962-4B3E-9F29-6E15591F5D59}" destId="{B753FB8B-12D7-44B2-BFB4-1F6DFBD7D922}" srcOrd="0" destOrd="0" presId="urn:microsoft.com/office/officeart/2005/8/layout/vList3"/>
    <dgm:cxn modelId="{863ACBBF-6C0D-4F08-9BF5-3C7999E2F9C8}" type="presParOf" srcId="{82615FD8-E962-4B3E-9F29-6E15591F5D59}" destId="{8024ED6D-24C7-4157-B2EE-D19467FAAAE6}" srcOrd="1" destOrd="0" presId="urn:microsoft.com/office/officeart/2005/8/layout/vList3"/>
    <dgm:cxn modelId="{95C50FE5-580E-41C1-B5C7-08EB8945884E}" type="presParOf" srcId="{069CE7DE-0B04-4EA7-9FB1-BDE916D8A62F}" destId="{701E4F2E-B966-418C-8EBE-F819FF9C9898}" srcOrd="5" destOrd="0" presId="urn:microsoft.com/office/officeart/2005/8/layout/vList3"/>
    <dgm:cxn modelId="{3CE0A72F-FDB3-4D4B-A8C3-201AC34F9A97}" type="presParOf" srcId="{069CE7DE-0B04-4EA7-9FB1-BDE916D8A62F}" destId="{2F1301D5-6B07-4BC1-9F6A-FE833C74BCB3}" srcOrd="6" destOrd="0" presId="urn:microsoft.com/office/officeart/2005/8/layout/vList3"/>
    <dgm:cxn modelId="{3A1BBD94-7AE2-4135-B78B-7AF4DB8D6E2D}" type="presParOf" srcId="{2F1301D5-6B07-4BC1-9F6A-FE833C74BCB3}" destId="{E2DA90EF-4665-4457-AEDF-60C02A51B431}" srcOrd="0" destOrd="0" presId="urn:microsoft.com/office/officeart/2005/8/layout/vList3"/>
    <dgm:cxn modelId="{92D19A6B-07E5-4BD7-82AB-767562D0EC92}" type="presParOf" srcId="{2F1301D5-6B07-4BC1-9F6A-FE833C74BCB3}" destId="{87072429-0676-4261-A5FD-A126B9BE2D7C}" srcOrd="1" destOrd="0" presId="urn:microsoft.com/office/officeart/2005/8/layout/vList3"/>
    <dgm:cxn modelId="{37DA5BFC-2779-4AEF-9592-80AD8261D2D5}" type="presParOf" srcId="{069CE7DE-0B04-4EA7-9FB1-BDE916D8A62F}" destId="{F7947118-2579-4A25-95B3-B5A831C95F85}" srcOrd="7" destOrd="0" presId="urn:microsoft.com/office/officeart/2005/8/layout/vList3"/>
    <dgm:cxn modelId="{018ADDAA-5457-49D0-9071-DBFB81C7E3D8}" type="presParOf" srcId="{069CE7DE-0B04-4EA7-9FB1-BDE916D8A62F}" destId="{CCEFA1D3-7EF8-4D64-90DE-7CE38AAE57E9}" srcOrd="8" destOrd="0" presId="urn:microsoft.com/office/officeart/2005/8/layout/vList3"/>
    <dgm:cxn modelId="{8C091356-B547-4EF9-9094-F72883561717}" type="presParOf" srcId="{CCEFA1D3-7EF8-4D64-90DE-7CE38AAE57E9}" destId="{89D544AE-9974-45A8-9921-1F48CA6278B1}" srcOrd="0" destOrd="0" presId="urn:microsoft.com/office/officeart/2005/8/layout/vList3"/>
    <dgm:cxn modelId="{DCEC1C38-0F51-4F2E-907C-E469C0F8A471}" type="presParOf" srcId="{CCEFA1D3-7EF8-4D64-90DE-7CE38AAE57E9}" destId="{BAB19062-C204-481A-B251-902FA97A30C6}" srcOrd="1" destOrd="0" presId="urn:microsoft.com/office/officeart/2005/8/layout/vList3"/>
    <dgm:cxn modelId="{F5517ADE-0959-4BF1-933B-DF201D23EEF9}" type="presParOf" srcId="{069CE7DE-0B04-4EA7-9FB1-BDE916D8A62F}" destId="{52C4568D-8031-4041-A9BA-D9488A11A9CA}" srcOrd="9" destOrd="0" presId="urn:microsoft.com/office/officeart/2005/8/layout/vList3"/>
    <dgm:cxn modelId="{4049B02D-9CA0-4515-AFBC-36B77004B034}" type="presParOf" srcId="{069CE7DE-0B04-4EA7-9FB1-BDE916D8A62F}" destId="{72ADFB92-984C-422C-A5E6-5403303B5890}" srcOrd="10" destOrd="0" presId="urn:microsoft.com/office/officeart/2005/8/layout/vList3"/>
    <dgm:cxn modelId="{82009B2F-E427-4C81-AB7C-69DF36CA2492}" type="presParOf" srcId="{72ADFB92-984C-422C-A5E6-5403303B5890}" destId="{54A47D79-4945-4C58-A750-98BA8EEA185F}" srcOrd="0" destOrd="0" presId="urn:microsoft.com/office/officeart/2005/8/layout/vList3"/>
    <dgm:cxn modelId="{86A5283A-95C5-4077-9364-27C996CB26B9}" type="presParOf" srcId="{72ADFB92-984C-422C-A5E6-5403303B5890}" destId="{017AD12E-70F8-491A-AA46-59EC50AA3751}" srcOrd="1" destOrd="0" presId="urn:microsoft.com/office/officeart/2005/8/layout/vList3"/>
    <dgm:cxn modelId="{174F3F2F-9B87-4C2F-8348-931221572919}" type="presParOf" srcId="{069CE7DE-0B04-4EA7-9FB1-BDE916D8A62F}" destId="{44FECD32-8BF0-412C-A28B-B3B996E0EE47}" srcOrd="11" destOrd="0" presId="urn:microsoft.com/office/officeart/2005/8/layout/vList3"/>
    <dgm:cxn modelId="{14EFED3B-577E-46CE-BB3F-43259E9CE320}" type="presParOf" srcId="{069CE7DE-0B04-4EA7-9FB1-BDE916D8A62F}" destId="{FFC1F817-CA52-403E-A536-3EC36232DFDD}" srcOrd="12" destOrd="0" presId="urn:microsoft.com/office/officeart/2005/8/layout/vList3"/>
    <dgm:cxn modelId="{46FDA1EB-A853-41AC-9001-EFDE61870203}" type="presParOf" srcId="{FFC1F817-CA52-403E-A536-3EC36232DFDD}" destId="{F9C567F8-7D21-4AFC-9D23-EAF378ABA440}" srcOrd="0" destOrd="0" presId="urn:microsoft.com/office/officeart/2005/8/layout/vList3"/>
    <dgm:cxn modelId="{02915F83-153C-407D-A8CA-A4D775DA1D42}" type="presParOf" srcId="{FFC1F817-CA52-403E-A536-3EC36232DFDD}" destId="{292233BA-9D04-45C2-9BB7-ACCB91BB75FF}" srcOrd="1" destOrd="0" presId="urn:microsoft.com/office/officeart/2005/8/layout/vList3"/>
    <dgm:cxn modelId="{60E72008-B8E9-46CD-BD00-7073686B2ED4}" type="presParOf" srcId="{069CE7DE-0B04-4EA7-9FB1-BDE916D8A62F}" destId="{611C7BEE-8790-4E1D-93F2-BE1FDB87777F}" srcOrd="13" destOrd="0" presId="urn:microsoft.com/office/officeart/2005/8/layout/vList3"/>
    <dgm:cxn modelId="{61983D48-6047-4484-B096-B8FF72ECCACD}" type="presParOf" srcId="{069CE7DE-0B04-4EA7-9FB1-BDE916D8A62F}" destId="{1A1627F3-C295-41D3-BE48-97FE35564633}" srcOrd="14" destOrd="0" presId="urn:microsoft.com/office/officeart/2005/8/layout/vList3"/>
    <dgm:cxn modelId="{3C03D1FF-8171-44D6-88CA-E33A6FB33747}" type="presParOf" srcId="{1A1627F3-C295-41D3-BE48-97FE35564633}" destId="{C471B9DA-CCEF-49C9-9D6D-37F707677DA0}" srcOrd="0" destOrd="0" presId="urn:microsoft.com/office/officeart/2005/8/layout/vList3"/>
    <dgm:cxn modelId="{AF616CA6-BD7E-429C-A7C6-F8B82E7459DB}" type="presParOf" srcId="{1A1627F3-C295-41D3-BE48-97FE35564633}" destId="{AE248151-CB30-4F9F-9882-432E7519B2FF}" srcOrd="1" destOrd="0" presId="urn:microsoft.com/office/officeart/2005/8/layout/vList3"/>
    <dgm:cxn modelId="{B181184C-8B52-4682-B335-AB88B08C3733}" type="presParOf" srcId="{069CE7DE-0B04-4EA7-9FB1-BDE916D8A62F}" destId="{FEC2E7A0-132D-418A-9C7F-EBB79A904884}" srcOrd="15" destOrd="0" presId="urn:microsoft.com/office/officeart/2005/8/layout/vList3"/>
    <dgm:cxn modelId="{764BBAEB-FE8F-4B48-8D54-D43B77ACCDAB}" type="presParOf" srcId="{069CE7DE-0B04-4EA7-9FB1-BDE916D8A62F}" destId="{3C6B485E-28AB-43F5-A738-A25C36735109}" srcOrd="16" destOrd="0" presId="urn:microsoft.com/office/officeart/2005/8/layout/vList3"/>
    <dgm:cxn modelId="{5F571DC1-3C58-4D19-8502-0A8881DA6726}" type="presParOf" srcId="{3C6B485E-28AB-43F5-A738-A25C36735109}" destId="{EBA73158-4E6C-4271-8DC1-CB11B1A64FC6}" srcOrd="0" destOrd="0" presId="urn:microsoft.com/office/officeart/2005/8/layout/vList3"/>
    <dgm:cxn modelId="{CAD6D657-4653-4B16-AD2C-C8E95FF007C2}" type="presParOf" srcId="{3C6B485E-28AB-43F5-A738-A25C36735109}" destId="{3F37B720-DE4C-4F6E-AD9E-C04F99430615}" srcOrd="1" destOrd="0" presId="urn:microsoft.com/office/officeart/2005/8/layout/vList3"/>
    <dgm:cxn modelId="{45A9EB4A-381A-4A2F-9CA4-321DE9528B7F}" type="presParOf" srcId="{069CE7DE-0B04-4EA7-9FB1-BDE916D8A62F}" destId="{4FACA2E2-E1B0-4574-8D65-22EDCF185232}" srcOrd="17" destOrd="0" presId="urn:microsoft.com/office/officeart/2005/8/layout/vList3"/>
    <dgm:cxn modelId="{A9CED67D-E9BB-4604-8EAB-D133510975DC}" type="presParOf" srcId="{069CE7DE-0B04-4EA7-9FB1-BDE916D8A62F}" destId="{08BABC08-5FF6-4DD3-B651-511D93EB07F7}" srcOrd="18" destOrd="0" presId="urn:microsoft.com/office/officeart/2005/8/layout/vList3"/>
    <dgm:cxn modelId="{A9A76161-64B3-4B01-975C-5D658B243B11}" type="presParOf" srcId="{08BABC08-5FF6-4DD3-B651-511D93EB07F7}" destId="{8C8909B5-D396-4DA4-919F-F33636740FA8}" srcOrd="0" destOrd="0" presId="urn:microsoft.com/office/officeart/2005/8/layout/vList3"/>
    <dgm:cxn modelId="{F9EF72BF-4936-4F3C-90CA-9142B55CDF55}" type="presParOf" srcId="{08BABC08-5FF6-4DD3-B651-511D93EB07F7}" destId="{4E3E85D6-43C4-4878-AF30-68B2347A458A}" srcOrd="1" destOrd="0" presId="urn:microsoft.com/office/officeart/2005/8/layout/vList3"/>
    <dgm:cxn modelId="{D1575861-CB16-4317-8D10-40E3E2A4E733}" type="presParOf" srcId="{069CE7DE-0B04-4EA7-9FB1-BDE916D8A62F}" destId="{ED0E356D-0984-4CF2-A458-5CCC59C0D159}" srcOrd="19" destOrd="0" presId="urn:microsoft.com/office/officeart/2005/8/layout/vList3"/>
    <dgm:cxn modelId="{3FF899A2-F1DB-4B10-BA12-435730C20896}" type="presParOf" srcId="{069CE7DE-0B04-4EA7-9FB1-BDE916D8A62F}" destId="{00FC81B8-0184-4534-AD5D-09D58B6D9876}" srcOrd="20" destOrd="0" presId="urn:microsoft.com/office/officeart/2005/8/layout/vList3"/>
    <dgm:cxn modelId="{BA8BF602-512E-46B2-94D3-1994FAB07A0A}" type="presParOf" srcId="{00FC81B8-0184-4534-AD5D-09D58B6D9876}" destId="{D236120E-ADEE-4D0E-8B18-56315B430A94}" srcOrd="0" destOrd="0" presId="urn:microsoft.com/office/officeart/2005/8/layout/vList3"/>
    <dgm:cxn modelId="{630C664E-BE16-4277-B8B0-83D856C610A5}" type="presParOf" srcId="{00FC81B8-0184-4534-AD5D-09D58B6D9876}" destId="{40924AF1-A5F7-4A61-A348-4823B6090A1B}" srcOrd="1" destOrd="0" presId="urn:microsoft.com/office/officeart/2005/8/layout/vList3"/>
    <dgm:cxn modelId="{1E27ADC2-8496-47DA-AF7B-3B9A858B4C85}" type="presParOf" srcId="{069CE7DE-0B04-4EA7-9FB1-BDE916D8A62F}" destId="{1B956FAA-55BC-436E-9304-75DE4E17430D}" srcOrd="21" destOrd="0" presId="urn:microsoft.com/office/officeart/2005/8/layout/vList3"/>
    <dgm:cxn modelId="{4202950F-77D6-4586-80C2-F9ED960C5959}" type="presParOf" srcId="{069CE7DE-0B04-4EA7-9FB1-BDE916D8A62F}" destId="{3CE9903B-3088-4012-B792-E220744F47E9}" srcOrd="22" destOrd="0" presId="urn:microsoft.com/office/officeart/2005/8/layout/vList3"/>
    <dgm:cxn modelId="{DC5927CD-1ED2-49A9-B9AA-32B6292BCF56}" type="presParOf" srcId="{3CE9903B-3088-4012-B792-E220744F47E9}" destId="{0EC7984F-C32D-404A-9195-FB426D0C70C3}" srcOrd="0" destOrd="0" presId="urn:microsoft.com/office/officeart/2005/8/layout/vList3"/>
    <dgm:cxn modelId="{F8819723-D70C-4B60-B7B6-1BABE830E0D9}" type="presParOf" srcId="{3CE9903B-3088-4012-B792-E220744F47E9}" destId="{374DC03C-3559-49AF-9DEA-564032575F6C}" srcOrd="1" destOrd="0" presId="urn:microsoft.com/office/officeart/2005/8/layout/vList3"/>
    <dgm:cxn modelId="{D5C9DBCD-F654-4CA4-BF12-FBA6BC75396D}" type="presParOf" srcId="{069CE7DE-0B04-4EA7-9FB1-BDE916D8A62F}" destId="{123C116E-17B6-4048-9AA0-9415240ECF09}" srcOrd="23" destOrd="0" presId="urn:microsoft.com/office/officeart/2005/8/layout/vList3"/>
    <dgm:cxn modelId="{AA307F5E-4160-4E6A-9AA8-9B692AEB6906}" type="presParOf" srcId="{069CE7DE-0B04-4EA7-9FB1-BDE916D8A62F}" destId="{5A2542AD-E9A5-465A-A5E8-0EBB3E10081C}" srcOrd="24" destOrd="0" presId="urn:microsoft.com/office/officeart/2005/8/layout/vList3"/>
    <dgm:cxn modelId="{36712BD2-DCE9-4870-9D0F-C18328C21239}" type="presParOf" srcId="{5A2542AD-E9A5-465A-A5E8-0EBB3E10081C}" destId="{2E3C9092-7A1A-4B3F-91F3-3CF781E09A71}" srcOrd="0" destOrd="0" presId="urn:microsoft.com/office/officeart/2005/8/layout/vList3"/>
    <dgm:cxn modelId="{430EB3DE-FC6A-4807-9553-BF2722FDB377}" type="presParOf" srcId="{5A2542AD-E9A5-465A-A5E8-0EBB3E10081C}" destId="{1FBCFDB4-9C8E-4E85-B83A-A154BA8118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a:solidFill>
          <a:srgbClr val="0070AB"/>
        </a:solidFill>
      </dgm:spPr>
      <dgm:t>
        <a:bodyPr/>
        <a:lstStyle/>
        <a:p>
          <a:pPr algn="ctr"/>
          <a:r>
            <a:rPr lang="en-US" sz="2200" dirty="0"/>
            <a:t>Become a Systems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a:solidFill>
          <a:srgbClr val="A0DCD5"/>
        </a:solidFill>
      </dgm:spPr>
      <dgm:t>
        <a:bodyPr/>
        <a:lstStyle/>
        <a:p>
          <a:pPr algn="ctr"/>
          <a:r>
            <a:rPr lang="en-US" sz="2200" dirty="0">
              <a:solidFill>
                <a:schemeClr val="bg1"/>
              </a:solidFill>
            </a:rPr>
            <a:t>Subscribe to Systems Council Mailing List </a:t>
          </a:r>
          <a:endParaRPr lang="en-US" sz="1400"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a:solidFill>
          <a:srgbClr val="0D7BBF"/>
        </a:solidFill>
      </dgm:spPr>
      <dgm:t>
        <a:bodyPr anchor="ctr"/>
        <a:lstStyle/>
        <a:p>
          <a:pPr algn="ctr">
            <a:buNone/>
          </a:pPr>
          <a:r>
            <a:rPr lang="en-US" sz="1900" b="0"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a:solidFill>
          <a:srgbClr val="0D7BBF"/>
        </a:solidFill>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a:solidFill>
          <a:srgbClr val="0D7BBF"/>
        </a:solidFill>
      </dgm:spPr>
      <dgm:t>
        <a:bodyPr anchor="ctr"/>
        <a:lstStyle/>
        <a:p>
          <a:pPr algn="ctr">
            <a:buNone/>
          </a:pPr>
          <a:r>
            <a:rPr lang="en-US" sz="1400" dirty="0"/>
            <a:t>Review for Systems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a:solidFill>
          <a:srgbClr val="72C4F6"/>
        </a:solidFill>
      </dgm:spPr>
      <dgm:t>
        <a:bodyPr/>
        <a:lstStyle/>
        <a:p>
          <a:pPr algn="ctr"/>
          <a:r>
            <a:rPr lang="en-US" sz="1800" dirty="0"/>
            <a:t>Get involved with local chapters and volunteer to organize activities</a:t>
          </a:r>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a:solidFill>
          <a:srgbClr val="8ED6CD"/>
        </a:solidFill>
      </dgm:spPr>
      <dgm:t>
        <a:bodyPr anchor="ctr"/>
        <a:lstStyle/>
        <a:p>
          <a:pPr algn="ctr">
            <a:buNone/>
          </a:pPr>
          <a:r>
            <a:rPr lang="en-US" sz="2200" dirty="0"/>
            <a:t>Volunteer to Serve on Systems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a:solidFill>
          <a:srgbClr val="8ED6CD"/>
        </a:solidFill>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a:solidFill>
          <a:srgbClr val="61C5BA"/>
        </a:solidFill>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F2B7-ACD4-4CF1-871A-658FFCF2C7AE}">
      <dsp:nvSpPr>
        <dsp:cNvPr id="0" name=""/>
        <dsp:cNvSpPr/>
      </dsp:nvSpPr>
      <dsp:spPr>
        <a:xfrm rot="10800000">
          <a:off x="1393854" y="511"/>
          <a:ext cx="5252342" cy="2835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Analytics and Risk</a:t>
          </a:r>
          <a:endParaRPr lang="en-US" sz="1300" kern="1200" dirty="0"/>
        </a:p>
      </dsp:txBody>
      <dsp:txXfrm rot="10800000">
        <a:off x="1464750" y="511"/>
        <a:ext cx="5181446" cy="283583"/>
      </dsp:txXfrm>
    </dsp:sp>
    <dsp:sp modelId="{28065B46-BEAC-4889-AD84-F15AA8C1E833}">
      <dsp:nvSpPr>
        <dsp:cNvPr id="0" name=""/>
        <dsp:cNvSpPr/>
      </dsp:nvSpPr>
      <dsp:spPr>
        <a:xfrm>
          <a:off x="935121" y="511"/>
          <a:ext cx="283583" cy="28358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E64D3A-6808-41D4-B3A9-CBF20145AD5A}">
      <dsp:nvSpPr>
        <dsp:cNvPr id="0" name=""/>
        <dsp:cNvSpPr/>
      </dsp:nvSpPr>
      <dsp:spPr>
        <a:xfrm rot="10800000">
          <a:off x="1393854" y="368746"/>
          <a:ext cx="5252342" cy="283583"/>
        </a:xfrm>
        <a:prstGeom prst="homePlate">
          <a:avLst/>
        </a:prstGeom>
        <a:solidFill>
          <a:schemeClr val="accent2">
            <a:hueOff val="-7320"/>
            <a:satOff val="0"/>
            <a:lumOff val="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Cyber Physical Systems</a:t>
          </a:r>
        </a:p>
      </dsp:txBody>
      <dsp:txXfrm rot="10800000">
        <a:off x="1464750" y="368746"/>
        <a:ext cx="5181446" cy="283583"/>
      </dsp:txXfrm>
    </dsp:sp>
    <dsp:sp modelId="{E0A4EA70-3BA6-4F5B-92A1-1A3D1166E6AF}">
      <dsp:nvSpPr>
        <dsp:cNvPr id="0" name=""/>
        <dsp:cNvSpPr/>
      </dsp:nvSpPr>
      <dsp:spPr>
        <a:xfrm>
          <a:off x="934857" y="368746"/>
          <a:ext cx="283583" cy="28358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4ED6D-24C7-4157-B2EE-D19467FAAAE6}">
      <dsp:nvSpPr>
        <dsp:cNvPr id="0" name=""/>
        <dsp:cNvSpPr/>
      </dsp:nvSpPr>
      <dsp:spPr>
        <a:xfrm rot="10800000">
          <a:off x="1393854" y="736981"/>
          <a:ext cx="5252342" cy="283583"/>
        </a:xfrm>
        <a:prstGeom prst="homePlate">
          <a:avLst/>
        </a:prstGeom>
        <a:solidFill>
          <a:schemeClr val="accent2">
            <a:hueOff val="-14640"/>
            <a:satOff val="0"/>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Human System Integration</a:t>
          </a:r>
        </a:p>
      </dsp:txBody>
      <dsp:txXfrm rot="10800000">
        <a:off x="1464750" y="736981"/>
        <a:ext cx="5181446" cy="283583"/>
      </dsp:txXfrm>
    </dsp:sp>
    <dsp:sp modelId="{B753FB8B-12D7-44B2-BFB4-1F6DFBD7D922}">
      <dsp:nvSpPr>
        <dsp:cNvPr id="0" name=""/>
        <dsp:cNvSpPr/>
      </dsp:nvSpPr>
      <dsp:spPr>
        <a:xfrm>
          <a:off x="938010" y="736981"/>
          <a:ext cx="283583" cy="28358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72429-0676-4261-A5FD-A126B9BE2D7C}">
      <dsp:nvSpPr>
        <dsp:cNvPr id="0" name=""/>
        <dsp:cNvSpPr/>
      </dsp:nvSpPr>
      <dsp:spPr>
        <a:xfrm rot="10800000">
          <a:off x="1393854" y="1105216"/>
          <a:ext cx="5252342" cy="283583"/>
        </a:xfrm>
        <a:prstGeom prst="homePlate">
          <a:avLst/>
        </a:prstGeom>
        <a:solidFill>
          <a:schemeClr val="accent2">
            <a:hueOff val="-21960"/>
            <a:satOff val="0"/>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Hyper-Intelligence</a:t>
          </a:r>
        </a:p>
      </dsp:txBody>
      <dsp:txXfrm rot="10800000">
        <a:off x="1464750" y="1105216"/>
        <a:ext cx="5181446" cy="283583"/>
      </dsp:txXfrm>
    </dsp:sp>
    <dsp:sp modelId="{E2DA90EF-4665-4457-AEDF-60C02A51B431}">
      <dsp:nvSpPr>
        <dsp:cNvPr id="0" name=""/>
        <dsp:cNvSpPr/>
      </dsp:nvSpPr>
      <dsp:spPr>
        <a:xfrm>
          <a:off x="940350" y="1105216"/>
          <a:ext cx="283583" cy="28358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B19062-C204-481A-B251-902FA97A30C6}">
      <dsp:nvSpPr>
        <dsp:cNvPr id="0" name=""/>
        <dsp:cNvSpPr/>
      </dsp:nvSpPr>
      <dsp:spPr>
        <a:xfrm rot="10800000">
          <a:off x="1393854" y="1473452"/>
          <a:ext cx="5252342" cy="283583"/>
        </a:xfrm>
        <a:prstGeom prst="homePlate">
          <a:avLst/>
        </a:prstGeom>
        <a:solidFill>
          <a:schemeClr val="accent2">
            <a:hueOff val="-29280"/>
            <a:satOff val="0"/>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Intelligent Transportation Design</a:t>
          </a:r>
        </a:p>
      </dsp:txBody>
      <dsp:txXfrm rot="10800000">
        <a:off x="1464750" y="1473452"/>
        <a:ext cx="5181446" cy="283583"/>
      </dsp:txXfrm>
    </dsp:sp>
    <dsp:sp modelId="{89D544AE-9974-45A8-9921-1F48CA6278B1}">
      <dsp:nvSpPr>
        <dsp:cNvPr id="0" name=""/>
        <dsp:cNvSpPr/>
      </dsp:nvSpPr>
      <dsp:spPr>
        <a:xfrm>
          <a:off x="933762" y="1473006"/>
          <a:ext cx="283583" cy="28358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AD12E-70F8-491A-AA46-59EC50AA3751}">
      <dsp:nvSpPr>
        <dsp:cNvPr id="0" name=""/>
        <dsp:cNvSpPr/>
      </dsp:nvSpPr>
      <dsp:spPr>
        <a:xfrm rot="10800000">
          <a:off x="1393854" y="1841687"/>
          <a:ext cx="5252342" cy="283583"/>
        </a:xfrm>
        <a:prstGeom prst="homePlate">
          <a:avLst/>
        </a:prstGeom>
        <a:solidFill>
          <a:schemeClr val="accent2">
            <a:hueOff val="-36600"/>
            <a:satOff val="0"/>
            <a:lumOff val="1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Networked Systems</a:t>
          </a:r>
        </a:p>
      </dsp:txBody>
      <dsp:txXfrm rot="10800000">
        <a:off x="1464750" y="1841687"/>
        <a:ext cx="5181446" cy="283583"/>
      </dsp:txXfrm>
    </dsp:sp>
    <dsp:sp modelId="{54A47D79-4945-4C58-A750-98BA8EEA185F}">
      <dsp:nvSpPr>
        <dsp:cNvPr id="0" name=""/>
        <dsp:cNvSpPr/>
      </dsp:nvSpPr>
      <dsp:spPr>
        <a:xfrm>
          <a:off x="985462" y="1841687"/>
          <a:ext cx="283583" cy="28358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233BA-9D04-45C2-9BB7-ACCB91BB75FF}">
      <dsp:nvSpPr>
        <dsp:cNvPr id="0" name=""/>
        <dsp:cNvSpPr/>
      </dsp:nvSpPr>
      <dsp:spPr>
        <a:xfrm rot="10800000">
          <a:off x="1393854" y="2209922"/>
          <a:ext cx="5252342" cy="283583"/>
        </a:xfrm>
        <a:prstGeom prst="homePlate">
          <a:avLst/>
        </a:prstGeom>
        <a:solidFill>
          <a:schemeClr val="accent2">
            <a:hueOff val="-43920"/>
            <a:satOff val="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Biology and Biomedical Systems</a:t>
          </a:r>
        </a:p>
      </dsp:txBody>
      <dsp:txXfrm rot="10800000">
        <a:off x="1464750" y="2209922"/>
        <a:ext cx="5181446" cy="283583"/>
      </dsp:txXfrm>
    </dsp:sp>
    <dsp:sp modelId="{F9C567F8-7D21-4AFC-9D23-EAF378ABA440}">
      <dsp:nvSpPr>
        <dsp:cNvPr id="0" name=""/>
        <dsp:cNvSpPr/>
      </dsp:nvSpPr>
      <dsp:spPr>
        <a:xfrm>
          <a:off x="934863" y="2209922"/>
          <a:ext cx="283583" cy="283583"/>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48151-CB30-4F9F-9882-432E7519B2FF}">
      <dsp:nvSpPr>
        <dsp:cNvPr id="0" name=""/>
        <dsp:cNvSpPr/>
      </dsp:nvSpPr>
      <dsp:spPr>
        <a:xfrm rot="10800000">
          <a:off x="1393854" y="2578157"/>
          <a:ext cx="5252342" cy="283583"/>
        </a:xfrm>
        <a:prstGeom prst="homePlate">
          <a:avLst/>
        </a:prstGeom>
        <a:solidFill>
          <a:schemeClr val="accent2">
            <a:hueOff val="-51240"/>
            <a:satOff val="0"/>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Education</a:t>
          </a:r>
        </a:p>
      </dsp:txBody>
      <dsp:txXfrm rot="10800000">
        <a:off x="1464750" y="2578157"/>
        <a:ext cx="5181446" cy="283583"/>
      </dsp:txXfrm>
    </dsp:sp>
    <dsp:sp modelId="{C471B9DA-CCEF-49C9-9D6D-37F707677DA0}">
      <dsp:nvSpPr>
        <dsp:cNvPr id="0" name=""/>
        <dsp:cNvSpPr/>
      </dsp:nvSpPr>
      <dsp:spPr>
        <a:xfrm>
          <a:off x="937253" y="2578157"/>
          <a:ext cx="283583" cy="283583"/>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7B720-DE4C-4F6E-AD9E-C04F99430615}">
      <dsp:nvSpPr>
        <dsp:cNvPr id="0" name=""/>
        <dsp:cNvSpPr/>
      </dsp:nvSpPr>
      <dsp:spPr>
        <a:xfrm rot="10800000">
          <a:off x="1393854" y="2946392"/>
          <a:ext cx="5252342" cy="283583"/>
        </a:xfrm>
        <a:prstGeom prst="homePlate">
          <a:avLst/>
        </a:prstGeom>
        <a:solidFill>
          <a:schemeClr val="accent2">
            <a:hueOff val="-58560"/>
            <a:satOff val="0"/>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 Engineering Methods</a:t>
          </a:r>
        </a:p>
      </dsp:txBody>
      <dsp:txXfrm rot="10800000">
        <a:off x="1464750" y="2946392"/>
        <a:ext cx="5181446" cy="283583"/>
      </dsp:txXfrm>
    </dsp:sp>
    <dsp:sp modelId="{EBA73158-4E6C-4271-8DC1-CB11B1A64FC6}">
      <dsp:nvSpPr>
        <dsp:cNvPr id="0" name=""/>
        <dsp:cNvSpPr/>
      </dsp:nvSpPr>
      <dsp:spPr>
        <a:xfrm>
          <a:off x="938152" y="2946392"/>
          <a:ext cx="283583" cy="283583"/>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E85D6-43C4-4878-AF30-68B2347A458A}">
      <dsp:nvSpPr>
        <dsp:cNvPr id="0" name=""/>
        <dsp:cNvSpPr/>
      </dsp:nvSpPr>
      <dsp:spPr>
        <a:xfrm rot="10800000">
          <a:off x="1393854" y="3314627"/>
          <a:ext cx="5252342" cy="283583"/>
        </a:xfrm>
        <a:prstGeom prst="homePlate">
          <a:avLst/>
        </a:prstGeom>
        <a:solidFill>
          <a:schemeClr val="accent2">
            <a:hueOff val="-65880"/>
            <a:satOff val="0"/>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Security and Privacy in Complex Information Systems</a:t>
          </a:r>
        </a:p>
      </dsp:txBody>
      <dsp:txXfrm rot="10800000">
        <a:off x="1464750" y="3314627"/>
        <a:ext cx="5181446" cy="283583"/>
      </dsp:txXfrm>
    </dsp:sp>
    <dsp:sp modelId="{8C8909B5-D396-4DA4-919F-F33636740FA8}">
      <dsp:nvSpPr>
        <dsp:cNvPr id="0" name=""/>
        <dsp:cNvSpPr/>
      </dsp:nvSpPr>
      <dsp:spPr>
        <a:xfrm>
          <a:off x="943901" y="3314627"/>
          <a:ext cx="283583" cy="283583"/>
        </a:xfrm>
        <a:prstGeom prst="ellipse">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24AF1-A5F7-4A61-A348-4823B6090A1B}">
      <dsp:nvSpPr>
        <dsp:cNvPr id="0" name=""/>
        <dsp:cNvSpPr/>
      </dsp:nvSpPr>
      <dsp:spPr>
        <a:xfrm rot="10800000">
          <a:off x="1393854" y="3682862"/>
          <a:ext cx="5252342" cy="283583"/>
        </a:xfrm>
        <a:prstGeom prst="homePlate">
          <a:avLst/>
        </a:prstGeom>
        <a:solidFill>
          <a:schemeClr val="accent2">
            <a:hueOff val="-73200"/>
            <a:satOff val="0"/>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Joint </a:t>
          </a:r>
          <a:r>
            <a:rPr lang="en-US" sz="1300" kern="1200" dirty="0" err="1"/>
            <a:t>INCOSE</a:t>
          </a:r>
          <a:r>
            <a:rPr lang="en-US" sz="1300" kern="1200" dirty="0"/>
            <a:t>/IEEE Systems Engineering and Software Interface</a:t>
          </a:r>
        </a:p>
      </dsp:txBody>
      <dsp:txXfrm rot="10800000">
        <a:off x="1464750" y="3682862"/>
        <a:ext cx="5181446" cy="283583"/>
      </dsp:txXfrm>
    </dsp:sp>
    <dsp:sp modelId="{D236120E-ADEE-4D0E-8B18-56315B430A94}">
      <dsp:nvSpPr>
        <dsp:cNvPr id="0" name=""/>
        <dsp:cNvSpPr/>
      </dsp:nvSpPr>
      <dsp:spPr>
        <a:xfrm>
          <a:off x="952453" y="3682862"/>
          <a:ext cx="283583" cy="283583"/>
        </a:xfrm>
        <a:prstGeom prst="ellipse">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DC03C-3559-49AF-9DEA-564032575F6C}">
      <dsp:nvSpPr>
        <dsp:cNvPr id="0" name=""/>
        <dsp:cNvSpPr/>
      </dsp:nvSpPr>
      <dsp:spPr>
        <a:xfrm rot="10800000">
          <a:off x="1393854" y="4051097"/>
          <a:ext cx="5252342" cy="283583"/>
        </a:xfrm>
        <a:prstGeom prst="homePlate">
          <a:avLst/>
        </a:prstGeom>
        <a:solidFill>
          <a:schemeClr val="accent2">
            <a:hueOff val="-80520"/>
            <a:satOff val="0"/>
            <a:lumOff val="25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Joint IEEE Systems Engineering/TEMS TC on Carbon Neutrality</a:t>
          </a:r>
        </a:p>
      </dsp:txBody>
      <dsp:txXfrm rot="10800000">
        <a:off x="1464750" y="4051097"/>
        <a:ext cx="5181446" cy="283583"/>
      </dsp:txXfrm>
    </dsp:sp>
    <dsp:sp modelId="{0EC7984F-C32D-404A-9195-FB426D0C70C3}">
      <dsp:nvSpPr>
        <dsp:cNvPr id="0" name=""/>
        <dsp:cNvSpPr/>
      </dsp:nvSpPr>
      <dsp:spPr>
        <a:xfrm>
          <a:off x="963984" y="4051097"/>
          <a:ext cx="283583" cy="283583"/>
        </a:xfrm>
        <a:prstGeom prst="ellipse">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CFDB4-9C8E-4E85-B83A-A154BA8118CE}">
      <dsp:nvSpPr>
        <dsp:cNvPr id="0" name=""/>
        <dsp:cNvSpPr/>
      </dsp:nvSpPr>
      <dsp:spPr>
        <a:xfrm rot="10800000">
          <a:off x="1393854" y="4419333"/>
          <a:ext cx="5252342" cy="283583"/>
        </a:xfrm>
        <a:prstGeom prst="homePlate">
          <a:avLst/>
        </a:prstGeom>
        <a:solidFill>
          <a:schemeClr val="accent2">
            <a:hueOff val="-87840"/>
            <a:satOff val="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Thesaurus</a:t>
          </a:r>
        </a:p>
      </dsp:txBody>
      <dsp:txXfrm rot="10800000">
        <a:off x="1464750" y="4419333"/>
        <a:ext cx="5181446" cy="283583"/>
      </dsp:txXfrm>
    </dsp:sp>
    <dsp:sp modelId="{2E3C9092-7A1A-4B3F-91F3-3CF781E09A71}">
      <dsp:nvSpPr>
        <dsp:cNvPr id="0" name=""/>
        <dsp:cNvSpPr/>
      </dsp:nvSpPr>
      <dsp:spPr>
        <a:xfrm>
          <a:off x="979975" y="4419844"/>
          <a:ext cx="283583" cy="283583"/>
        </a:xfrm>
        <a:prstGeom prst="ellipse">
          <a:avLst/>
        </a:prstGeom>
        <a:blipFill>
          <a:blip xmlns:r="http://schemas.openxmlformats.org/officeDocument/2006/relationships" r:embed="rId25">
            <a:extLst>
              <a:ext uri="{96DAC541-7B7A-43D3-8B79-37D633B846F1}">
                <asvg:svgBlip xmlns:asvg="http://schemas.microsoft.com/office/drawing/2016/SVG/main" r:embed="rId2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223987" y="6"/>
          <a:ext cx="2659856" cy="1595913"/>
        </a:xfrm>
        <a:prstGeom prst="rect">
          <a:avLst/>
        </a:prstGeom>
        <a:solidFill>
          <a:srgbClr val="0070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Systems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223987" y="6"/>
        <a:ext cx="2659856" cy="1595913"/>
      </dsp:txXfrm>
    </dsp:sp>
    <dsp:sp modelId="{8CBC8290-4B09-4015-BD43-E6B3595E09BA}">
      <dsp:nvSpPr>
        <dsp:cNvPr id="0" name=""/>
        <dsp:cNvSpPr/>
      </dsp:nvSpPr>
      <dsp:spPr>
        <a:xfrm>
          <a:off x="3149829" y="6"/>
          <a:ext cx="2659856" cy="1595913"/>
        </a:xfrm>
        <a:prstGeom prst="rect">
          <a:avLst/>
        </a:prstGeom>
        <a:solidFill>
          <a:srgbClr val="0D7B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0"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Systems conferences and Journals</a:t>
          </a:r>
        </a:p>
      </dsp:txBody>
      <dsp:txXfrm>
        <a:off x="3149829" y="6"/>
        <a:ext cx="2659856" cy="1595913"/>
      </dsp:txXfrm>
    </dsp:sp>
    <dsp:sp modelId="{079B2866-5CE3-4D0D-B55A-FA48A50A21F4}">
      <dsp:nvSpPr>
        <dsp:cNvPr id="0" name=""/>
        <dsp:cNvSpPr/>
      </dsp:nvSpPr>
      <dsp:spPr>
        <a:xfrm>
          <a:off x="6075671" y="6"/>
          <a:ext cx="2659856" cy="1595913"/>
        </a:xfrm>
        <a:prstGeom prst="rect">
          <a:avLst/>
        </a:prstGeom>
        <a:solidFill>
          <a:srgbClr val="72C4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p>
      </dsp:txBody>
      <dsp:txXfrm>
        <a:off x="6075671" y="6"/>
        <a:ext cx="2659856" cy="1595913"/>
      </dsp:txXfrm>
    </dsp:sp>
    <dsp:sp modelId="{36179406-B84B-4FF8-A9D5-2F46FD82010E}">
      <dsp:nvSpPr>
        <dsp:cNvPr id="0" name=""/>
        <dsp:cNvSpPr/>
      </dsp:nvSpPr>
      <dsp:spPr>
        <a:xfrm>
          <a:off x="223987" y="1861905"/>
          <a:ext cx="2659856" cy="1595913"/>
        </a:xfrm>
        <a:prstGeom prst="rect">
          <a:avLst/>
        </a:prstGeom>
        <a:solidFill>
          <a:srgbClr val="61C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223987" y="1861905"/>
        <a:ext cx="2659856" cy="1595913"/>
      </dsp:txXfrm>
    </dsp:sp>
    <dsp:sp modelId="{414DEADC-DEA6-436A-AAF1-F1177D14699E}">
      <dsp:nvSpPr>
        <dsp:cNvPr id="0" name=""/>
        <dsp:cNvSpPr/>
      </dsp:nvSpPr>
      <dsp:spPr>
        <a:xfrm>
          <a:off x="3149829" y="1861905"/>
          <a:ext cx="2659856" cy="1595913"/>
        </a:xfrm>
        <a:prstGeom prst="rect">
          <a:avLst/>
        </a:prstGeom>
        <a:solidFill>
          <a:srgbClr val="8ED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Systems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149829" y="1861905"/>
        <a:ext cx="2659856" cy="1595913"/>
      </dsp:txXfrm>
    </dsp:sp>
    <dsp:sp modelId="{AB0DAFAC-EC96-43A6-8BDD-3534A0EB8EFE}">
      <dsp:nvSpPr>
        <dsp:cNvPr id="0" name=""/>
        <dsp:cNvSpPr/>
      </dsp:nvSpPr>
      <dsp:spPr>
        <a:xfrm>
          <a:off x="6075671" y="1861905"/>
          <a:ext cx="2659856" cy="1595913"/>
        </a:xfrm>
        <a:prstGeom prst="rect">
          <a:avLst/>
        </a:prstGeom>
        <a:solidFill>
          <a:srgbClr val="A0DC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Systems Council Mailing List </a:t>
          </a:r>
          <a:endParaRPr lang="en-US" sz="1400" kern="1200" dirty="0">
            <a:solidFill>
              <a:schemeClr val="bg1"/>
            </a:solidFill>
          </a:endParaRPr>
        </a:p>
      </dsp:txBody>
      <dsp:txXfrm>
        <a:off x="6075671" y="1861905"/>
        <a:ext cx="2659856" cy="159591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A68F-DF92-4FE3-B300-BAB4558B67CD}"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D2446-BD6D-4F64-8A44-C32668C9E19F}" type="slidenum">
              <a:rPr lang="en-US" smtClean="0"/>
              <a:t>‹#›</a:t>
            </a:fld>
            <a:endParaRPr lang="en-US"/>
          </a:p>
        </p:txBody>
      </p:sp>
    </p:spTree>
    <p:extLst>
      <p:ext uri="{BB962C8B-B14F-4D97-AF65-F5344CB8AC3E}">
        <p14:creationId xmlns:p14="http://schemas.microsoft.com/office/powerpoint/2010/main" val="336785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5</a:t>
            </a:fld>
            <a:endParaRPr lang="en-US"/>
          </a:p>
        </p:txBody>
      </p:sp>
    </p:spTree>
    <p:extLst>
      <p:ext uri="{BB962C8B-B14F-4D97-AF65-F5344CB8AC3E}">
        <p14:creationId xmlns:p14="http://schemas.microsoft.com/office/powerpoint/2010/main" val="19834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6</a:t>
            </a:fld>
            <a:endParaRPr lang="en-US"/>
          </a:p>
        </p:txBody>
      </p:sp>
    </p:spTree>
    <p:extLst>
      <p:ext uri="{BB962C8B-B14F-4D97-AF65-F5344CB8AC3E}">
        <p14:creationId xmlns:p14="http://schemas.microsoft.com/office/powerpoint/2010/main" val="12929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12</a:t>
            </a:fld>
            <a:endParaRPr lang="en-US"/>
          </a:p>
        </p:txBody>
      </p:sp>
    </p:spTree>
    <p:extLst>
      <p:ext uri="{BB962C8B-B14F-4D97-AF65-F5344CB8AC3E}">
        <p14:creationId xmlns:p14="http://schemas.microsoft.com/office/powerpoint/2010/main" val="392320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3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116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347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039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370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3911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650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626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972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95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145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003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888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4DCE-FCFB-4254-9CF0-002EB9FCB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715CB9-17FE-4774-A585-10DC89ACC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292A5-29D9-4E34-9E44-314588895BDF}"/>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1E6D42C6-23A2-4B05-94B0-3208774E0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7483-4544-4249-B312-3F1EBD7AA4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1298065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A547-7E29-4E4D-A818-E19D3B403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E7C31-B8D7-4C98-959B-275FDCA77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3255A-42A0-4E5D-97A0-127E727B1865}"/>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22F9142C-6653-488E-8537-DA58D14EA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FC401-39BB-4138-AF70-01EF4D3B5978}"/>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965858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A885-728E-4A24-95AC-5A2CC25D8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AA1E6-2D5E-43DC-A9FA-E8FA0EA5D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E8D76-3EA0-4007-95FB-5B94FA9C9259}"/>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4779FE96-5BE4-446C-80EE-F38929067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2433D-540A-403C-A6B4-0CBA596EC99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208765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02DE-11FE-4DBF-A82F-A46067F14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5CE4F-8EC3-4BB6-AF37-293E626A4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57A7D-0F3E-4D5A-AE6A-AD79098BC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C48A5-33D5-4B71-B730-1B8AE4D1BE68}"/>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6" name="Footer Placeholder 5">
            <a:extLst>
              <a:ext uri="{FF2B5EF4-FFF2-40B4-BE49-F238E27FC236}">
                <a16:creationId xmlns:a16="http://schemas.microsoft.com/office/drawing/2014/main" id="{379FCD8F-FE6B-454E-9303-6E68908D4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70BB9-700D-4BD5-976A-0413749530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100973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8773-6D04-4CF4-A2A2-A4A4B0EE7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DF78D-B075-44D5-8EE5-6DEFC664A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5208A-6C8C-444D-8973-6749D3D2D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6EDF3-8F21-43A7-9549-46A41FC65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51C40-04BF-4FEA-88CC-183F1AE65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33DF-4DCE-4B5B-9153-701FD4C5FAA2}"/>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8" name="Footer Placeholder 7">
            <a:extLst>
              <a:ext uri="{FF2B5EF4-FFF2-40B4-BE49-F238E27FC236}">
                <a16:creationId xmlns:a16="http://schemas.microsoft.com/office/drawing/2014/main" id="{06D18DF5-81FC-41FD-B2A5-98830AF2B4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91DC8-90EA-47BF-A3F5-7AD0B8AA583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834829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3A9D-4013-4CCF-BDE0-E523BE308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C1E3F6-A5D9-44C8-850E-D71543B2C66C}"/>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4" name="Footer Placeholder 3">
            <a:extLst>
              <a:ext uri="{FF2B5EF4-FFF2-40B4-BE49-F238E27FC236}">
                <a16:creationId xmlns:a16="http://schemas.microsoft.com/office/drawing/2014/main" id="{9341515E-9A17-4B4B-AEAF-D2F9AEC6F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081D-C3C2-40C7-B544-090A62FC554D}"/>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450054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EFABA-01A4-4E25-A187-60D0440E1950}"/>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3" name="Footer Placeholder 2">
            <a:extLst>
              <a:ext uri="{FF2B5EF4-FFF2-40B4-BE49-F238E27FC236}">
                <a16:creationId xmlns:a16="http://schemas.microsoft.com/office/drawing/2014/main" id="{F582D089-F558-4B33-8CD2-7AD8F1D95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ECB44-3165-47B2-B02B-20643F7ABC4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46438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66AE-F8EF-4BD5-A466-0AF612500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EEB56-10C5-48F3-983F-A6F54BA60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50DA7-776A-4402-8C1F-0EF6619F9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49598-1A06-43B9-AC97-2A441FAB8052}"/>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6" name="Footer Placeholder 5">
            <a:extLst>
              <a:ext uri="{FF2B5EF4-FFF2-40B4-BE49-F238E27FC236}">
                <a16:creationId xmlns:a16="http://schemas.microsoft.com/office/drawing/2014/main" id="{B81E6F87-C3C5-4BED-95C6-042AE142D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DDF88-C20B-4427-9CDC-F6FF709E58C7}"/>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77194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229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EFA9-7448-490C-9A91-86DBAE780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7234F-7766-452A-A508-73F8CF691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4F72A-2192-47F9-BFA8-75E9E0B5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733B2-6731-467C-A7FF-7E53DA870E78}"/>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6" name="Footer Placeholder 5">
            <a:extLst>
              <a:ext uri="{FF2B5EF4-FFF2-40B4-BE49-F238E27FC236}">
                <a16:creationId xmlns:a16="http://schemas.microsoft.com/office/drawing/2014/main" id="{19F9D684-3D33-45EC-9813-7FA0F85D9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0719C-7343-4E2B-8F26-A263FC6159AB}"/>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29050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CDC-410C-4411-8AD7-8AD08D113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A5747-6121-485B-884D-E8FAAE642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342BF-5378-4559-90CD-91A778E9FD1B}"/>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AC651C48-6FB7-47CC-B01B-05C2CF162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23191-E50B-4C85-AF0B-1AEF04E459D2}"/>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56383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196CC-1EEC-4EE3-9FFD-A40A6E827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F0BAA-DBA5-474D-9B2D-819F981D3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BDBC0-AAF5-400A-A031-302016888C96}"/>
              </a:ext>
            </a:extLst>
          </p:cNvPr>
          <p:cNvSpPr>
            <a:spLocks noGrp="1"/>
          </p:cNvSpPr>
          <p:nvPr>
            <p:ph type="dt" sz="half" idx="10"/>
          </p:nvPr>
        </p:nvSpPr>
        <p:spPr/>
        <p:txBody>
          <a:body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6FD05A8A-A73A-4FCB-A08F-705ABB963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20CFE-656D-4293-8A2F-48E27C49A789}"/>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651802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515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298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98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1928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Tree>
    <p:extLst>
      <p:ext uri="{BB962C8B-B14F-4D97-AF65-F5344CB8AC3E}">
        <p14:creationId xmlns:p14="http://schemas.microsoft.com/office/powerpoint/2010/main" val="1694619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8D0180-34EE-4A20-B5AC-66C63D3F98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49722D2-3311-4A47-9E8F-ADCFCC0293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55564" y="5791200"/>
            <a:ext cx="860650" cy="756022"/>
          </a:xfrm>
          <a:prstGeom prst="rect">
            <a:avLst/>
          </a:prstGeom>
        </p:spPr>
      </p:pic>
    </p:spTree>
    <p:extLst>
      <p:ext uri="{BB962C8B-B14F-4D97-AF65-F5344CB8AC3E}">
        <p14:creationId xmlns:p14="http://schemas.microsoft.com/office/powerpoint/2010/main" val="423974288"/>
      </p:ext>
    </p:extLst>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a:extLst>
              <a:ext uri="{FF2B5EF4-FFF2-40B4-BE49-F238E27FC236}">
                <a16:creationId xmlns:a16="http://schemas.microsoft.com/office/drawing/2014/main" id="{47EFEA5E-56BA-4B6D-9A34-702856F9AC4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C365E95-22C7-4C9B-A460-DF78149559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00904" y="5563788"/>
            <a:ext cx="1216024" cy="1131659"/>
          </a:xfrm>
          <a:prstGeom prst="rect">
            <a:avLst/>
          </a:prstGeom>
        </p:spPr>
      </p:pic>
    </p:spTree>
    <p:extLst>
      <p:ext uri="{BB962C8B-B14F-4D97-AF65-F5344CB8AC3E}">
        <p14:creationId xmlns:p14="http://schemas.microsoft.com/office/powerpoint/2010/main" val="3773199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C6E93-2171-4F49-9C0D-6F359FCFE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6C2BB-B275-4104-B994-34EDB4599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6AD4F-8D71-4193-BBC7-1B6DFE8F5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7E23C-9C61-4DD9-A3C6-DF6EC48207D3}" type="datetimeFigureOut">
              <a:rPr lang="en-US" smtClean="0"/>
              <a:t>8/28/2024</a:t>
            </a:fld>
            <a:endParaRPr lang="en-US"/>
          </a:p>
        </p:txBody>
      </p:sp>
      <p:sp>
        <p:nvSpPr>
          <p:cNvPr id="5" name="Footer Placeholder 4">
            <a:extLst>
              <a:ext uri="{FF2B5EF4-FFF2-40B4-BE49-F238E27FC236}">
                <a16:creationId xmlns:a16="http://schemas.microsoft.com/office/drawing/2014/main" id="{EA01A069-6144-41FB-B66E-0B3B803F9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575658-652F-4D97-AFD1-12515C949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E8926-24E0-4A23-84B7-8705F41615A4}" type="slidenum">
              <a:rPr lang="en-US" smtClean="0"/>
              <a:t>‹#›</a:t>
            </a:fld>
            <a:endParaRPr lang="en-US"/>
          </a:p>
        </p:txBody>
      </p:sp>
    </p:spTree>
    <p:extLst>
      <p:ext uri="{BB962C8B-B14F-4D97-AF65-F5344CB8AC3E}">
        <p14:creationId xmlns:p14="http://schemas.microsoft.com/office/powerpoint/2010/main" val="34489505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2.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8.svg"/><Relationship Id="rId11" Type="http://schemas.openxmlformats.org/officeDocument/2006/relationships/image" Target="../media/image81.png"/><Relationship Id="rId5" Type="http://schemas.openxmlformats.org/officeDocument/2006/relationships/image" Target="../media/image77.png"/><Relationship Id="rId10" Type="http://schemas.openxmlformats.org/officeDocument/2006/relationships/image" Target="../media/image8.svg"/><Relationship Id="rId4" Type="http://schemas.openxmlformats.org/officeDocument/2006/relationships/image" Target="../media/image76.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14.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8.sv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7.png"/><Relationship Id="rId5" Type="http://schemas.openxmlformats.org/officeDocument/2006/relationships/hyperlink" Target="https://www.facebook.com/ieeeceda" TargetMode="External"/><Relationship Id="rId10" Type="http://schemas.openxmlformats.org/officeDocument/2006/relationships/image" Target="../media/image100.png"/><Relationship Id="rId4" Type="http://schemas.openxmlformats.org/officeDocument/2006/relationships/image" Target="../media/image97.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7.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jpg"/><Relationship Id="rId24" Type="http://schemas.microsoft.com/office/2007/relationships/hdphoto" Target="../media/hdphoto1.wdp"/><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0.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 Id="rId22"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04EC98-A134-4F6F-9A94-93AEA5CB8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A2BFE5D-3BFB-451B-A676-0DB8D6E3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683" y="1933631"/>
            <a:ext cx="3404635" cy="2990738"/>
          </a:xfrm>
          <a:prstGeom prst="rect">
            <a:avLst/>
          </a:prstGeom>
        </p:spPr>
      </p:pic>
      <p:sp>
        <p:nvSpPr>
          <p:cNvPr id="18" name="TextBox 17">
            <a:extLst>
              <a:ext uri="{FF2B5EF4-FFF2-40B4-BE49-F238E27FC236}">
                <a16:creationId xmlns:a16="http://schemas.microsoft.com/office/drawing/2014/main" id="{F9700798-C2ED-49B4-B11D-F6728F686CF4}"/>
              </a:ext>
            </a:extLst>
          </p:cNvPr>
          <p:cNvSpPr txBox="1"/>
          <p:nvPr/>
        </p:nvSpPr>
        <p:spPr>
          <a:xfrm>
            <a:off x="3681279" y="6476744"/>
            <a:ext cx="4829440" cy="338554"/>
          </a:xfrm>
          <a:prstGeom prst="rect">
            <a:avLst/>
          </a:prstGeom>
          <a:noFill/>
        </p:spPr>
        <p:txBody>
          <a:bodyPr wrap="square">
            <a:spAutoFit/>
          </a:bodyPr>
          <a:lstStyle/>
          <a:p>
            <a:pPr algn="ctr"/>
            <a:r>
              <a:rPr lang="en-US" sz="1600" b="1" dirty="0">
                <a:solidFill>
                  <a:schemeClr val="bg1"/>
                </a:solidFill>
              </a:rPr>
              <a:t>IEEESYSTEMSCOUNCIL.ORG</a:t>
            </a:r>
          </a:p>
        </p:txBody>
      </p:sp>
    </p:spTree>
    <p:extLst>
      <p:ext uri="{BB962C8B-B14F-4D97-AF65-F5344CB8AC3E}">
        <p14:creationId xmlns:p14="http://schemas.microsoft.com/office/powerpoint/2010/main" val="1824823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786337" y="4134183"/>
            <a:ext cx="10403633" cy="2010809"/>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latin typeface="+mj-lt"/>
                <a:cs typeface="Arial" panose="020B0604020202020204" pitchFamily="34" charset="0"/>
              </a:rPr>
              <a:t>A full list of events and conferences, calls for papers, and registration information can be found on the website.</a:t>
            </a:r>
          </a:p>
          <a:p>
            <a:r>
              <a:rPr lang="en-US" dirty="0"/>
              <a:t>The IEEE Systems Council is willing to sponsor, co-sponsor or technically co-sponsor conferences and workshops in its field of interest.</a:t>
            </a:r>
          </a:p>
          <a:p>
            <a:r>
              <a:rPr lang="en-US" dirty="0"/>
              <a:t>If you are interested in organizing a conference or workshop with the IEEE Systems Council, please submit a preliminary proposal to the VP Conferences by specifying title, location, dates, topics, general and program chairs, and expected number of attendees.</a:t>
            </a:r>
          </a:p>
        </p:txBody>
      </p:sp>
      <p:grpSp>
        <p:nvGrpSpPr>
          <p:cNvPr id="12" name="Group 11">
            <a:extLst>
              <a:ext uri="{FF2B5EF4-FFF2-40B4-BE49-F238E27FC236}">
                <a16:creationId xmlns:a16="http://schemas.microsoft.com/office/drawing/2014/main" id="{E0F13547-87A3-7846-99F3-B0C998167C0A}"/>
              </a:ext>
            </a:extLst>
          </p:cNvPr>
          <p:cNvGrpSpPr/>
          <p:nvPr/>
        </p:nvGrpSpPr>
        <p:grpSpPr>
          <a:xfrm>
            <a:off x="0" y="6385318"/>
            <a:ext cx="5866811" cy="472682"/>
            <a:chOff x="0" y="6385318"/>
            <a:chExt cx="5866811" cy="472682"/>
          </a:xfrm>
        </p:grpSpPr>
        <p:sp>
          <p:nvSpPr>
            <p:cNvPr id="13" name="Rectangle 1">
              <a:extLst>
                <a:ext uri="{FF2B5EF4-FFF2-40B4-BE49-F238E27FC236}">
                  <a16:creationId xmlns:a16="http://schemas.microsoft.com/office/drawing/2014/main" id="{AC31B664-E5DB-264C-BF97-4BC7A25E6A39}"/>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444367-0D27-8343-B8EE-F1B4732D69A7}"/>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IEEESYSTEMSCOUNCIL.ORG/CONFERENCES</a:t>
              </a:r>
            </a:p>
          </p:txBody>
        </p:sp>
        <p:pic>
          <p:nvPicPr>
            <p:cNvPr id="19" name="Graphic 18" descr="Internet">
              <a:extLst>
                <a:ext uri="{FF2B5EF4-FFF2-40B4-BE49-F238E27FC236}">
                  <a16:creationId xmlns:a16="http://schemas.microsoft.com/office/drawing/2014/main" id="{83E7052A-BB5F-A64E-B665-D207DCEEF2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grpSp>
        <p:nvGrpSpPr>
          <p:cNvPr id="2" name="Group 1">
            <a:extLst>
              <a:ext uri="{FF2B5EF4-FFF2-40B4-BE49-F238E27FC236}">
                <a16:creationId xmlns:a16="http://schemas.microsoft.com/office/drawing/2014/main" id="{5A7B2829-DC0B-46AC-BD3F-200FCEF87D02}"/>
              </a:ext>
            </a:extLst>
          </p:cNvPr>
          <p:cNvGrpSpPr/>
          <p:nvPr/>
        </p:nvGrpSpPr>
        <p:grpSpPr>
          <a:xfrm>
            <a:off x="838200" y="1963193"/>
            <a:ext cx="2887980" cy="2113981"/>
            <a:chOff x="392110" y="1655411"/>
            <a:chExt cx="5647816" cy="5306876"/>
          </a:xfrm>
        </p:grpSpPr>
        <p:sp>
          <p:nvSpPr>
            <p:cNvPr id="63" name="Rectangle: Diagonal Corners Rounded 62">
              <a:extLst>
                <a:ext uri="{FF2B5EF4-FFF2-40B4-BE49-F238E27FC236}">
                  <a16:creationId xmlns:a16="http://schemas.microsoft.com/office/drawing/2014/main" id="{4652358C-94DF-49F2-8555-FD1B546F9BDE}"/>
                </a:ext>
              </a:extLst>
            </p:cNvPr>
            <p:cNvSpPr/>
            <p:nvPr/>
          </p:nvSpPr>
          <p:spPr>
            <a:xfrm>
              <a:off x="392110" y="1655411"/>
              <a:ext cx="5647816" cy="5306876"/>
            </a:xfrm>
            <a:prstGeom prst="round2DiagRect">
              <a:avLst>
                <a:gd name="adj1" fmla="val 16667"/>
                <a:gd name="adj2" fmla="val 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638251" y="4219697"/>
              <a:ext cx="5155532" cy="100442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en-US" sz="2000" dirty="0">
                <a:solidFill>
                  <a:prstClr val="black"/>
                </a:solidFill>
                <a:latin typeface="Calibri Light" panose="020F0302020204030204"/>
              </a:endParaRPr>
            </a:p>
          </p:txBody>
        </p:sp>
      </p:grpSp>
      <p:pic>
        <p:nvPicPr>
          <p:cNvPr id="16" name="Picture 15">
            <a:extLst>
              <a:ext uri="{FF2B5EF4-FFF2-40B4-BE49-F238E27FC236}">
                <a16:creationId xmlns:a16="http://schemas.microsoft.com/office/drawing/2014/main" id="{2F126D56-6916-81D3-E923-3CC9AE65895E}"/>
              </a:ext>
            </a:extLst>
          </p:cNvPr>
          <p:cNvPicPr>
            <a:picLocks noChangeAspect="1"/>
          </p:cNvPicPr>
          <p:nvPr/>
        </p:nvPicPr>
        <p:blipFill rotWithShape="1">
          <a:blip r:embed="rId4"/>
          <a:srcRect b="22857"/>
          <a:stretch/>
        </p:blipFill>
        <p:spPr>
          <a:xfrm>
            <a:off x="1050179" y="2183397"/>
            <a:ext cx="2494790" cy="651227"/>
          </a:xfrm>
          <a:prstGeom prst="rect">
            <a:avLst/>
          </a:prstGeom>
        </p:spPr>
      </p:pic>
      <p:pic>
        <p:nvPicPr>
          <p:cNvPr id="23" name="Picture 22">
            <a:extLst>
              <a:ext uri="{FF2B5EF4-FFF2-40B4-BE49-F238E27FC236}">
                <a16:creationId xmlns:a16="http://schemas.microsoft.com/office/drawing/2014/main" id="{26D09ABF-3AAF-98D6-AC4E-00AF57529356}"/>
              </a:ext>
            </a:extLst>
          </p:cNvPr>
          <p:cNvPicPr>
            <a:picLocks noChangeAspect="1"/>
          </p:cNvPicPr>
          <p:nvPr/>
        </p:nvPicPr>
        <p:blipFill>
          <a:blip r:embed="rId5"/>
          <a:stretch>
            <a:fillRect/>
          </a:stretch>
        </p:blipFill>
        <p:spPr>
          <a:xfrm>
            <a:off x="4479474" y="1944145"/>
            <a:ext cx="2920237" cy="2152075"/>
          </a:xfrm>
          <a:prstGeom prst="rect">
            <a:avLst/>
          </a:prstGeom>
        </p:spPr>
      </p:pic>
      <p:pic>
        <p:nvPicPr>
          <p:cNvPr id="24" name="Picture 23">
            <a:extLst>
              <a:ext uri="{FF2B5EF4-FFF2-40B4-BE49-F238E27FC236}">
                <a16:creationId xmlns:a16="http://schemas.microsoft.com/office/drawing/2014/main" id="{86221FF6-6DDD-4577-423B-B53FE6E1EEDB}"/>
              </a:ext>
            </a:extLst>
          </p:cNvPr>
          <p:cNvPicPr>
            <a:picLocks noChangeAspect="1"/>
          </p:cNvPicPr>
          <p:nvPr/>
        </p:nvPicPr>
        <p:blipFill>
          <a:blip r:embed="rId5"/>
          <a:stretch>
            <a:fillRect/>
          </a:stretch>
        </p:blipFill>
        <p:spPr>
          <a:xfrm>
            <a:off x="8153006" y="1908632"/>
            <a:ext cx="2920237" cy="2152075"/>
          </a:xfrm>
          <a:prstGeom prst="rect">
            <a:avLst/>
          </a:prstGeom>
        </p:spPr>
      </p:pic>
      <p:sp>
        <p:nvSpPr>
          <p:cNvPr id="25" name="TextBox 24">
            <a:extLst>
              <a:ext uri="{FF2B5EF4-FFF2-40B4-BE49-F238E27FC236}">
                <a16:creationId xmlns:a16="http://schemas.microsoft.com/office/drawing/2014/main" id="{DC13CE4E-55E0-F591-6747-091A20101574}"/>
              </a:ext>
            </a:extLst>
          </p:cNvPr>
          <p:cNvSpPr txBox="1"/>
          <p:nvPr/>
        </p:nvSpPr>
        <p:spPr>
          <a:xfrm>
            <a:off x="1041409" y="3085967"/>
            <a:ext cx="2481559" cy="584775"/>
          </a:xfrm>
          <a:prstGeom prst="rect">
            <a:avLst/>
          </a:prstGeom>
          <a:noFill/>
        </p:spPr>
        <p:txBody>
          <a:bodyPr wrap="square" rtlCol="0">
            <a:spAutoFit/>
          </a:bodyPr>
          <a:lstStyle/>
          <a:p>
            <a:pPr algn="ctr"/>
            <a:r>
              <a:rPr lang="en-US" sz="1600" dirty="0">
                <a:latin typeface="Arial Rounded MT Bold" panose="020F0704030504030204" pitchFamily="34" charset="0"/>
              </a:rPr>
              <a:t>International Systems Conference</a:t>
            </a:r>
          </a:p>
        </p:txBody>
      </p:sp>
      <p:sp>
        <p:nvSpPr>
          <p:cNvPr id="28" name="TextBox 27">
            <a:extLst>
              <a:ext uri="{FF2B5EF4-FFF2-40B4-BE49-F238E27FC236}">
                <a16:creationId xmlns:a16="http://schemas.microsoft.com/office/drawing/2014/main" id="{5D3B7FEB-81B0-EB12-B8FE-1395F8EF44FA}"/>
              </a:ext>
            </a:extLst>
          </p:cNvPr>
          <p:cNvSpPr txBox="1"/>
          <p:nvPr/>
        </p:nvSpPr>
        <p:spPr>
          <a:xfrm>
            <a:off x="4550755" y="3067120"/>
            <a:ext cx="2777669" cy="584775"/>
          </a:xfrm>
          <a:prstGeom prst="rect">
            <a:avLst/>
          </a:prstGeom>
          <a:noFill/>
        </p:spPr>
        <p:txBody>
          <a:bodyPr wrap="square" rtlCol="0">
            <a:spAutoFit/>
          </a:bodyPr>
          <a:lstStyle/>
          <a:p>
            <a:pPr algn="ctr"/>
            <a:r>
              <a:rPr lang="en-US" sz="1600" dirty="0">
                <a:latin typeface="Arial Rounded MT Bold" panose="020F0704030504030204" pitchFamily="34" charset="0"/>
              </a:rPr>
              <a:t>International Symposium on Systems Engineering</a:t>
            </a:r>
          </a:p>
        </p:txBody>
      </p:sp>
      <p:pic>
        <p:nvPicPr>
          <p:cNvPr id="29" name="Picture 28">
            <a:extLst>
              <a:ext uri="{FF2B5EF4-FFF2-40B4-BE49-F238E27FC236}">
                <a16:creationId xmlns:a16="http://schemas.microsoft.com/office/drawing/2014/main" id="{A4656CE5-135C-8AFE-D4E4-C21AF2A03738}"/>
              </a:ext>
            </a:extLst>
          </p:cNvPr>
          <p:cNvPicPr>
            <a:picLocks noChangeAspect="1"/>
          </p:cNvPicPr>
          <p:nvPr/>
        </p:nvPicPr>
        <p:blipFill rotWithShape="1">
          <a:blip r:embed="rId6"/>
          <a:srcRect t="22041" b="20390"/>
          <a:stretch/>
        </p:blipFill>
        <p:spPr>
          <a:xfrm>
            <a:off x="4964984" y="2142924"/>
            <a:ext cx="1949213" cy="672853"/>
          </a:xfrm>
          <a:prstGeom prst="rect">
            <a:avLst/>
          </a:prstGeom>
        </p:spPr>
      </p:pic>
      <p:pic>
        <p:nvPicPr>
          <p:cNvPr id="30" name="Picture 29">
            <a:extLst>
              <a:ext uri="{FF2B5EF4-FFF2-40B4-BE49-F238E27FC236}">
                <a16:creationId xmlns:a16="http://schemas.microsoft.com/office/drawing/2014/main" id="{0DC75C33-7E30-74F0-386E-D3C7A8EDAA50}"/>
              </a:ext>
            </a:extLst>
          </p:cNvPr>
          <p:cNvPicPr>
            <a:picLocks noChangeAspect="1"/>
          </p:cNvPicPr>
          <p:nvPr/>
        </p:nvPicPr>
        <p:blipFill rotWithShape="1">
          <a:blip r:embed="rId7"/>
          <a:srcRect t="20415" b="21655"/>
          <a:stretch/>
        </p:blipFill>
        <p:spPr>
          <a:xfrm>
            <a:off x="8365729" y="2118514"/>
            <a:ext cx="2494790" cy="696508"/>
          </a:xfrm>
          <a:prstGeom prst="rect">
            <a:avLst/>
          </a:prstGeom>
        </p:spPr>
      </p:pic>
      <p:sp>
        <p:nvSpPr>
          <p:cNvPr id="31" name="TextBox 30">
            <a:extLst>
              <a:ext uri="{FF2B5EF4-FFF2-40B4-BE49-F238E27FC236}">
                <a16:creationId xmlns:a16="http://schemas.microsoft.com/office/drawing/2014/main" id="{0E2D20B1-1D72-3252-3D18-8B45ECB15B53}"/>
              </a:ext>
            </a:extLst>
          </p:cNvPr>
          <p:cNvSpPr txBox="1"/>
          <p:nvPr/>
        </p:nvSpPr>
        <p:spPr>
          <a:xfrm>
            <a:off x="8205817" y="2943734"/>
            <a:ext cx="2814614" cy="1077218"/>
          </a:xfrm>
          <a:prstGeom prst="rect">
            <a:avLst/>
          </a:prstGeom>
          <a:noFill/>
        </p:spPr>
        <p:txBody>
          <a:bodyPr wrap="square" rtlCol="0">
            <a:spAutoFit/>
          </a:bodyPr>
          <a:lstStyle/>
          <a:p>
            <a:pPr algn="ctr"/>
            <a:r>
              <a:rPr lang="en-US" sz="1600" dirty="0">
                <a:latin typeface="Arial Rounded MT Bold" panose="020F0704030504030204" pitchFamily="34" charset="0"/>
              </a:rPr>
              <a:t>International Conference on Recent Advances in Systems Science and Engineering</a:t>
            </a:r>
          </a:p>
        </p:txBody>
      </p:sp>
    </p:spTree>
    <p:extLst>
      <p:ext uri="{BB962C8B-B14F-4D97-AF65-F5344CB8AC3E}">
        <p14:creationId xmlns:p14="http://schemas.microsoft.com/office/powerpoint/2010/main" val="256746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5FF039-468D-40E4-8EBD-77329E1B9AD5}"/>
              </a:ext>
            </a:extLst>
          </p:cNvPr>
          <p:cNvGrpSpPr/>
          <p:nvPr/>
        </p:nvGrpSpPr>
        <p:grpSpPr>
          <a:xfrm>
            <a:off x="502855" y="2395207"/>
            <a:ext cx="2763593" cy="2556680"/>
            <a:chOff x="1140225" y="1107668"/>
            <a:chExt cx="2763592" cy="2556680"/>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8235" y="1107668"/>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1564078" y="1959685"/>
              <a:ext cx="1915885"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40225" y="2648685"/>
              <a:ext cx="2763592" cy="1015663"/>
            </a:xfrm>
            <a:prstGeom prst="rect">
              <a:avLst/>
            </a:prstGeom>
            <a:noFill/>
          </p:spPr>
          <p:txBody>
            <a:bodyPr wrap="square" rtlCol="0">
              <a:spAutoFit/>
            </a:bodyPr>
            <a:lstStyle/>
            <a:p>
              <a:pPr algn="ctr"/>
              <a:r>
                <a:rPr lang="en-US" sz="2000" dirty="0">
                  <a:latin typeface="+mj-lt"/>
                  <a:ea typeface="Open Sans" panose="020B0606030504020204" pitchFamily="34" charset="0"/>
                  <a:cs typeface="Open Sans" panose="020B0606030504020204" pitchFamily="34" charset="0"/>
                </a:rPr>
                <a:t>Access experts promoting the field of systems engineering.</a:t>
              </a:r>
            </a:p>
          </p:txBody>
        </p:sp>
      </p:grpSp>
      <p:pic>
        <p:nvPicPr>
          <p:cNvPr id="16" name="Graphic 15" descr="Megaphone">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99550" y="2528140"/>
            <a:ext cx="554698" cy="554698"/>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800599" y="3247224"/>
            <a:ext cx="1752601"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9" name="TextBox 28">
            <a:extLst>
              <a:ext uri="{FF2B5EF4-FFF2-40B4-BE49-F238E27FC236}">
                <a16:creationId xmlns:a16="http://schemas.microsoft.com/office/drawing/2014/main" id="{A7F0CEB6-C0F4-4221-9A19-605A75AB433C}"/>
              </a:ext>
            </a:extLst>
          </p:cNvPr>
          <p:cNvSpPr txBox="1"/>
          <p:nvPr/>
        </p:nvSpPr>
        <p:spPr>
          <a:xfrm>
            <a:off x="8658681" y="3247224"/>
            <a:ext cx="2397069"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formation">
            <a:extLst>
              <a:ext uri="{FF2B5EF4-FFF2-40B4-BE49-F238E27FC236}">
                <a16:creationId xmlns:a16="http://schemas.microsoft.com/office/drawing/2014/main" id="{8135BA13-3840-4361-B2B0-7CB49884A7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13641" y="2497641"/>
            <a:ext cx="554698" cy="554698"/>
          </a:xfrm>
          <a:prstGeom prst="rect">
            <a:avLst/>
          </a:prstGeom>
        </p:spPr>
      </p:pic>
      <p:sp>
        <p:nvSpPr>
          <p:cNvPr id="33" name="TextBox 32">
            <a:extLst>
              <a:ext uri="{FF2B5EF4-FFF2-40B4-BE49-F238E27FC236}">
                <a16:creationId xmlns:a16="http://schemas.microsoft.com/office/drawing/2014/main" id="{56AA5CEE-BA33-4FA8-A3F0-E8EA0AB7D1DB}"/>
              </a:ext>
            </a:extLst>
          </p:cNvPr>
          <p:cNvSpPr txBox="1"/>
          <p:nvPr/>
        </p:nvSpPr>
        <p:spPr>
          <a:xfrm>
            <a:off x="8087352" y="3936224"/>
            <a:ext cx="3539728" cy="1015663"/>
          </a:xfrm>
          <a:prstGeom prst="rect">
            <a:avLst/>
          </a:prstGeom>
          <a:noFill/>
        </p:spPr>
        <p:txBody>
          <a:bodyPr wrap="square" rtlCol="0">
            <a:spAutoFit/>
          </a:bodyPr>
          <a:lstStyle/>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Request a Distinguished Lecturer for your event by visiting the website and filling out the form.</a:t>
            </a:r>
          </a:p>
        </p:txBody>
      </p:sp>
      <p:sp>
        <p:nvSpPr>
          <p:cNvPr id="37" name="TextBox 36">
            <a:extLst>
              <a:ext uri="{FF2B5EF4-FFF2-40B4-BE49-F238E27FC236}">
                <a16:creationId xmlns:a16="http://schemas.microsoft.com/office/drawing/2014/main" id="{EFE4E16E-5119-4193-B71D-3DE7D6BAE17F}"/>
              </a:ext>
            </a:extLst>
          </p:cNvPr>
          <p:cNvSpPr txBox="1"/>
          <p:nvPr/>
        </p:nvSpPr>
        <p:spPr>
          <a:xfrm>
            <a:off x="3907036" y="3936225"/>
            <a:ext cx="3539728" cy="1143903"/>
          </a:xfrm>
          <a:prstGeom prst="rect">
            <a:avLst/>
          </a:prstGeom>
          <a:noFill/>
        </p:spPr>
        <p:txBody>
          <a:bodyPr wrap="square" rtlCol="0">
            <a:spAutoFit/>
          </a:bodyPr>
          <a:lstStyle/>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Over 35 DLs with various backgrounds and geo-locations</a:t>
            </a:r>
          </a:p>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Online Biography and Talk Titles </a:t>
            </a:r>
          </a:p>
        </p:txBody>
      </p:sp>
      <p:sp>
        <p:nvSpPr>
          <p:cNvPr id="3" name="Title 2">
            <a:extLst>
              <a:ext uri="{FF2B5EF4-FFF2-40B4-BE49-F238E27FC236}">
                <a16:creationId xmlns:a16="http://schemas.microsoft.com/office/drawing/2014/main" id="{1A9EB6C1-81E8-4232-8289-E0027D649B8D}"/>
              </a:ext>
            </a:extLst>
          </p:cNvPr>
          <p:cNvSpPr>
            <a:spLocks noGrp="1"/>
          </p:cNvSpPr>
          <p:nvPr>
            <p:ph type="title"/>
          </p:nvPr>
        </p:nvSpPr>
        <p:spPr/>
        <p:txBody>
          <a:bodyPr/>
          <a:lstStyle/>
          <a:p>
            <a:r>
              <a:rPr lang="en-US" dirty="0"/>
              <a:t>Distinguished Lecturer Program</a:t>
            </a:r>
          </a:p>
        </p:txBody>
      </p:sp>
      <p:grpSp>
        <p:nvGrpSpPr>
          <p:cNvPr id="15" name="Group 14">
            <a:extLst>
              <a:ext uri="{FF2B5EF4-FFF2-40B4-BE49-F238E27FC236}">
                <a16:creationId xmlns:a16="http://schemas.microsoft.com/office/drawing/2014/main" id="{0F12622A-F6A6-CF4D-BD82-874B36A8D094}"/>
              </a:ext>
            </a:extLst>
          </p:cNvPr>
          <p:cNvGrpSpPr/>
          <p:nvPr/>
        </p:nvGrpSpPr>
        <p:grpSpPr>
          <a:xfrm>
            <a:off x="0" y="6389337"/>
            <a:ext cx="5866811" cy="472682"/>
            <a:chOff x="0" y="6385318"/>
            <a:chExt cx="5866811" cy="472682"/>
          </a:xfrm>
        </p:grpSpPr>
        <p:sp>
          <p:nvSpPr>
            <p:cNvPr id="19" name="Rectangle 1">
              <a:extLst>
                <a:ext uri="{FF2B5EF4-FFF2-40B4-BE49-F238E27FC236}">
                  <a16:creationId xmlns:a16="http://schemas.microsoft.com/office/drawing/2014/main" id="{6DB3C459-F680-E647-83BD-0F9B60D1618F}"/>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06CBDA-F594-164B-B8CA-B702A0E533E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 DISTINGUISHED-LECTURERS</a:t>
              </a:r>
            </a:p>
          </p:txBody>
        </p:sp>
        <p:pic>
          <p:nvPicPr>
            <p:cNvPr id="21" name="Graphic 20" descr="Internet">
              <a:extLst>
                <a:ext uri="{FF2B5EF4-FFF2-40B4-BE49-F238E27FC236}">
                  <a16:creationId xmlns:a16="http://schemas.microsoft.com/office/drawing/2014/main" id="{43EED852-A736-EA42-9127-5CC8BA6278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3155191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838199" y="1693422"/>
            <a:ext cx="10515599" cy="707886"/>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000" dirty="0">
                <a:solidFill>
                  <a:srgbClr val="222222"/>
                </a:solidFill>
              </a:rPr>
              <a:t>The Council recognizes the contributions and achievements in the systems engineering community by sponsoring numerous awards in the field including the following:</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711765" y="5581887"/>
            <a:ext cx="10310091"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70AB"/>
                </a:solidFill>
              </a:rPr>
              <a:t>All awards, forms, and previous winners are available on the website.</a:t>
            </a:r>
          </a:p>
        </p:txBody>
      </p:sp>
      <p:sp>
        <p:nvSpPr>
          <p:cNvPr id="5" name="Title 4">
            <a:extLst>
              <a:ext uri="{FF2B5EF4-FFF2-40B4-BE49-F238E27FC236}">
                <a16:creationId xmlns:a16="http://schemas.microsoft.com/office/drawing/2014/main" id="{E9CA8606-A492-41A2-9A5E-DE60DF366ED3}"/>
              </a:ext>
            </a:extLst>
          </p:cNvPr>
          <p:cNvSpPr>
            <a:spLocks noGrp="1"/>
          </p:cNvSpPr>
          <p:nvPr>
            <p:ph type="title"/>
          </p:nvPr>
        </p:nvSpPr>
        <p:spPr/>
        <p:txBody>
          <a:bodyPr/>
          <a:lstStyle/>
          <a:p>
            <a:r>
              <a:rPr lang="en-US" dirty="0"/>
              <a:t>Awards</a:t>
            </a:r>
          </a:p>
        </p:txBody>
      </p:sp>
      <p:pic>
        <p:nvPicPr>
          <p:cNvPr id="12" name="Graphic 11" descr="Wreath">
            <a:extLst>
              <a:ext uri="{FF2B5EF4-FFF2-40B4-BE49-F238E27FC236}">
                <a16:creationId xmlns:a16="http://schemas.microsoft.com/office/drawing/2014/main" id="{2380887E-EB76-4434-B58E-19D3AA7883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5692" y="2656079"/>
            <a:ext cx="677036" cy="677036"/>
          </a:xfrm>
          <a:prstGeom prst="rect">
            <a:avLst/>
          </a:prstGeom>
        </p:spPr>
      </p:pic>
      <p:pic>
        <p:nvPicPr>
          <p:cNvPr id="14" name="Graphic 13" descr="Diploma">
            <a:extLst>
              <a:ext uri="{FF2B5EF4-FFF2-40B4-BE49-F238E27FC236}">
                <a16:creationId xmlns:a16="http://schemas.microsoft.com/office/drawing/2014/main" id="{E62AA834-048F-4E49-821D-53CF1F1312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0057" y="2644261"/>
            <a:ext cx="677036" cy="677036"/>
          </a:xfrm>
          <a:prstGeom prst="rect">
            <a:avLst/>
          </a:prstGeom>
        </p:spPr>
      </p:pic>
      <p:pic>
        <p:nvPicPr>
          <p:cNvPr id="16" name="Graphic 15" descr="Diploma roll">
            <a:extLst>
              <a:ext uri="{FF2B5EF4-FFF2-40B4-BE49-F238E27FC236}">
                <a16:creationId xmlns:a16="http://schemas.microsoft.com/office/drawing/2014/main" id="{CA94E61D-D629-48BB-A2EE-5816A16285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2082" y="2666584"/>
            <a:ext cx="677036" cy="677036"/>
          </a:xfrm>
          <a:prstGeom prst="rect">
            <a:avLst/>
          </a:prstGeom>
        </p:spPr>
      </p:pic>
      <p:sp>
        <p:nvSpPr>
          <p:cNvPr id="22" name="TextBox 21">
            <a:extLst>
              <a:ext uri="{FF2B5EF4-FFF2-40B4-BE49-F238E27FC236}">
                <a16:creationId xmlns:a16="http://schemas.microsoft.com/office/drawing/2014/main" id="{E169030E-F8F2-4BDD-8456-01DBE91D87C0}"/>
              </a:ext>
            </a:extLst>
          </p:cNvPr>
          <p:cNvSpPr txBox="1"/>
          <p:nvPr/>
        </p:nvSpPr>
        <p:spPr>
          <a:xfrm>
            <a:off x="381300" y="3333000"/>
            <a:ext cx="2574551" cy="1900392"/>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Systems Journal Best Paper Award</a:t>
            </a:r>
          </a:p>
          <a:p>
            <a:pPr lvl="1" indent="-285745">
              <a:lnSpc>
                <a:spcPct val="90000"/>
              </a:lnSpc>
              <a:spcBef>
                <a:spcPts val="499"/>
              </a:spcBef>
              <a:buClr>
                <a:srgbClr val="0070AB"/>
              </a:buClr>
              <a:buFont typeface="Wingdings 3" panose="05040102010807070707" pitchFamily="18" charset="2"/>
              <a:buChar char=""/>
              <a:defRPr/>
            </a:pPr>
            <a:r>
              <a:rPr lang="en-US" sz="1100" dirty="0">
                <a:latin typeface="+mj-lt"/>
              </a:rPr>
              <a:t>Given annually to the papers deemed the best among those published in the IEEE Systems Journal during the preceding calendar year</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A certificate presented to each author and $500 to be shared among the authors.</a:t>
            </a:r>
            <a:endParaRPr lang="en-IE" sz="1100" dirty="0">
              <a:latin typeface="+mj-lt"/>
            </a:endParaRPr>
          </a:p>
        </p:txBody>
      </p:sp>
      <p:sp>
        <p:nvSpPr>
          <p:cNvPr id="23" name="TextBox 22">
            <a:extLst>
              <a:ext uri="{FF2B5EF4-FFF2-40B4-BE49-F238E27FC236}">
                <a16:creationId xmlns:a16="http://schemas.microsoft.com/office/drawing/2014/main" id="{0324D11E-B1A9-4680-B273-101B6C80A508}"/>
              </a:ext>
            </a:extLst>
          </p:cNvPr>
          <p:cNvSpPr txBox="1"/>
          <p:nvPr/>
        </p:nvSpPr>
        <p:spPr>
          <a:xfrm>
            <a:off x="2800117" y="3349864"/>
            <a:ext cx="2355310" cy="1517531"/>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Outstanding Service Award</a:t>
            </a:r>
          </a:p>
          <a:p>
            <a:pPr lvl="1" indent="-285745">
              <a:lnSpc>
                <a:spcPct val="90000"/>
              </a:lnSpc>
              <a:spcBef>
                <a:spcPts val="499"/>
              </a:spcBef>
              <a:buClr>
                <a:srgbClr val="0070AB"/>
              </a:buClr>
              <a:buFont typeface="Wingdings 3" panose="05040102010807070707" pitchFamily="18" charset="2"/>
              <a:buChar char=""/>
              <a:defRPr/>
            </a:pPr>
            <a:r>
              <a:rPr lang="en-US" sz="1100" dirty="0">
                <a:latin typeface="+mj-lt"/>
              </a:rPr>
              <a:t>To honor long and distinguished service to the IEEE Systems Council at a level of dedication and achievement rarely demonstrated.</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Plaque and $1,000</a:t>
            </a:r>
            <a:endParaRPr lang="en-IE" sz="1100" dirty="0">
              <a:latin typeface="+mj-lt"/>
            </a:endParaRPr>
          </a:p>
        </p:txBody>
      </p:sp>
      <p:sp>
        <p:nvSpPr>
          <p:cNvPr id="24" name="TextBox 23">
            <a:extLst>
              <a:ext uri="{FF2B5EF4-FFF2-40B4-BE49-F238E27FC236}">
                <a16:creationId xmlns:a16="http://schemas.microsoft.com/office/drawing/2014/main" id="{11AA8232-456A-4C55-B84B-0FCE92921036}"/>
              </a:ext>
            </a:extLst>
          </p:cNvPr>
          <p:cNvSpPr txBox="1"/>
          <p:nvPr/>
        </p:nvSpPr>
        <p:spPr>
          <a:xfrm>
            <a:off x="7574244" y="3360369"/>
            <a:ext cx="3972713" cy="2447529"/>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Scholarships</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James O. Gray Graduate Scholarship</a:t>
            </a:r>
          </a:p>
          <a:p>
            <a:pPr lvl="2" indent="-285745">
              <a:lnSpc>
                <a:spcPct val="90000"/>
              </a:lnSpc>
              <a:spcBef>
                <a:spcPts val="499"/>
              </a:spcBef>
              <a:buClr>
                <a:srgbClr val="0070AB"/>
              </a:buClr>
              <a:buFont typeface="Wingdings 3" panose="05040102010807070707" pitchFamily="18" charset="2"/>
              <a:buChar char=""/>
              <a:defRPr/>
            </a:pPr>
            <a:r>
              <a:rPr lang="en-US" sz="1100" dirty="0">
                <a:latin typeface="+mj-lt"/>
              </a:rPr>
              <a:t>Recognizes students pursuing graduate studies in process control systems engineering, plant automation, or instrumentation measurement.</a:t>
            </a:r>
          </a:p>
          <a:p>
            <a:pPr lvl="2" indent="-285745">
              <a:lnSpc>
                <a:spcPct val="90000"/>
              </a:lnSpc>
              <a:spcBef>
                <a:spcPts val="499"/>
              </a:spcBef>
              <a:buClr>
                <a:srgbClr val="0070AB"/>
              </a:buClr>
              <a:buFont typeface="Wingdings 3" panose="05040102010807070707" pitchFamily="18" charset="2"/>
              <a:buChar char=""/>
              <a:defRPr/>
            </a:pPr>
            <a:r>
              <a:rPr lang="en-US" sz="1100" dirty="0">
                <a:latin typeface="+mj-lt"/>
              </a:rPr>
              <a:t>1 - $6,000 scholarship available</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IEEE Systems Council Engineering Undergraduate Scholarship</a:t>
            </a:r>
          </a:p>
          <a:p>
            <a:pPr lvl="2" indent="-285745">
              <a:lnSpc>
                <a:spcPct val="90000"/>
              </a:lnSpc>
              <a:spcBef>
                <a:spcPts val="499"/>
              </a:spcBef>
              <a:buClr>
                <a:srgbClr val="0070AB"/>
              </a:buClr>
              <a:buFont typeface="Wingdings 3" panose="05040102010807070707" pitchFamily="18" charset="2"/>
              <a:buChar char=""/>
              <a:defRPr/>
            </a:pPr>
            <a:r>
              <a:rPr lang="en-IE" sz="1100" dirty="0">
                <a:latin typeface="+mj-lt"/>
              </a:rPr>
              <a:t>Recognizes students pursuing their first professional degree in any engineering discipline.</a:t>
            </a:r>
          </a:p>
          <a:p>
            <a:pPr lvl="2" indent="-285745">
              <a:lnSpc>
                <a:spcPct val="90000"/>
              </a:lnSpc>
              <a:spcBef>
                <a:spcPts val="499"/>
              </a:spcBef>
              <a:buClr>
                <a:srgbClr val="0070AB"/>
              </a:buClr>
              <a:buFont typeface="Wingdings 3" panose="05040102010807070707" pitchFamily="18" charset="2"/>
              <a:buChar char=""/>
              <a:defRPr/>
            </a:pPr>
            <a:r>
              <a:rPr lang="en-IE" sz="1100" dirty="0">
                <a:latin typeface="+mj-lt"/>
              </a:rPr>
              <a:t>2 - $5,000 scholarships available</a:t>
            </a:r>
          </a:p>
          <a:p>
            <a:pPr lvl="1" indent="-285745">
              <a:lnSpc>
                <a:spcPct val="90000"/>
              </a:lnSpc>
              <a:spcBef>
                <a:spcPts val="499"/>
              </a:spcBef>
              <a:buClr>
                <a:srgbClr val="0070AB"/>
              </a:buClr>
              <a:buFont typeface="Wingdings 3" panose="05040102010807070707" pitchFamily="18" charset="2"/>
              <a:buChar char=""/>
              <a:defRPr/>
            </a:pPr>
            <a:endParaRPr lang="en-IE" sz="1100" dirty="0">
              <a:latin typeface="+mj-lt"/>
            </a:endParaRPr>
          </a:p>
        </p:txBody>
      </p:sp>
      <p:grpSp>
        <p:nvGrpSpPr>
          <p:cNvPr id="3" name="Group 2">
            <a:extLst>
              <a:ext uri="{FF2B5EF4-FFF2-40B4-BE49-F238E27FC236}">
                <a16:creationId xmlns:a16="http://schemas.microsoft.com/office/drawing/2014/main" id="{FFD464E9-2406-C34E-A288-059478958B40}"/>
              </a:ext>
            </a:extLst>
          </p:cNvPr>
          <p:cNvGrpSpPr/>
          <p:nvPr/>
        </p:nvGrpSpPr>
        <p:grpSpPr>
          <a:xfrm>
            <a:off x="0" y="6385318"/>
            <a:ext cx="5866811" cy="472682"/>
            <a:chOff x="0" y="6385318"/>
            <a:chExt cx="5866811" cy="472682"/>
          </a:xfrm>
        </p:grpSpPr>
        <p:sp>
          <p:nvSpPr>
            <p:cNvPr id="2" name="Rectangle 1">
              <a:extLst>
                <a:ext uri="{FF2B5EF4-FFF2-40B4-BE49-F238E27FC236}">
                  <a16:creationId xmlns:a16="http://schemas.microsoft.com/office/drawing/2014/main" id="{59580F16-2CAB-D947-B1DB-213F16571647}"/>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091588-A962-4092-BFEE-F887E6230DE4}"/>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IEEESYSTEMSCOUNCIL.ORG/AWARDS</a:t>
              </a:r>
            </a:p>
          </p:txBody>
        </p:sp>
        <p:pic>
          <p:nvPicPr>
            <p:cNvPr id="13" name="Graphic 12" descr="Internet">
              <a:extLst>
                <a:ext uri="{FF2B5EF4-FFF2-40B4-BE49-F238E27FC236}">
                  <a16:creationId xmlns:a16="http://schemas.microsoft.com/office/drawing/2014/main" id="{113A0993-678B-4688-93ED-4752F09F17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28" y="6385318"/>
              <a:ext cx="461665" cy="461665"/>
            </a:xfrm>
            <a:prstGeom prst="rect">
              <a:avLst/>
            </a:prstGeom>
          </p:spPr>
        </p:pic>
      </p:grpSp>
      <p:pic>
        <p:nvPicPr>
          <p:cNvPr id="10" name="Graphic 9" descr="Ribbon">
            <a:extLst>
              <a:ext uri="{FF2B5EF4-FFF2-40B4-BE49-F238E27FC236}">
                <a16:creationId xmlns:a16="http://schemas.microsoft.com/office/drawing/2014/main" id="{4353E73A-EA55-82DC-B546-D985E9D78F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996498" y="2660706"/>
            <a:ext cx="627895" cy="627895"/>
          </a:xfrm>
          <a:prstGeom prst="rect">
            <a:avLst/>
          </a:prstGeom>
        </p:spPr>
      </p:pic>
      <p:sp>
        <p:nvSpPr>
          <p:cNvPr id="17" name="TextBox 16">
            <a:extLst>
              <a:ext uri="{FF2B5EF4-FFF2-40B4-BE49-F238E27FC236}">
                <a16:creationId xmlns:a16="http://schemas.microsoft.com/office/drawing/2014/main" id="{67F399A1-6FF2-6DB6-3ABC-4D64E9FEE86D}"/>
              </a:ext>
            </a:extLst>
          </p:cNvPr>
          <p:cNvSpPr txBox="1"/>
          <p:nvPr/>
        </p:nvSpPr>
        <p:spPr>
          <a:xfrm>
            <a:off x="5096347" y="3360369"/>
            <a:ext cx="2646136" cy="1443344"/>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Chapter and Student Branch Chapter of the Year</a:t>
            </a:r>
          </a:p>
          <a:p>
            <a:pPr lvl="1" indent="-285745">
              <a:lnSpc>
                <a:spcPct val="90000"/>
              </a:lnSpc>
              <a:spcBef>
                <a:spcPts val="499"/>
              </a:spcBef>
              <a:buClr>
                <a:srgbClr val="0070AB"/>
              </a:buClr>
              <a:buFont typeface="Wingdings 3" panose="05040102010807070707" pitchFamily="18" charset="2"/>
              <a:buChar char=""/>
              <a:defRPr/>
            </a:pPr>
            <a:r>
              <a:rPr lang="en-US" sz="1100" b="0" i="0" dirty="0">
                <a:solidFill>
                  <a:srgbClr val="222222"/>
                </a:solidFill>
                <a:effectLst/>
                <a:latin typeface="+mj-lt"/>
              </a:rPr>
              <a:t>To recognize one Systems Council Chapter/Student Branch Chapter for significant activity and service to its members.</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a:t>
            </a:r>
            <a:r>
              <a:rPr lang="en-US" sz="1100" b="0" i="0" dirty="0">
                <a:solidFill>
                  <a:srgbClr val="222222"/>
                </a:solidFill>
                <a:effectLst/>
                <a:latin typeface="+mj-lt"/>
              </a:rPr>
              <a:t>Certificate</a:t>
            </a:r>
            <a:r>
              <a:rPr lang="en-US" sz="1100" dirty="0">
                <a:solidFill>
                  <a:srgbClr val="222222"/>
                </a:solidFill>
                <a:latin typeface="+mj-lt"/>
              </a:rPr>
              <a:t> and $1,000</a:t>
            </a:r>
            <a:r>
              <a:rPr lang="en-US" sz="1100" b="0" i="0" dirty="0">
                <a:solidFill>
                  <a:srgbClr val="222222"/>
                </a:solidFill>
                <a:effectLst/>
                <a:latin typeface="+mj-lt"/>
              </a:rPr>
              <a:t> </a:t>
            </a:r>
            <a:endParaRPr lang="en-IE" sz="1100" dirty="0">
              <a:latin typeface="+mj-lt"/>
            </a:endParaRPr>
          </a:p>
        </p:txBody>
      </p:sp>
    </p:spTree>
    <p:extLst>
      <p:ext uri="{BB962C8B-B14F-4D97-AF65-F5344CB8AC3E}">
        <p14:creationId xmlns:p14="http://schemas.microsoft.com/office/powerpoint/2010/main" val="3937829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9190-1E39-49EC-9478-0B9E3D2C2280}"/>
              </a:ext>
            </a:extLst>
          </p:cNvPr>
          <p:cNvSpPr>
            <a:spLocks noGrp="1"/>
          </p:cNvSpPr>
          <p:nvPr>
            <p:ph type="title"/>
          </p:nvPr>
        </p:nvSpPr>
        <p:spPr/>
        <p:txBody>
          <a:bodyPr/>
          <a:lstStyle/>
          <a:p>
            <a:r>
              <a:rPr lang="en-US" dirty="0"/>
              <a:t>What Can the Council Do For You?</a:t>
            </a:r>
          </a:p>
        </p:txBody>
      </p:sp>
      <p:grpSp>
        <p:nvGrpSpPr>
          <p:cNvPr id="3" name="Group 2">
            <a:extLst>
              <a:ext uri="{FF2B5EF4-FFF2-40B4-BE49-F238E27FC236}">
                <a16:creationId xmlns:a16="http://schemas.microsoft.com/office/drawing/2014/main" id="{8F80246A-2FB1-4C4D-BFEB-B4E3E8B740EA}"/>
              </a:ext>
            </a:extLst>
          </p:cNvPr>
          <p:cNvGrpSpPr/>
          <p:nvPr/>
        </p:nvGrpSpPr>
        <p:grpSpPr>
          <a:xfrm>
            <a:off x="2094555" y="3270267"/>
            <a:ext cx="9032471" cy="2727107"/>
            <a:chOff x="2018355" y="3371865"/>
            <a:chExt cx="9032471" cy="2727107"/>
          </a:xfrm>
        </p:grpSpPr>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8824" y="3371865"/>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8824" y="4397579"/>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8355" y="5424663"/>
              <a:ext cx="555171" cy="555171"/>
            </a:xfrm>
            <a:prstGeom prst="rect">
              <a:avLst/>
            </a:prstGeom>
          </p:spPr>
        </p:pic>
        <p:pic>
          <p:nvPicPr>
            <p:cNvPr id="12" name="Graphic 11" descr="Ribbon">
              <a:extLst>
                <a:ext uri="{FF2B5EF4-FFF2-40B4-BE49-F238E27FC236}">
                  <a16:creationId xmlns:a16="http://schemas.microsoft.com/office/drawing/2014/main" id="{5576F332-4247-46BA-ACFE-0E5E3C50CA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33290" y="3458928"/>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33290" y="43751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5994" y="5322260"/>
              <a:ext cx="776712" cy="776712"/>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3000444" y="3505102"/>
              <a:ext cx="3133179" cy="461665"/>
            </a:xfrm>
            <a:prstGeom prst="rect">
              <a:avLst/>
            </a:prstGeom>
            <a:noFill/>
          </p:spPr>
          <p:txBody>
            <a:bodyPr wrap="square" rtlCol="0">
              <a:spAutoFit/>
            </a:bodyPr>
            <a:lstStyle/>
            <a:p>
              <a:r>
                <a:rPr lang="en-US" sz="2400"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3000443" y="4396257"/>
              <a:ext cx="3416209" cy="461665"/>
            </a:xfrm>
            <a:prstGeom prst="rect">
              <a:avLst/>
            </a:prstGeom>
            <a:noFill/>
          </p:spPr>
          <p:txBody>
            <a:bodyPr wrap="square" rtlCol="0">
              <a:spAutoFit/>
            </a:bodyPr>
            <a:lstStyle/>
            <a:p>
              <a:r>
                <a:rPr lang="en-US" sz="2400"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994347" y="5449780"/>
              <a:ext cx="3607363" cy="461665"/>
            </a:xfrm>
            <a:prstGeom prst="rect">
              <a:avLst/>
            </a:prstGeom>
            <a:noFill/>
          </p:spPr>
          <p:txBody>
            <a:bodyPr wrap="square" rtlCol="0">
              <a:spAutoFit/>
            </a:bodyPr>
            <a:lstStyle/>
            <a:p>
              <a:r>
                <a:rPr lang="en-US" sz="2400" dirty="0">
                  <a:latin typeface="+mj-lt"/>
                </a:rPr>
                <a:t>Technical Activities</a:t>
              </a:r>
            </a:p>
          </p:txBody>
        </p:sp>
        <p:sp>
          <p:nvSpPr>
            <p:cNvPr id="36" name="TextBox 35">
              <a:extLst>
                <a:ext uri="{FF2B5EF4-FFF2-40B4-BE49-F238E27FC236}">
                  <a16:creationId xmlns:a16="http://schemas.microsoft.com/office/drawing/2014/main" id="{6DE25BA5-6C57-48FE-87B8-BAD5C54D2F11}"/>
                </a:ext>
              </a:extLst>
            </p:cNvPr>
            <p:cNvSpPr txBox="1"/>
            <p:nvPr/>
          </p:nvSpPr>
          <p:spPr>
            <a:xfrm>
              <a:off x="7933428" y="3505102"/>
              <a:ext cx="2841171" cy="461665"/>
            </a:xfrm>
            <a:prstGeom prst="rect">
              <a:avLst/>
            </a:prstGeom>
            <a:noFill/>
          </p:spPr>
          <p:txBody>
            <a:bodyPr wrap="square" rtlCol="0">
              <a:spAutoFit/>
            </a:bodyPr>
            <a:lstStyle/>
            <a:p>
              <a:r>
                <a:rPr lang="en-US" sz="2400" dirty="0">
                  <a:latin typeface="+mj-lt"/>
                </a:rPr>
                <a:t>Awards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7933428" y="4394688"/>
              <a:ext cx="2155371" cy="461665"/>
            </a:xfrm>
            <a:prstGeom prst="rect">
              <a:avLst/>
            </a:prstGeom>
            <a:noFill/>
          </p:spPr>
          <p:txBody>
            <a:bodyPr wrap="square" rtlCol="0">
              <a:spAutoFit/>
            </a:bodyPr>
            <a:lstStyle/>
            <a:p>
              <a:r>
                <a:rPr lang="en-US" sz="2400"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7939125" y="5433768"/>
              <a:ext cx="3111701" cy="461665"/>
            </a:xfrm>
            <a:prstGeom prst="rect">
              <a:avLst/>
            </a:prstGeom>
            <a:noFill/>
          </p:spPr>
          <p:txBody>
            <a:bodyPr wrap="square" rtlCol="0">
              <a:spAutoFit/>
            </a:bodyPr>
            <a:lstStyle/>
            <a:p>
              <a:r>
                <a:rPr lang="en-US" sz="2400" dirty="0">
                  <a:latin typeface="+mj-lt"/>
                </a:rPr>
                <a:t>Networking</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2841895" y="3505102"/>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2841895" y="5470580"/>
              <a:ext cx="6097" cy="463336"/>
            </a:xfrm>
            <a:prstGeom prst="rect">
              <a:avLst/>
            </a:prstGeom>
          </p:spPr>
        </p:pic>
        <p:cxnSp>
          <p:nvCxnSpPr>
            <p:cNvPr id="25" name="Straight Connector 24">
              <a:extLst>
                <a:ext uri="{FF2B5EF4-FFF2-40B4-BE49-F238E27FC236}">
                  <a16:creationId xmlns:a16="http://schemas.microsoft.com/office/drawing/2014/main" id="{91043781-A849-4A5E-BABD-1534E3F31575}"/>
                </a:ext>
              </a:extLst>
            </p:cNvPr>
            <p:cNvCxnSpPr>
              <a:cxnSpLocks/>
            </p:cNvCxnSpPr>
            <p:nvPr/>
          </p:nvCxnSpPr>
          <p:spPr>
            <a:xfrm>
              <a:off x="2841895" y="4448985"/>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A1A686-9D7C-4589-8C09-5BC3280C9968}"/>
                </a:ext>
              </a:extLst>
            </p:cNvPr>
            <p:cNvCxnSpPr>
              <a:cxnSpLocks/>
            </p:cNvCxnSpPr>
            <p:nvPr/>
          </p:nvCxnSpPr>
          <p:spPr>
            <a:xfrm>
              <a:off x="2841895" y="5471756"/>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77B7CB-5D23-43EF-85DC-E5490E0938D3}"/>
                </a:ext>
              </a:extLst>
            </p:cNvPr>
            <p:cNvCxnSpPr>
              <a:cxnSpLocks/>
            </p:cNvCxnSpPr>
            <p:nvPr/>
          </p:nvCxnSpPr>
          <p:spPr>
            <a:xfrm>
              <a:off x="7442032" y="3499240"/>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6E136B-A139-47B8-8AB1-9170A03F29CE}"/>
                </a:ext>
              </a:extLst>
            </p:cNvPr>
            <p:cNvCxnSpPr>
              <a:cxnSpLocks/>
            </p:cNvCxnSpPr>
            <p:nvPr/>
          </p:nvCxnSpPr>
          <p:spPr>
            <a:xfrm>
              <a:off x="7442032" y="444312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D92E55-C19C-4565-8647-EB4747259BCE}"/>
                </a:ext>
              </a:extLst>
            </p:cNvPr>
            <p:cNvCxnSpPr>
              <a:cxnSpLocks/>
            </p:cNvCxnSpPr>
            <p:nvPr/>
          </p:nvCxnSpPr>
          <p:spPr>
            <a:xfrm>
              <a:off x="7442032" y="546589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9D6F543D-F65C-4A1E-82E2-439088C4C801}"/>
              </a:ext>
            </a:extLst>
          </p:cNvPr>
          <p:cNvSpPr txBox="1">
            <a:spLocks/>
          </p:cNvSpPr>
          <p:nvPr/>
        </p:nvSpPr>
        <p:spPr>
          <a:xfrm>
            <a:off x="838199" y="1701438"/>
            <a:ext cx="9559697" cy="1323439"/>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3D3C75"/>
              </a:buClr>
              <a:buSzPct val="80000"/>
              <a:buFont typeface="Wingdings 3" charset="2"/>
              <a:buNone/>
              <a:tabLst/>
              <a:defRPr/>
            </a:pPr>
            <a:r>
              <a:rPr kumimoji="0" lang="en-US" sz="2000" b="0" i="0" u="none" strike="noStrike" kern="1200" cap="none" spc="0" normalizeH="0" baseline="0" noProof="0" dirty="0">
                <a:ln>
                  <a:noFill/>
                </a:ln>
                <a:solidFill>
                  <a:srgbClr val="222222"/>
                </a:solidFill>
                <a:effectLst/>
                <a:uLnTx/>
                <a:uFillTx/>
                <a:latin typeface="+mj-lt"/>
              </a:rPr>
              <a:t>As </a:t>
            </a:r>
            <a:r>
              <a:rPr lang="en-US" sz="2000" dirty="0">
                <a:solidFill>
                  <a:srgbClr val="222222"/>
                </a:solidFill>
                <a:latin typeface="+mj-lt"/>
              </a:rPr>
              <a:t>Systems</a:t>
            </a:r>
            <a:r>
              <a:rPr kumimoji="0" lang="en-US" sz="2000" b="0" i="0" u="none" strike="noStrike" kern="1200" cap="none" spc="0" normalizeH="0" baseline="0" noProof="0" dirty="0">
                <a:ln>
                  <a:noFill/>
                </a:ln>
                <a:solidFill>
                  <a:srgbClr val="222222"/>
                </a:solidFill>
                <a:effectLst/>
                <a:uLnTx/>
                <a:uFillTx/>
                <a:latin typeface="+mj-lt"/>
              </a:rPr>
              <a:t> Council is an IEEE Technical Council and unlike Member Societies, individuals cannot be members of a council. However, IEEE Members can register as Systems Council participants, receive newsletters, attend Systems Council sponsored events, and volunteer. Participation in the Council is free.</a:t>
            </a:r>
          </a:p>
        </p:txBody>
      </p:sp>
    </p:spTree>
    <p:extLst>
      <p:ext uri="{BB962C8B-B14F-4D97-AF65-F5344CB8AC3E}">
        <p14:creationId xmlns:p14="http://schemas.microsoft.com/office/powerpoint/2010/main" val="199272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025A-CB8C-4E6D-A9E5-F64C4703A50B}"/>
              </a:ext>
            </a:extLst>
          </p:cNvPr>
          <p:cNvSpPr>
            <a:spLocks noGrp="1"/>
          </p:cNvSpPr>
          <p:nvPr>
            <p:ph type="title"/>
          </p:nvPr>
        </p:nvSpPr>
        <p:spPr/>
        <p:txBody>
          <a:bodyPr/>
          <a:lstStyle/>
          <a:p>
            <a:r>
              <a:rPr lang="en-US" dirty="0"/>
              <a:t>How to Get Involved</a:t>
            </a:r>
          </a:p>
        </p:txBody>
      </p:sp>
      <p:graphicFrame>
        <p:nvGraphicFramePr>
          <p:cNvPr id="7" name="Content Placeholder 6">
            <a:extLst>
              <a:ext uri="{FF2B5EF4-FFF2-40B4-BE49-F238E27FC236}">
                <a16:creationId xmlns:a16="http://schemas.microsoft.com/office/drawing/2014/main" id="{37AEC29E-14E8-4CAE-8921-302B9BD4E091}"/>
              </a:ext>
            </a:extLst>
          </p:cNvPr>
          <p:cNvGraphicFramePr>
            <a:graphicFrameLocks noGrp="1"/>
          </p:cNvGraphicFramePr>
          <p:nvPr>
            <p:ph idx="1"/>
            <p:extLst>
              <p:ext uri="{D42A27DB-BD31-4B8C-83A1-F6EECF244321}">
                <p14:modId xmlns:p14="http://schemas.microsoft.com/office/powerpoint/2010/main" val="2439532468"/>
              </p:ext>
            </p:extLst>
          </p:nvPr>
        </p:nvGraphicFramePr>
        <p:xfrm>
          <a:off x="1479884" y="1985211"/>
          <a:ext cx="8959516" cy="34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960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4221" y="2000672"/>
            <a:ext cx="1943357" cy="1706269"/>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71874" y="21360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ieeesystemscouncil.org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0771" y="18613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904788" y="3944232"/>
            <a:ext cx="3385113" cy="830997"/>
          </a:xfrm>
          <a:prstGeom prst="rect">
            <a:avLst/>
          </a:prstGeom>
          <a:noFill/>
        </p:spPr>
        <p:txBody>
          <a:bodyPr wrap="square" rtlCol="0">
            <a:spAutoFit/>
          </a:bodyPr>
          <a:lstStyle/>
          <a:p>
            <a:pPr defTabSz="914384">
              <a:defRPr/>
            </a:pPr>
            <a:r>
              <a:rPr lang="en-US" sz="2400" dirty="0">
                <a:latin typeface="+mj-lt"/>
              </a:rPr>
              <a:t>Stay up to date on all Systems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71873" y="18604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5980771" y="27752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facebook.com/IEEESystemsCouncil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5980773" y="3654455"/>
            <a:ext cx="2654301" cy="1093911"/>
            <a:chOff x="5137489" y="3023676"/>
            <a:chExt cx="2654300" cy="1093913"/>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77457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@SystemsCouncil</a:t>
              </a:r>
            </a:p>
            <a:p>
              <a:pPr algn="l" defTabSz="914384">
                <a:spcBef>
                  <a:spcPts val="1001"/>
                </a:spcBef>
                <a:defRPr/>
              </a:pPr>
              <a:endParaRPr lang="en-US"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5980771" y="45818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linkedin.com/company/ieee-systems-council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LinkedIn</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021580" y="13159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CA6259B-6B96-1B4D-80DF-8A77F5A7A04F}"/>
              </a:ext>
            </a:extLst>
          </p:cNvPr>
          <p:cNvGrpSpPr/>
          <p:nvPr/>
        </p:nvGrpSpPr>
        <p:grpSpPr>
          <a:xfrm>
            <a:off x="0" y="6389337"/>
            <a:ext cx="5866811" cy="472682"/>
            <a:chOff x="0" y="6385318"/>
            <a:chExt cx="5866811" cy="472682"/>
          </a:xfrm>
        </p:grpSpPr>
        <p:sp>
          <p:nvSpPr>
            <p:cNvPr id="22" name="Rectangle 1">
              <a:extLst>
                <a:ext uri="{FF2B5EF4-FFF2-40B4-BE49-F238E27FC236}">
                  <a16:creationId xmlns:a16="http://schemas.microsoft.com/office/drawing/2014/main" id="{3C8C6B9B-2C97-5342-9656-1D7E821F2B0A}"/>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6C8C61B-A20F-624C-9DA7-BBDC4B200CF8}"/>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IEEESYSTEMSCOUNCIL.ORG/MARKETING-REQUESTS</a:t>
              </a:r>
            </a:p>
          </p:txBody>
        </p:sp>
        <p:pic>
          <p:nvPicPr>
            <p:cNvPr id="24" name="Graphic 23" descr="Internet">
              <a:extLst>
                <a:ext uri="{FF2B5EF4-FFF2-40B4-BE49-F238E27FC236}">
                  <a16:creationId xmlns:a16="http://schemas.microsoft.com/office/drawing/2014/main" id="{598110BC-C945-2A4F-AFFA-A99B4598CD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641373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p:txBody>
          <a:bodyPr/>
          <a:lstStyle/>
          <a:p>
            <a:r>
              <a:rPr lang="en-US" sz="3600" dirty="0"/>
              <a:t>About the Systems Council</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838200" y="1825625"/>
            <a:ext cx="9761621" cy="4351338"/>
          </a:xfrm>
        </p:spPr>
        <p:txBody>
          <a:bodyPr/>
          <a:lstStyle/>
          <a:p>
            <a:pPr marL="0" indent="0" algn="just">
              <a:buNone/>
            </a:pPr>
            <a:r>
              <a:rPr lang="en-US" dirty="0">
                <a:solidFill>
                  <a:srgbClr val="6AC2B9"/>
                </a:solidFill>
                <a:latin typeface="+mn-lt"/>
                <a:cs typeface="Arial" panose="020B0604020202020204" pitchFamily="34" charset="0"/>
              </a:rPr>
              <a:t>Formed in June 2005</a:t>
            </a:r>
          </a:p>
          <a:p>
            <a:pPr marL="0" indent="0" algn="just">
              <a:buNone/>
            </a:pPr>
            <a:endParaRPr lang="en-US" sz="1800" dirty="0"/>
          </a:p>
          <a:p>
            <a:pPr marL="0" indent="0" algn="just">
              <a:buNone/>
            </a:pPr>
            <a:r>
              <a:rPr lang="en-US" dirty="0"/>
              <a:t>The IEEE Systems Council promotes, encourages, and supports the technical, academic and application aspects of systems engineering and systems thinking through its own activities, and with its Society members through joint activities for the growth of Council Affiliate membership, member Society membership, and for addressing overall global challenges.</a:t>
            </a:r>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396946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7C6A-1F69-42A3-B83C-5429467C753A}"/>
              </a:ext>
            </a:extLst>
          </p:cNvPr>
          <p:cNvSpPr>
            <a:spLocks noGrp="1"/>
          </p:cNvSpPr>
          <p:nvPr>
            <p:ph type="title"/>
          </p:nvPr>
        </p:nvSpPr>
        <p:spPr/>
        <p:txBody>
          <a:bodyPr/>
          <a:lstStyle/>
          <a:p>
            <a:r>
              <a:rPr lang="en-US" dirty="0"/>
              <a:t>About the Systems Council</a:t>
            </a:r>
          </a:p>
        </p:txBody>
      </p:sp>
      <p:sp>
        <p:nvSpPr>
          <p:cNvPr id="4" name="Content Placeholder 3">
            <a:extLst>
              <a:ext uri="{FF2B5EF4-FFF2-40B4-BE49-F238E27FC236}">
                <a16:creationId xmlns:a16="http://schemas.microsoft.com/office/drawing/2014/main" id="{4540A262-2941-4215-86D4-489B0B43BC0C}"/>
              </a:ext>
            </a:extLst>
          </p:cNvPr>
          <p:cNvSpPr>
            <a:spLocks noGrp="1"/>
          </p:cNvSpPr>
          <p:nvPr>
            <p:ph idx="1"/>
          </p:nvPr>
        </p:nvSpPr>
        <p:spPr>
          <a:xfrm>
            <a:off x="838200" y="1825625"/>
            <a:ext cx="10471484" cy="1519154"/>
          </a:xfrm>
        </p:spPr>
        <p:txBody>
          <a:bodyPr>
            <a:normAutofit/>
          </a:bodyPr>
          <a:lstStyle/>
          <a:p>
            <a:pPr marL="0" indent="0">
              <a:buNone/>
            </a:pPr>
            <a:r>
              <a:rPr lang="en-US" dirty="0">
                <a:solidFill>
                  <a:srgbClr val="6AC2B9"/>
                </a:solidFill>
              </a:rPr>
              <a:t>Field of Interest</a:t>
            </a:r>
            <a:br>
              <a:rPr lang="en-US" dirty="0"/>
            </a:br>
            <a:r>
              <a:rPr lang="en-US" sz="2400" dirty="0"/>
              <a:t>The Systems Council integrates IEEE activities regarding aspects of multiple disciplines and specialty areas of systems engineering, and covers, but is not limited to: </a:t>
            </a:r>
            <a:endParaRPr lang="en-US" dirty="0"/>
          </a:p>
        </p:txBody>
      </p:sp>
      <p:sp>
        <p:nvSpPr>
          <p:cNvPr id="32" name="TextBox 31">
            <a:extLst>
              <a:ext uri="{FF2B5EF4-FFF2-40B4-BE49-F238E27FC236}">
                <a16:creationId xmlns:a16="http://schemas.microsoft.com/office/drawing/2014/main" id="{FAD9E0C2-46BD-457E-87C8-5891D9287534}"/>
              </a:ext>
            </a:extLst>
          </p:cNvPr>
          <p:cNvSpPr txBox="1"/>
          <p:nvPr/>
        </p:nvSpPr>
        <p:spPr>
          <a:xfrm>
            <a:off x="324852" y="3465099"/>
            <a:ext cx="5670878" cy="2893100"/>
          </a:xfrm>
          <a:prstGeom prst="rect">
            <a:avLst/>
          </a:prstGeom>
          <a:noFill/>
        </p:spPr>
        <p:txBody>
          <a:bodyPr wrap="square" rtlCol="0">
            <a:spAutoFit/>
          </a:bodyPr>
          <a:lstStyle/>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thinking</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Systems-engineering education, standards, processes, methodologies</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modeling, simulation, integration, resilience </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Robust design, safety and human factors, security, usability, environmental aspects</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Product transition: design, production, test, deployment, disposal</a:t>
            </a:r>
          </a:p>
        </p:txBody>
      </p:sp>
      <p:sp>
        <p:nvSpPr>
          <p:cNvPr id="33" name="TextBox 32">
            <a:extLst>
              <a:ext uri="{FF2B5EF4-FFF2-40B4-BE49-F238E27FC236}">
                <a16:creationId xmlns:a16="http://schemas.microsoft.com/office/drawing/2014/main" id="{AD7F6D85-A4C4-49CD-BEA5-FF3544410B8C}"/>
              </a:ext>
            </a:extLst>
          </p:cNvPr>
          <p:cNvSpPr txBox="1"/>
          <p:nvPr/>
        </p:nvSpPr>
        <p:spPr>
          <a:xfrm>
            <a:off x="5698973" y="3429000"/>
            <a:ext cx="5586651" cy="2613310"/>
          </a:xfrm>
          <a:prstGeom prst="rect">
            <a:avLst/>
          </a:prstGeom>
          <a:noFill/>
        </p:spPr>
        <p:txBody>
          <a:bodyPr wrap="square" rtlCol="0">
            <a:noAutofit/>
          </a:bodyPr>
          <a:lstStyle/>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Program and project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Quality assurance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Mission assurance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Requirements development and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Risk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architecture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of systems</a:t>
            </a:r>
          </a:p>
        </p:txBody>
      </p:sp>
    </p:spTree>
    <p:extLst>
      <p:ext uri="{BB962C8B-B14F-4D97-AF65-F5344CB8AC3E}">
        <p14:creationId xmlns:p14="http://schemas.microsoft.com/office/powerpoint/2010/main" val="3121811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Executive Committee</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1219449" y="4499298"/>
            <a:ext cx="9974731" cy="1550430"/>
          </a:xfrm>
          <a:prstGeom prst="rect">
            <a:avLst/>
          </a:prstGeom>
        </p:spPr>
        <p:txBody>
          <a:bodyPr vert="horz" wrap="none" lIns="0" tIns="45720" rIns="0" bIns="45720" numCol="4"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dirty="0">
                <a:solidFill>
                  <a:srgbClr val="0073A5"/>
                </a:solidFill>
                <a:latin typeface="+mj-lt"/>
              </a:rPr>
              <a:t>VP Publications</a:t>
            </a:r>
            <a:br>
              <a:rPr lang="en-US" b="1" dirty="0">
                <a:latin typeface="+mj-lt"/>
              </a:rPr>
            </a:br>
            <a:r>
              <a:rPr lang="en-US" dirty="0">
                <a:latin typeface="+mj-lt"/>
              </a:rPr>
              <a:t>Fabrice Labeau</a:t>
            </a:r>
          </a:p>
          <a:p>
            <a:pPr marL="0" indent="0">
              <a:spcBef>
                <a:spcPts val="600"/>
              </a:spcBef>
              <a:buNone/>
            </a:pPr>
            <a:r>
              <a:rPr lang="en-US" dirty="0">
                <a:solidFill>
                  <a:srgbClr val="0073A5"/>
                </a:solidFill>
                <a:latin typeface="+mj-lt"/>
              </a:rPr>
              <a:t>VP Conferences</a:t>
            </a:r>
            <a:br>
              <a:rPr lang="en-US" dirty="0">
                <a:solidFill>
                  <a:srgbClr val="32316A"/>
                </a:solidFill>
                <a:latin typeface="+mj-lt"/>
              </a:rPr>
            </a:br>
            <a:r>
              <a:rPr lang="en-US" dirty="0">
                <a:latin typeface="+mj-lt"/>
              </a:rPr>
              <a:t>Paolo Carbone</a:t>
            </a:r>
          </a:p>
          <a:p>
            <a:pPr marL="0" indent="0">
              <a:spcBef>
                <a:spcPts val="600"/>
              </a:spcBef>
              <a:buNone/>
            </a:pPr>
            <a:r>
              <a:rPr lang="en-US" dirty="0">
                <a:solidFill>
                  <a:srgbClr val="0073A5"/>
                </a:solidFill>
                <a:latin typeface="+mj-lt"/>
              </a:rPr>
              <a:t>VP Finances</a:t>
            </a:r>
            <a:br>
              <a:rPr lang="en-US" dirty="0">
                <a:solidFill>
                  <a:srgbClr val="32316A"/>
                </a:solidFill>
                <a:latin typeface="+mj-lt"/>
              </a:rPr>
            </a:br>
            <a:r>
              <a:rPr lang="en-US" dirty="0">
                <a:latin typeface="+mj-lt"/>
              </a:rPr>
              <a:t>Shreekanth Mandayam</a:t>
            </a:r>
          </a:p>
          <a:p>
            <a:pPr marL="0" indent="0">
              <a:spcBef>
                <a:spcPts val="600"/>
              </a:spcBef>
              <a:buNone/>
            </a:pPr>
            <a:r>
              <a:rPr lang="en-US" sz="1800" kern="1200" dirty="0">
                <a:solidFill>
                  <a:srgbClr val="0073A5"/>
                </a:solidFill>
                <a:effectLst/>
                <a:latin typeface="+mj-lt"/>
              </a:rPr>
              <a:t>VP Member Services</a:t>
            </a:r>
            <a:br>
              <a:rPr lang="en-US" sz="1800" kern="1200" dirty="0">
                <a:solidFill>
                  <a:srgbClr val="32316A"/>
                </a:solidFill>
                <a:effectLst/>
                <a:latin typeface="+mj-lt"/>
              </a:rPr>
            </a:br>
            <a:r>
              <a:rPr lang="en-US" sz="1800" kern="1200" dirty="0">
                <a:effectLst/>
                <a:latin typeface="+mj-lt"/>
              </a:rPr>
              <a:t>Stephanie White</a:t>
            </a:r>
          </a:p>
          <a:p>
            <a:pPr marL="0" indent="0" algn="l" rtl="0" eaLnBrk="1" latinLnBrk="0" hangingPunct="1">
              <a:spcBef>
                <a:spcPts val="600"/>
              </a:spcBef>
              <a:spcAft>
                <a:spcPts val="0"/>
              </a:spcAft>
              <a:buNone/>
            </a:pPr>
            <a:r>
              <a:rPr lang="en-US" dirty="0">
                <a:solidFill>
                  <a:srgbClr val="0073A5"/>
                </a:solidFill>
                <a:latin typeface="+mj-lt"/>
              </a:rPr>
              <a:t>V</a:t>
            </a:r>
            <a:r>
              <a:rPr lang="en-US" sz="1800" kern="1200" dirty="0">
                <a:solidFill>
                  <a:srgbClr val="0073A5"/>
                </a:solidFill>
                <a:effectLst/>
                <a:latin typeface="+mj-lt"/>
              </a:rPr>
              <a:t>P Technical Operations</a:t>
            </a:r>
            <a:br>
              <a:rPr lang="en-US" sz="1800" kern="1200" dirty="0">
                <a:solidFill>
                  <a:srgbClr val="32316A"/>
                </a:solidFill>
                <a:effectLst/>
                <a:latin typeface="+mj-lt"/>
              </a:rPr>
            </a:br>
            <a:r>
              <a:rPr lang="en-US" sz="1800" kern="1200" dirty="0">
                <a:solidFill>
                  <a:schemeClr val="tx1"/>
                </a:solidFill>
                <a:effectLst/>
                <a:latin typeface="+mj-lt"/>
              </a:rPr>
              <a:t>Andre Oboler</a:t>
            </a:r>
            <a:endParaRPr lang="en-US" dirty="0">
              <a:solidFill>
                <a:schemeClr val="tx1"/>
              </a:solidFill>
              <a:effectLst/>
              <a:latin typeface="+mj-lt"/>
            </a:endParaRPr>
          </a:p>
          <a:p>
            <a:pPr marL="0" indent="0" algn="l" rtl="0" eaLnBrk="1" latinLnBrk="0" hangingPunct="1">
              <a:spcBef>
                <a:spcPts val="600"/>
              </a:spcBef>
              <a:spcAft>
                <a:spcPts val="0"/>
              </a:spcAft>
              <a:buNone/>
            </a:pPr>
            <a:r>
              <a:rPr lang="en-US" sz="1800" kern="1200" dirty="0">
                <a:solidFill>
                  <a:srgbClr val="0073A5"/>
                </a:solidFill>
                <a:effectLst/>
                <a:latin typeface="+mj-lt"/>
              </a:rPr>
              <a:t>Secretary</a:t>
            </a:r>
            <a:br>
              <a:rPr lang="en-US" sz="1800" kern="1200" dirty="0">
                <a:solidFill>
                  <a:srgbClr val="404040"/>
                </a:solidFill>
                <a:effectLst/>
                <a:latin typeface="+mj-lt"/>
              </a:rPr>
            </a:br>
            <a:r>
              <a:rPr lang="en-US" sz="1800" kern="1200" dirty="0">
                <a:effectLst/>
                <a:latin typeface="+mj-lt"/>
              </a:rPr>
              <a:t>Katie Wilson</a:t>
            </a:r>
            <a:endParaRPr lang="en-US" dirty="0">
              <a:effectLst/>
              <a:latin typeface="+mj-lt"/>
            </a:endParaRPr>
          </a:p>
          <a:p>
            <a:pPr marL="288925" indent="0">
              <a:spcBef>
                <a:spcPts val="600"/>
              </a:spcBef>
              <a:buNone/>
            </a:pPr>
            <a:r>
              <a:rPr lang="en-US" dirty="0">
                <a:solidFill>
                  <a:srgbClr val="0073A5"/>
                </a:solidFill>
                <a:latin typeface="+mj-lt"/>
              </a:rPr>
              <a:t>Treasurer</a:t>
            </a:r>
            <a:br>
              <a:rPr lang="en-US" sz="1800" kern="1200" dirty="0">
                <a:effectLst/>
                <a:latin typeface="+mj-lt"/>
              </a:rPr>
            </a:br>
            <a:r>
              <a:rPr lang="en-US" dirty="0">
                <a:latin typeface="+mj-lt"/>
              </a:rPr>
              <a:t>Robert</a:t>
            </a:r>
            <a:r>
              <a:rPr lang="en-US" sz="1800" kern="1200" dirty="0">
                <a:effectLst/>
                <a:latin typeface="+mj-lt"/>
              </a:rPr>
              <a:t> Rassa</a:t>
            </a:r>
            <a:endParaRPr lang="en-US" dirty="0">
              <a:latin typeface="+mj-lt"/>
            </a:endParaRPr>
          </a:p>
          <a:p>
            <a:pPr marL="0" indent="0" algn="l" rtl="0" eaLnBrk="1" latinLnBrk="0" hangingPunct="1">
              <a:spcBef>
                <a:spcPts val="600"/>
              </a:spcBef>
              <a:spcAft>
                <a:spcPts val="0"/>
              </a:spcAft>
              <a:buNone/>
            </a:pPr>
            <a:endParaRPr lang="en-US" dirty="0">
              <a:solidFill>
                <a:srgbClr val="32316A"/>
              </a:solidFill>
              <a:latin typeface="+mj-lt"/>
            </a:endParaRPr>
          </a:p>
          <a:p>
            <a:pPr marL="0" indent="0">
              <a:spcBef>
                <a:spcPts val="600"/>
              </a:spcBef>
              <a:buFont typeface="Wingdings 3" charset="2"/>
              <a:buNone/>
            </a:pPr>
            <a:endParaRPr lang="en-US" dirty="0">
              <a:latin typeface="+mj-lt"/>
            </a:endParaRPr>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3337041" y="4218456"/>
            <a:ext cx="2013417" cy="1831271"/>
          </a:xfrm>
          <a:prstGeom prst="rect">
            <a:avLst/>
          </a:prstGeom>
        </p:spPr>
        <p:txBody>
          <a:bodyPr vert="horz" wrap="square" lIns="0" tIns="45720" rIns="0" bIns="45720" numCol="1" rtlCol="0" anchor="ctr"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endParaRPr lang="en-US" dirty="0">
              <a:effectLst/>
              <a:latin typeface="+mj-lt"/>
            </a:endParaRP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960948" y="2502295"/>
            <a:ext cx="3301828"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sz="2400" dirty="0">
                <a:solidFill>
                  <a:srgbClr val="0073A5"/>
                </a:solidFill>
                <a:latin typeface="+mj-lt"/>
              </a:rPr>
              <a:t>President</a:t>
            </a:r>
            <a:br>
              <a:rPr lang="en-US" sz="2400" b="1" dirty="0">
                <a:latin typeface="+mj-lt"/>
              </a:rPr>
            </a:br>
            <a:r>
              <a:rPr kumimoji="0" lang="en-US" sz="2400" b="0" i="0" u="none" strike="noStrike" kern="1200" cap="none" spc="0" normalizeH="0" baseline="0" noProof="0" dirty="0">
                <a:ln>
                  <a:noFill/>
                </a:ln>
                <a:solidFill>
                  <a:prstClr val="black"/>
                </a:solidFill>
                <a:effectLst/>
                <a:uLnTx/>
                <a:uFillTx/>
                <a:latin typeface="+mj-lt"/>
                <a:ea typeface="+mn-ea"/>
                <a:cs typeface="+mn-cs"/>
              </a:rPr>
              <a:t>Walt Downing</a:t>
            </a: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1800" b="0" i="0" u="none" strike="noStrike" kern="1200" cap="none" spc="0" normalizeH="0" baseline="0" noProof="0" dirty="0">
                <a:ln>
                  <a:noFill/>
                </a:ln>
                <a:solidFill>
                  <a:prstClr val="black"/>
                </a:solidFill>
                <a:effectLst/>
                <a:uLnTx/>
                <a:uFillTx/>
                <a:latin typeface="+mj-lt"/>
                <a:ea typeface="+mn-ea"/>
                <a:cs typeface="+mn-cs"/>
              </a:rPr>
              <a:t>Southwest </a:t>
            </a:r>
            <a:r>
              <a:rPr kumimoji="0" lang="en-US" sz="1800" b="0" i="0" u="none" strike="noStrike" kern="1200" cap="none" spc="0" normalizeH="0" baseline="0" noProof="0">
                <a:ln>
                  <a:noFill/>
                </a:ln>
                <a:solidFill>
                  <a:prstClr val="black"/>
                </a:solidFill>
                <a:effectLst/>
                <a:uLnTx/>
                <a:uFillTx/>
                <a:latin typeface="+mj-lt"/>
                <a:ea typeface="+mn-ea"/>
                <a:cs typeface="+mn-cs"/>
              </a:rPr>
              <a:t>Research Institute</a:t>
            </a:r>
            <a:endParaRPr lang="en-US" dirty="0">
              <a:latin typeface="+mj-lt"/>
            </a:endParaRP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1110470" y="4340138"/>
            <a:ext cx="9087653" cy="0"/>
          </a:xfrm>
          <a:prstGeom prst="line">
            <a:avLst/>
          </a:prstGeom>
          <a:ln w="19050">
            <a:solidFill>
              <a:srgbClr val="61C5BA"/>
            </a:solidFill>
          </a:ln>
        </p:spPr>
        <p:style>
          <a:lnRef idx="1">
            <a:schemeClr val="accent1"/>
          </a:lnRef>
          <a:fillRef idx="0">
            <a:schemeClr val="accent1"/>
          </a:fillRef>
          <a:effectRef idx="0">
            <a:schemeClr val="accent1"/>
          </a:effectRef>
          <a:fontRef idx="minor">
            <a:schemeClr val="tx1"/>
          </a:fontRef>
        </p:style>
      </p:cxnSp>
      <p:sp>
        <p:nvSpPr>
          <p:cNvPr id="26" name="Rectangle: Diagonal Corners Snipped 25">
            <a:extLst>
              <a:ext uri="{FF2B5EF4-FFF2-40B4-BE49-F238E27FC236}">
                <a16:creationId xmlns:a16="http://schemas.microsoft.com/office/drawing/2014/main" id="{1511F91E-8D6C-43FA-AED8-63CA306D99F4}"/>
              </a:ext>
            </a:extLst>
          </p:cNvPr>
          <p:cNvSpPr/>
          <p:nvPr/>
        </p:nvSpPr>
        <p:spPr>
          <a:xfrm>
            <a:off x="6262776" y="1868808"/>
            <a:ext cx="1669447" cy="2035189"/>
          </a:xfrm>
          <a:prstGeom prst="snip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7" name="Rectangle: Diagonal Corners Snipped 26">
            <a:extLst>
              <a:ext uri="{FF2B5EF4-FFF2-40B4-BE49-F238E27FC236}">
                <a16:creationId xmlns:a16="http://schemas.microsoft.com/office/drawing/2014/main" id="{E1906BE6-5BCF-4740-ABCA-A94CEAA7637D}"/>
              </a:ext>
            </a:extLst>
          </p:cNvPr>
          <p:cNvSpPr/>
          <p:nvPr/>
        </p:nvSpPr>
        <p:spPr>
          <a:xfrm>
            <a:off x="6353400" y="1948481"/>
            <a:ext cx="1488198" cy="1812900"/>
          </a:xfrm>
          <a:prstGeom prst="snip2DiagRect">
            <a:avLst/>
          </a:prstGeom>
          <a:blipFill>
            <a:blip r:embed="rId2"/>
            <a:stretch>
              <a:fillRect l="-429" t="-3152" r="-455" b="-911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D49109D5-E103-4BCE-8BAA-1D8267BCDE14}"/>
              </a:ext>
            </a:extLst>
          </p:cNvPr>
          <p:cNvGrpSpPr/>
          <p:nvPr/>
        </p:nvGrpSpPr>
        <p:grpSpPr>
          <a:xfrm>
            <a:off x="0" y="6389337"/>
            <a:ext cx="5866811" cy="472682"/>
            <a:chOff x="0" y="6385318"/>
            <a:chExt cx="5866811" cy="472682"/>
          </a:xfrm>
        </p:grpSpPr>
        <p:sp>
          <p:nvSpPr>
            <p:cNvPr id="11" name="Rectangle 1">
              <a:extLst>
                <a:ext uri="{FF2B5EF4-FFF2-40B4-BE49-F238E27FC236}">
                  <a16:creationId xmlns:a16="http://schemas.microsoft.com/office/drawing/2014/main" id="{92563EDE-36FD-4692-BD40-4443BDE7A4A1}"/>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BB9800-DCD1-4FED-8D8D-26464B0D9F1B}"/>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IEEESYSTEMSCOUNCIL.ORG/EXECUTIVE-COMMITTEE</a:t>
              </a:r>
            </a:p>
          </p:txBody>
        </p:sp>
        <p:pic>
          <p:nvPicPr>
            <p:cNvPr id="14" name="Graphic 13" descr="Internet">
              <a:extLst>
                <a:ext uri="{FF2B5EF4-FFF2-40B4-BE49-F238E27FC236}">
                  <a16:creationId xmlns:a16="http://schemas.microsoft.com/office/drawing/2014/main" id="{FFA9D694-4603-457E-944C-D692A73F5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sp>
        <p:nvSpPr>
          <p:cNvPr id="15" name="Content Placeholder 2">
            <a:extLst>
              <a:ext uri="{FF2B5EF4-FFF2-40B4-BE49-F238E27FC236}">
                <a16:creationId xmlns:a16="http://schemas.microsoft.com/office/drawing/2014/main" id="{54F6A7DE-02BC-4CFF-AEA8-A221F67760A0}"/>
              </a:ext>
            </a:extLst>
          </p:cNvPr>
          <p:cNvSpPr txBox="1">
            <a:spLocks/>
          </p:cNvSpPr>
          <p:nvPr/>
        </p:nvSpPr>
        <p:spPr>
          <a:xfrm>
            <a:off x="8276303" y="2540995"/>
            <a:ext cx="206004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dirty="0">
                <a:solidFill>
                  <a:srgbClr val="0073A5"/>
                </a:solidFill>
                <a:latin typeface="+mj-lt"/>
              </a:rPr>
              <a:t>President-Elect</a:t>
            </a:r>
            <a:br>
              <a:rPr lang="en-US" sz="2400" b="1" dirty="0">
                <a:latin typeface="+mj-lt"/>
              </a:rPr>
            </a:br>
            <a:r>
              <a:rPr kumimoji="0" lang="en-US" sz="2400" b="0" i="0" u="none" strike="noStrike" kern="1200" cap="none" spc="0" normalizeH="0" baseline="0" noProof="0" dirty="0">
                <a:ln>
                  <a:noFill/>
                </a:ln>
                <a:solidFill>
                  <a:prstClr val="black"/>
                </a:solidFill>
                <a:effectLst/>
                <a:uLnTx/>
                <a:uFillTx/>
                <a:latin typeface="+mj-lt"/>
                <a:ea typeface="+mn-ea"/>
                <a:cs typeface="+mn-cs"/>
              </a:rPr>
              <a:t>Andy Chen</a:t>
            </a:r>
            <a:br>
              <a:rPr kumimoji="0" lang="en-US" sz="3200" b="0" i="0" u="none" strike="noStrike" kern="1200" cap="none" spc="0" normalizeH="0" baseline="0" noProof="0" dirty="0">
                <a:ln>
                  <a:noFill/>
                </a:ln>
                <a:solidFill>
                  <a:prstClr val="black"/>
                </a:solidFill>
                <a:effectLst/>
                <a:uLnTx/>
                <a:uFillTx/>
                <a:latin typeface="+mj-lt"/>
                <a:ea typeface="+mn-ea"/>
                <a:cs typeface="+mn-cs"/>
              </a:rPr>
            </a:br>
            <a:r>
              <a:rPr lang="en-US" dirty="0" err="1">
                <a:solidFill>
                  <a:prstClr val="black"/>
                </a:solidFill>
                <a:latin typeface="+mj-lt"/>
              </a:rPr>
              <a:t>Catronic</a:t>
            </a:r>
            <a:r>
              <a:rPr lang="en-US" dirty="0">
                <a:solidFill>
                  <a:prstClr val="black"/>
                </a:solidFill>
                <a:latin typeface="+mj-lt"/>
              </a:rPr>
              <a:t> Enterprise</a:t>
            </a:r>
            <a:endParaRPr lang="en-US" dirty="0">
              <a:latin typeface="+mj-lt"/>
            </a:endParaRPr>
          </a:p>
        </p:txBody>
      </p:sp>
      <p:sp>
        <p:nvSpPr>
          <p:cNvPr id="17" name="Rectangle: Diagonal Corners Snipped 16">
            <a:extLst>
              <a:ext uri="{FF2B5EF4-FFF2-40B4-BE49-F238E27FC236}">
                <a16:creationId xmlns:a16="http://schemas.microsoft.com/office/drawing/2014/main" id="{FDFB2A30-599C-42AF-BC22-3B7EA4B4E538}"/>
              </a:ext>
            </a:extLst>
          </p:cNvPr>
          <p:cNvSpPr/>
          <p:nvPr/>
        </p:nvSpPr>
        <p:spPr>
          <a:xfrm>
            <a:off x="910600" y="1878129"/>
            <a:ext cx="1669447" cy="2035189"/>
          </a:xfrm>
          <a:prstGeom prst="snip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Rectangle: Diagonal Corners Snipped 17">
            <a:extLst>
              <a:ext uri="{FF2B5EF4-FFF2-40B4-BE49-F238E27FC236}">
                <a16:creationId xmlns:a16="http://schemas.microsoft.com/office/drawing/2014/main" id="{1F5EFAC8-A16A-4A8D-ACA8-A965101E042F}"/>
              </a:ext>
            </a:extLst>
          </p:cNvPr>
          <p:cNvSpPr/>
          <p:nvPr/>
        </p:nvSpPr>
        <p:spPr>
          <a:xfrm>
            <a:off x="991405" y="1979953"/>
            <a:ext cx="1488198" cy="1812900"/>
          </a:xfrm>
          <a:prstGeom prst="snip2DiagRect">
            <a:avLst/>
          </a:prstGeom>
          <a:blipFill dpi="0" rotWithShape="1">
            <a:blip r:embed="rId5"/>
            <a:srcRect/>
            <a:stretch>
              <a:fillRect l="-3000" t="-3152" r="-455" b="-911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23100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sp>
        <p:nvSpPr>
          <p:cNvPr id="24" name="Content Placeholder 2">
            <a:extLst>
              <a:ext uri="{FF2B5EF4-FFF2-40B4-BE49-F238E27FC236}">
                <a16:creationId xmlns:a16="http://schemas.microsoft.com/office/drawing/2014/main" id="{6E6CADC0-3590-49F6-8A9D-841D27950D32}"/>
              </a:ext>
            </a:extLst>
          </p:cNvPr>
          <p:cNvSpPr txBox="1">
            <a:spLocks/>
          </p:cNvSpPr>
          <p:nvPr/>
        </p:nvSpPr>
        <p:spPr>
          <a:xfrm>
            <a:off x="838200" y="1956023"/>
            <a:ext cx="10724957" cy="1844802"/>
          </a:xfrm>
          <a:prstGeom prst="rect">
            <a:avLst/>
          </a:prstGeom>
        </p:spPr>
        <p:txBody>
          <a:bodyPr vert="horz" wrap="square" lIns="91440" tIns="45720" rIns="91440" bIns="45720" numCol="3"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t>Aerospace and Electronic Systems</a:t>
            </a:r>
            <a:br>
              <a:rPr lang="en-US" sz="1600" dirty="0"/>
            </a:br>
            <a:r>
              <a:rPr lang="en-US" sz="1600" dirty="0"/>
              <a:t>Circuits and Systems</a:t>
            </a:r>
            <a:br>
              <a:rPr lang="en-US" sz="1600" dirty="0"/>
            </a:br>
            <a:r>
              <a:rPr lang="en-US" sz="1600" dirty="0"/>
              <a:t>Communications</a:t>
            </a:r>
            <a:br>
              <a:rPr lang="en-US" sz="1600" dirty="0"/>
            </a:br>
            <a:r>
              <a:rPr lang="en-US" sz="1600" dirty="0"/>
              <a:t>Computer</a:t>
            </a:r>
            <a:br>
              <a:rPr lang="en-US" sz="1600" dirty="0"/>
            </a:br>
            <a:r>
              <a:rPr lang="en-US" sz="1600" dirty="0"/>
              <a:t>Consumer Technology </a:t>
            </a:r>
            <a:br>
              <a:rPr lang="en-US" sz="1600" dirty="0"/>
            </a:br>
            <a:r>
              <a:rPr lang="en-US" sz="1600" dirty="0"/>
              <a:t>Control Systems</a:t>
            </a:r>
            <a:br>
              <a:rPr lang="en-US" sz="1600" dirty="0"/>
            </a:br>
            <a:r>
              <a:rPr lang="en-US" sz="1600" dirty="0"/>
              <a:t>Electromagnetic Compatibility </a:t>
            </a:r>
            <a:br>
              <a:rPr lang="en-US" sz="1600" dirty="0"/>
            </a:br>
            <a:endParaRPr lang="en-US" sz="1600" dirty="0"/>
          </a:p>
          <a:p>
            <a:pPr marL="0" indent="0">
              <a:buFont typeface="Wingdings 3" charset="2"/>
              <a:buNone/>
            </a:pPr>
            <a:r>
              <a:rPr lang="en-US" sz="1600" dirty="0"/>
              <a:t>Industry Applications</a:t>
            </a:r>
            <a:br>
              <a:rPr lang="en-US" sz="1600" dirty="0"/>
            </a:br>
            <a:r>
              <a:rPr lang="en-US" sz="1600" dirty="0"/>
              <a:t>Industrial Electronics</a:t>
            </a:r>
            <a:br>
              <a:rPr lang="en-US" sz="1600" dirty="0"/>
            </a:br>
            <a:r>
              <a:rPr lang="en-US" sz="1600" dirty="0"/>
              <a:t>Information Theory</a:t>
            </a:r>
            <a:br>
              <a:rPr lang="en-US" sz="1600" dirty="0">
                <a:solidFill>
                  <a:srgbClr val="6AC2B9"/>
                </a:solidFill>
              </a:rPr>
            </a:br>
            <a:r>
              <a:rPr lang="en-US" sz="1600" dirty="0"/>
              <a:t>Instrumentation and Measurement</a:t>
            </a:r>
            <a:br>
              <a:rPr lang="en-US" sz="1600" dirty="0"/>
            </a:br>
            <a:r>
              <a:rPr lang="en-US" sz="1600" dirty="0"/>
              <a:t>Microwave Theory and Techniques</a:t>
            </a:r>
            <a:br>
              <a:rPr lang="en-US" sz="1600" dirty="0"/>
            </a:br>
            <a:r>
              <a:rPr lang="en-US" sz="1600" dirty="0"/>
              <a:t>Power Electronics</a:t>
            </a:r>
            <a:br>
              <a:rPr lang="en-US" sz="1600" dirty="0"/>
            </a:br>
            <a:r>
              <a:rPr lang="en-US" sz="1600" dirty="0"/>
              <a:t>Product Safety Engineering</a:t>
            </a:r>
            <a:br>
              <a:rPr lang="en-US" sz="1600" dirty="0"/>
            </a:br>
            <a:endParaRPr lang="en-US" sz="1600" dirty="0"/>
          </a:p>
          <a:p>
            <a:pPr marL="0" indent="0">
              <a:buFont typeface="Wingdings 3" charset="2"/>
              <a:buNone/>
            </a:pPr>
            <a:r>
              <a:rPr lang="en-US" sz="1600" dirty="0"/>
              <a:t>Reliability Society </a:t>
            </a:r>
            <a:br>
              <a:rPr lang="en-US" sz="1600" dirty="0"/>
            </a:br>
            <a:r>
              <a:rPr lang="en-US" sz="1600" dirty="0"/>
              <a:t>Robotics and Automation</a:t>
            </a:r>
            <a:br>
              <a:rPr lang="en-US" sz="1600" dirty="0"/>
            </a:br>
            <a:r>
              <a:rPr lang="en-US" sz="1600" dirty="0"/>
              <a:t>Social Implications of Technology</a:t>
            </a:r>
            <a:br>
              <a:rPr lang="en-US" sz="1600" dirty="0"/>
            </a:br>
            <a:r>
              <a:rPr lang="en-US" sz="1600" dirty="0"/>
              <a:t>Systems, Man, and Cybernetics</a:t>
            </a:r>
            <a:br>
              <a:rPr lang="en-US" sz="1600" dirty="0"/>
            </a:br>
            <a:r>
              <a:rPr lang="en-US" sz="1600" dirty="0"/>
              <a:t>Technology and Engineering Management</a:t>
            </a:r>
            <a:br>
              <a:rPr lang="en-US" sz="1600" dirty="0"/>
            </a:br>
            <a:r>
              <a:rPr lang="en-US" sz="1600" dirty="0"/>
              <a:t>Vehicular Technology</a:t>
            </a:r>
            <a:endParaRPr lang="en-US" sz="1600" dirty="0">
              <a:solidFill>
                <a:schemeClr val="tx1"/>
              </a:solidFill>
              <a:latin typeface="+mj-lt"/>
            </a:endParaRPr>
          </a:p>
        </p:txBody>
      </p:sp>
      <p:pic>
        <p:nvPicPr>
          <p:cNvPr id="14" name="Picture 6">
            <a:extLst>
              <a:ext uri="{FF2B5EF4-FFF2-40B4-BE49-F238E27FC236}">
                <a16:creationId xmlns:a16="http://schemas.microsoft.com/office/drawing/2014/main" id="{DA34187D-E5E8-4E19-B358-15FB03C8A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28047" y="4060148"/>
            <a:ext cx="1016460" cy="3127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9FB6500-45F1-49BD-A24E-5CEA2999C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082" y="3940733"/>
            <a:ext cx="529363" cy="574146"/>
          </a:xfrm>
          <a:prstGeom prst="rect">
            <a:avLst/>
          </a:prstGeom>
        </p:spPr>
      </p:pic>
      <p:pic>
        <p:nvPicPr>
          <p:cNvPr id="16" name="Picture 15">
            <a:extLst>
              <a:ext uri="{FF2B5EF4-FFF2-40B4-BE49-F238E27FC236}">
                <a16:creationId xmlns:a16="http://schemas.microsoft.com/office/drawing/2014/main" id="{DA64C25D-AEAC-4BC6-9FC5-09FEDDAB9E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28854" y="4890700"/>
            <a:ext cx="1410159" cy="407266"/>
          </a:xfrm>
          <a:prstGeom prst="rect">
            <a:avLst/>
          </a:prstGeom>
        </p:spPr>
      </p:pic>
      <p:pic>
        <p:nvPicPr>
          <p:cNvPr id="4" name="Picture 3">
            <a:extLst>
              <a:ext uri="{FF2B5EF4-FFF2-40B4-BE49-F238E27FC236}">
                <a16:creationId xmlns:a16="http://schemas.microsoft.com/office/drawing/2014/main" id="{F813A327-D941-4CBA-9724-64C3F9D45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44" y="4013937"/>
            <a:ext cx="771010" cy="405181"/>
          </a:xfrm>
          <a:prstGeom prst="rect">
            <a:avLst/>
          </a:prstGeom>
        </p:spPr>
      </p:pic>
      <p:pic>
        <p:nvPicPr>
          <p:cNvPr id="6" name="Picture 5">
            <a:extLst>
              <a:ext uri="{FF2B5EF4-FFF2-40B4-BE49-F238E27FC236}">
                <a16:creationId xmlns:a16="http://schemas.microsoft.com/office/drawing/2014/main" id="{5E42BBC8-4B09-4414-B37B-5E03C89259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2943" y="3988933"/>
            <a:ext cx="1163782" cy="422661"/>
          </a:xfrm>
          <a:prstGeom prst="rect">
            <a:avLst/>
          </a:prstGeom>
        </p:spPr>
      </p:pic>
      <p:pic>
        <p:nvPicPr>
          <p:cNvPr id="8" name="Picture 7">
            <a:extLst>
              <a:ext uri="{FF2B5EF4-FFF2-40B4-BE49-F238E27FC236}">
                <a16:creationId xmlns:a16="http://schemas.microsoft.com/office/drawing/2014/main" id="{6FA1674A-E42C-4339-9FCA-4861E707F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5843" y="3931582"/>
            <a:ext cx="1293380" cy="487536"/>
          </a:xfrm>
          <a:prstGeom prst="rect">
            <a:avLst/>
          </a:prstGeom>
        </p:spPr>
      </p:pic>
      <p:pic>
        <p:nvPicPr>
          <p:cNvPr id="10" name="Picture 9">
            <a:extLst>
              <a:ext uri="{FF2B5EF4-FFF2-40B4-BE49-F238E27FC236}">
                <a16:creationId xmlns:a16="http://schemas.microsoft.com/office/drawing/2014/main" id="{F50605CA-7CB1-432E-8DB1-CF8B5F1F3E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9783" y="3878780"/>
            <a:ext cx="1068667" cy="614899"/>
          </a:xfrm>
          <a:prstGeom prst="rect">
            <a:avLst/>
          </a:prstGeom>
        </p:spPr>
      </p:pic>
      <p:pic>
        <p:nvPicPr>
          <p:cNvPr id="12" name="Picture 11">
            <a:extLst>
              <a:ext uri="{FF2B5EF4-FFF2-40B4-BE49-F238E27FC236}">
                <a16:creationId xmlns:a16="http://schemas.microsoft.com/office/drawing/2014/main" id="{21407A3B-53B5-45A7-8075-4DABA966B8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4476" y="3857834"/>
            <a:ext cx="1068667" cy="635031"/>
          </a:xfrm>
          <a:prstGeom prst="rect">
            <a:avLst/>
          </a:prstGeom>
        </p:spPr>
      </p:pic>
      <p:pic>
        <p:nvPicPr>
          <p:cNvPr id="17" name="Picture 16">
            <a:extLst>
              <a:ext uri="{FF2B5EF4-FFF2-40B4-BE49-F238E27FC236}">
                <a16:creationId xmlns:a16="http://schemas.microsoft.com/office/drawing/2014/main" id="{24BFD7C4-BECB-4619-A165-723562578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2113" y="4057026"/>
            <a:ext cx="1161611" cy="391292"/>
          </a:xfrm>
          <a:prstGeom prst="rect">
            <a:avLst/>
          </a:prstGeom>
        </p:spPr>
      </p:pic>
      <p:pic>
        <p:nvPicPr>
          <p:cNvPr id="19" name="Picture 18">
            <a:extLst>
              <a:ext uri="{FF2B5EF4-FFF2-40B4-BE49-F238E27FC236}">
                <a16:creationId xmlns:a16="http://schemas.microsoft.com/office/drawing/2014/main" id="{D003185C-494E-4139-843D-11E6803728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460" y="4818718"/>
            <a:ext cx="700046" cy="679852"/>
          </a:xfrm>
          <a:prstGeom prst="rect">
            <a:avLst/>
          </a:prstGeom>
        </p:spPr>
      </p:pic>
      <p:pic>
        <p:nvPicPr>
          <p:cNvPr id="21" name="Picture 20">
            <a:extLst>
              <a:ext uri="{FF2B5EF4-FFF2-40B4-BE49-F238E27FC236}">
                <a16:creationId xmlns:a16="http://schemas.microsoft.com/office/drawing/2014/main" id="{D6610C99-BA30-4A74-ABEC-27C0B5866A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0045" y="4856409"/>
            <a:ext cx="1293380" cy="491484"/>
          </a:xfrm>
          <a:prstGeom prst="rect">
            <a:avLst/>
          </a:prstGeom>
        </p:spPr>
      </p:pic>
      <p:pic>
        <p:nvPicPr>
          <p:cNvPr id="23" name="Picture 22">
            <a:extLst>
              <a:ext uri="{FF2B5EF4-FFF2-40B4-BE49-F238E27FC236}">
                <a16:creationId xmlns:a16="http://schemas.microsoft.com/office/drawing/2014/main" id="{4741BC2C-FA82-4E6A-85B4-BF0F6701FB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5540" y="4742928"/>
            <a:ext cx="700046" cy="780962"/>
          </a:xfrm>
          <a:prstGeom prst="rect">
            <a:avLst/>
          </a:prstGeom>
        </p:spPr>
      </p:pic>
      <p:pic>
        <p:nvPicPr>
          <p:cNvPr id="26" name="Picture 25">
            <a:extLst>
              <a:ext uri="{FF2B5EF4-FFF2-40B4-BE49-F238E27FC236}">
                <a16:creationId xmlns:a16="http://schemas.microsoft.com/office/drawing/2014/main" id="{D6E8ACB2-CF8A-4D43-80C0-6832DC77FA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91470" y="4925897"/>
            <a:ext cx="857394" cy="415024"/>
          </a:xfrm>
          <a:prstGeom prst="rect">
            <a:avLst/>
          </a:prstGeom>
        </p:spPr>
      </p:pic>
      <p:pic>
        <p:nvPicPr>
          <p:cNvPr id="28" name="Picture 27">
            <a:extLst>
              <a:ext uri="{FF2B5EF4-FFF2-40B4-BE49-F238E27FC236}">
                <a16:creationId xmlns:a16="http://schemas.microsoft.com/office/drawing/2014/main" id="{CA3C8429-8279-4C9A-B6A1-345972DA57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29783" y="4942357"/>
            <a:ext cx="1129788" cy="415024"/>
          </a:xfrm>
          <a:prstGeom prst="rect">
            <a:avLst/>
          </a:prstGeom>
        </p:spPr>
      </p:pic>
      <p:pic>
        <p:nvPicPr>
          <p:cNvPr id="30" name="Picture 29">
            <a:extLst>
              <a:ext uri="{FF2B5EF4-FFF2-40B4-BE49-F238E27FC236}">
                <a16:creationId xmlns:a16="http://schemas.microsoft.com/office/drawing/2014/main" id="{DFADBF46-07A7-4306-A1A6-A277558F29B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86995" y="4847745"/>
            <a:ext cx="1161612" cy="493176"/>
          </a:xfrm>
          <a:prstGeom prst="rect">
            <a:avLst/>
          </a:prstGeom>
        </p:spPr>
      </p:pic>
      <p:pic>
        <p:nvPicPr>
          <p:cNvPr id="32" name="Picture 31">
            <a:extLst>
              <a:ext uri="{FF2B5EF4-FFF2-40B4-BE49-F238E27FC236}">
                <a16:creationId xmlns:a16="http://schemas.microsoft.com/office/drawing/2014/main" id="{D57D9BA7-A26C-409D-8BBC-7841D8F384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26885" y="5719913"/>
            <a:ext cx="1494958" cy="425997"/>
          </a:xfrm>
          <a:prstGeom prst="rect">
            <a:avLst/>
          </a:prstGeom>
        </p:spPr>
      </p:pic>
      <p:pic>
        <p:nvPicPr>
          <p:cNvPr id="34" name="Picture 33">
            <a:extLst>
              <a:ext uri="{FF2B5EF4-FFF2-40B4-BE49-F238E27FC236}">
                <a16:creationId xmlns:a16="http://schemas.microsoft.com/office/drawing/2014/main" id="{26910F47-D429-4913-BE22-CADA1D220B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2880" y="5769548"/>
            <a:ext cx="1094540" cy="337317"/>
          </a:xfrm>
          <a:prstGeom prst="rect">
            <a:avLst/>
          </a:prstGeom>
        </p:spPr>
      </p:pic>
      <p:pic>
        <p:nvPicPr>
          <p:cNvPr id="36" name="Picture 35">
            <a:extLst>
              <a:ext uri="{FF2B5EF4-FFF2-40B4-BE49-F238E27FC236}">
                <a16:creationId xmlns:a16="http://schemas.microsoft.com/office/drawing/2014/main" id="{46F6DFE7-7D6E-4730-81AD-AD2FAF97603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90643" y="5674936"/>
            <a:ext cx="784201" cy="428893"/>
          </a:xfrm>
          <a:prstGeom prst="rect">
            <a:avLst/>
          </a:prstGeom>
        </p:spPr>
      </p:pic>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IEEESYSTEMSCOUNCIL.ORG/MEMBER-SOCIETIES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128" y="6385318"/>
              <a:ext cx="461665" cy="461665"/>
            </a:xfrm>
            <a:prstGeom prst="rect">
              <a:avLst/>
            </a:prstGeom>
          </p:spPr>
        </p:pic>
      </p:grpSp>
      <p:pic>
        <p:nvPicPr>
          <p:cNvPr id="5" name="Picture 2" descr="IEEE Reliability Society Newsletter">
            <a:extLst>
              <a:ext uri="{FF2B5EF4-FFF2-40B4-BE49-F238E27FC236}">
                <a16:creationId xmlns:a16="http://schemas.microsoft.com/office/drawing/2014/main" id="{391E5694-F7CB-86E7-31BE-532AF0E56432}"/>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saturation sat="32000"/>
                    </a14:imgEffect>
                  </a14:imgLayer>
                </a14:imgProps>
              </a:ext>
              <a:ext uri="{28A0092B-C50C-407E-A947-70E740481C1C}">
                <a14:useLocalDpi xmlns:a14="http://schemas.microsoft.com/office/drawing/2010/main" val="0"/>
              </a:ext>
            </a:extLst>
          </a:blip>
          <a:srcRect/>
          <a:stretch>
            <a:fillRect/>
          </a:stretch>
        </p:blipFill>
        <p:spPr bwMode="auto">
          <a:xfrm>
            <a:off x="7121555" y="4847745"/>
            <a:ext cx="530119" cy="530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1132ACE-70BD-3448-F697-CCEE0BDDD341}"/>
              </a:ext>
            </a:extLst>
          </p:cNvPr>
          <p:cNvPicPr>
            <a:picLocks noChangeAspect="1"/>
          </p:cNvPicPr>
          <p:nvPr/>
        </p:nvPicPr>
        <p:blipFill>
          <a:blip r:embed="rId25">
            <a:extLst>
              <a:ext uri="{BEBA8EAE-BF5A-486C-A8C5-ECC9F3942E4B}">
                <a14:imgProps xmlns:a14="http://schemas.microsoft.com/office/drawing/2010/main">
                  <a14:imgLayer>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968341" y="3966455"/>
            <a:ext cx="805314" cy="572434"/>
          </a:xfrm>
          <a:prstGeom prst="rect">
            <a:avLst/>
          </a:prstGeom>
        </p:spPr>
      </p:pic>
    </p:spTree>
    <p:extLst>
      <p:ext uri="{BB962C8B-B14F-4D97-AF65-F5344CB8AC3E}">
        <p14:creationId xmlns:p14="http://schemas.microsoft.com/office/powerpoint/2010/main" val="285363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2024 Member Society Representatives</a:t>
            </a:r>
          </a:p>
        </p:txBody>
      </p:sp>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IEEESYSTEMSCOUNCIL.ORG/MEMBER-SOCIETY-REPS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sp>
        <p:nvSpPr>
          <p:cNvPr id="56" name="Rectangle 55">
            <a:extLst>
              <a:ext uri="{FF2B5EF4-FFF2-40B4-BE49-F238E27FC236}">
                <a16:creationId xmlns:a16="http://schemas.microsoft.com/office/drawing/2014/main" id="{A79E7FFA-F696-9D40-AA0D-B0E90B8C1BD4}"/>
              </a:ext>
            </a:extLst>
          </p:cNvPr>
          <p:cNvSpPr/>
          <p:nvPr/>
        </p:nvSpPr>
        <p:spPr>
          <a:xfrm>
            <a:off x="-27584" y="1706854"/>
            <a:ext cx="1676770" cy="4939814"/>
          </a:xfrm>
          <a:prstGeom prst="rect">
            <a:avLst/>
          </a:prstGeom>
        </p:spPr>
        <p:txBody>
          <a:bodyPr wrap="square" numCol="1" anchor="t" anchorCtr="0">
            <a:spAutoFit/>
          </a:bodyPr>
          <a:lstStyle/>
          <a:p>
            <a:pPr algn="r">
              <a:lnSpc>
                <a:spcPct val="150000"/>
              </a:lnSpc>
            </a:pPr>
            <a:r>
              <a:rPr lang="en-US" b="1" dirty="0"/>
              <a:t>AESS</a:t>
            </a:r>
            <a:r>
              <a:rPr lang="en-US" dirty="0"/>
              <a:t>  </a:t>
            </a:r>
            <a:r>
              <a:rPr lang="en-US" dirty="0">
                <a:solidFill>
                  <a:srgbClr val="0070AB"/>
                </a:solidFill>
              </a:rPr>
              <a:t>|</a:t>
            </a:r>
          </a:p>
          <a:p>
            <a:pPr algn="r">
              <a:lnSpc>
                <a:spcPct val="150000"/>
              </a:lnSpc>
            </a:pPr>
            <a:r>
              <a:rPr lang="en-US" b="1" dirty="0"/>
              <a:t>CASS</a:t>
            </a:r>
            <a:r>
              <a:rPr lang="en-US" b="1" dirty="0">
                <a:solidFill>
                  <a:srgbClr val="0070AB"/>
                </a:solidFill>
              </a:rPr>
              <a:t>  </a:t>
            </a:r>
            <a:r>
              <a:rPr lang="en-US" dirty="0">
                <a:solidFill>
                  <a:srgbClr val="0070AB"/>
                </a:solidFill>
              </a:rPr>
              <a:t>|</a:t>
            </a:r>
          </a:p>
          <a:p>
            <a:pPr algn="r">
              <a:lnSpc>
                <a:spcPct val="150000"/>
              </a:lnSpc>
            </a:pPr>
            <a:r>
              <a:rPr lang="en-US" b="1" dirty="0"/>
              <a:t>COMSOC</a:t>
            </a:r>
            <a:r>
              <a:rPr lang="en-US" b="1" dirty="0">
                <a:solidFill>
                  <a:srgbClr val="0070AB"/>
                </a:solidFill>
              </a:rPr>
              <a:t>  </a:t>
            </a:r>
            <a:r>
              <a:rPr lang="en-US" dirty="0">
                <a:solidFill>
                  <a:srgbClr val="0070AB"/>
                </a:solidFill>
              </a:rPr>
              <a:t>|</a:t>
            </a:r>
          </a:p>
          <a:p>
            <a:pPr algn="r">
              <a:lnSpc>
                <a:spcPct val="150000"/>
              </a:lnSpc>
            </a:pPr>
            <a:r>
              <a:rPr lang="en-US" b="1" dirty="0"/>
              <a:t>CS</a:t>
            </a:r>
            <a:r>
              <a:rPr lang="en-US" dirty="0"/>
              <a:t>  </a:t>
            </a:r>
            <a:r>
              <a:rPr lang="en-US" dirty="0">
                <a:solidFill>
                  <a:srgbClr val="0070AB"/>
                </a:solidFill>
              </a:rPr>
              <a:t>|</a:t>
            </a:r>
          </a:p>
          <a:p>
            <a:pPr algn="r">
              <a:lnSpc>
                <a:spcPct val="150000"/>
              </a:lnSpc>
            </a:pPr>
            <a:r>
              <a:rPr lang="en-US" b="1" dirty="0"/>
              <a:t>CTSOC</a:t>
            </a:r>
            <a:r>
              <a:rPr lang="en-US" b="1" dirty="0">
                <a:solidFill>
                  <a:srgbClr val="0070AB"/>
                </a:solidFill>
              </a:rPr>
              <a:t>  </a:t>
            </a:r>
            <a:r>
              <a:rPr lang="en-US" dirty="0">
                <a:solidFill>
                  <a:srgbClr val="0070AB"/>
                </a:solidFill>
              </a:rPr>
              <a:t>|</a:t>
            </a:r>
          </a:p>
          <a:p>
            <a:pPr algn="r">
              <a:lnSpc>
                <a:spcPct val="150000"/>
              </a:lnSpc>
            </a:pPr>
            <a:r>
              <a:rPr lang="en-US" b="1" dirty="0"/>
              <a:t>CSS </a:t>
            </a:r>
            <a:r>
              <a:rPr lang="en-US" dirty="0">
                <a:solidFill>
                  <a:srgbClr val="0070AB"/>
                </a:solidFill>
              </a:rPr>
              <a:t> |</a:t>
            </a:r>
            <a:r>
              <a:rPr lang="en-US" b="1" dirty="0">
                <a:solidFill>
                  <a:srgbClr val="0070AB"/>
                </a:solidFill>
              </a:rPr>
              <a:t> </a:t>
            </a:r>
          </a:p>
          <a:p>
            <a:pPr algn="r">
              <a:lnSpc>
                <a:spcPct val="150000"/>
              </a:lnSpc>
            </a:pPr>
            <a:r>
              <a:rPr lang="en-US" b="1" dirty="0"/>
              <a:t>EMC </a:t>
            </a:r>
            <a:r>
              <a:rPr lang="en-US" dirty="0">
                <a:solidFill>
                  <a:srgbClr val="0070AB"/>
                </a:solidFill>
              </a:rPr>
              <a:t>|</a:t>
            </a:r>
          </a:p>
          <a:p>
            <a:pPr algn="r">
              <a:lnSpc>
                <a:spcPct val="150000"/>
              </a:lnSpc>
            </a:pPr>
            <a:r>
              <a:rPr lang="en-US" b="1" dirty="0"/>
              <a:t>IAS</a:t>
            </a:r>
            <a:r>
              <a:rPr lang="en-US" dirty="0"/>
              <a:t>  </a:t>
            </a:r>
            <a:r>
              <a:rPr lang="en-US" dirty="0">
                <a:solidFill>
                  <a:srgbClr val="0070AB"/>
                </a:solidFill>
              </a:rPr>
              <a:t>|</a:t>
            </a:r>
          </a:p>
          <a:p>
            <a:pPr algn="r">
              <a:lnSpc>
                <a:spcPct val="150000"/>
              </a:lnSpc>
            </a:pPr>
            <a:r>
              <a:rPr lang="en-US" b="1" dirty="0"/>
              <a:t>IES</a:t>
            </a:r>
            <a:r>
              <a:rPr lang="en-US" b="1" dirty="0">
                <a:solidFill>
                  <a:srgbClr val="0070AB"/>
                </a:solidFill>
              </a:rPr>
              <a:t>  </a:t>
            </a:r>
            <a:r>
              <a:rPr lang="en-US" dirty="0">
                <a:solidFill>
                  <a:srgbClr val="0070AB"/>
                </a:solidFill>
              </a:rPr>
              <a:t>|</a:t>
            </a:r>
          </a:p>
          <a:p>
            <a:pPr algn="r">
              <a:lnSpc>
                <a:spcPct val="150000"/>
              </a:lnSpc>
            </a:pPr>
            <a:r>
              <a:rPr lang="en-US" b="1" dirty="0"/>
              <a:t>IMS</a:t>
            </a:r>
            <a:r>
              <a:rPr lang="en-US" b="1" dirty="0">
                <a:solidFill>
                  <a:srgbClr val="0070AB"/>
                </a:solidFill>
              </a:rPr>
              <a:t>  </a:t>
            </a:r>
            <a:r>
              <a:rPr lang="en-US" dirty="0">
                <a:solidFill>
                  <a:srgbClr val="0070AB"/>
                </a:solidFill>
              </a:rPr>
              <a:t>|</a:t>
            </a:r>
          </a:p>
          <a:p>
            <a:pPr algn="r">
              <a:lnSpc>
                <a:spcPct val="150000"/>
              </a:lnSpc>
            </a:pPr>
            <a:r>
              <a:rPr lang="en-US" b="1" dirty="0"/>
              <a:t>ITS</a:t>
            </a:r>
            <a:r>
              <a:rPr lang="en-US" b="1" dirty="0">
                <a:solidFill>
                  <a:srgbClr val="0070AB"/>
                </a:solidFill>
              </a:rPr>
              <a:t>  </a:t>
            </a:r>
            <a:r>
              <a:rPr lang="en-US" dirty="0">
                <a:solidFill>
                  <a:srgbClr val="0070AB"/>
                </a:solidFill>
              </a:rPr>
              <a:t>|</a:t>
            </a:r>
          </a:p>
          <a:p>
            <a:pPr algn="r"/>
            <a:endParaRPr lang="en-US" dirty="0"/>
          </a:p>
        </p:txBody>
      </p:sp>
      <p:sp>
        <p:nvSpPr>
          <p:cNvPr id="61" name="Rectangle 60">
            <a:extLst>
              <a:ext uri="{FF2B5EF4-FFF2-40B4-BE49-F238E27FC236}">
                <a16:creationId xmlns:a16="http://schemas.microsoft.com/office/drawing/2014/main" id="{0E391C94-B5D2-E549-B242-4D17B7DEC714}"/>
              </a:ext>
            </a:extLst>
          </p:cNvPr>
          <p:cNvSpPr/>
          <p:nvPr/>
        </p:nvSpPr>
        <p:spPr>
          <a:xfrm>
            <a:off x="1757672" y="1706856"/>
            <a:ext cx="4485286" cy="4619854"/>
          </a:xfrm>
          <a:prstGeom prst="rect">
            <a:avLst/>
          </a:prstGeom>
        </p:spPr>
        <p:txBody>
          <a:bodyPr wrap="square" numCol="1" anchor="t" anchorCtr="0">
            <a:spAutoFit/>
          </a:bodyPr>
          <a:lstStyle/>
          <a:p>
            <a:pPr>
              <a:lnSpc>
                <a:spcPct val="150000"/>
              </a:lnSpc>
            </a:pPr>
            <a:r>
              <a:rPr lang="en-US" dirty="0" err="1"/>
              <a:t>Athina</a:t>
            </a:r>
            <a:r>
              <a:rPr lang="en-US" dirty="0"/>
              <a:t> </a:t>
            </a:r>
            <a:r>
              <a:rPr lang="en-US" dirty="0" err="1"/>
              <a:t>Petropulu</a:t>
            </a:r>
            <a:r>
              <a:rPr lang="en-US" dirty="0"/>
              <a:t> and Bob Rassa</a:t>
            </a:r>
          </a:p>
          <a:p>
            <a:pPr>
              <a:lnSpc>
                <a:spcPct val="150000"/>
              </a:lnSpc>
            </a:pPr>
            <a:r>
              <a:rPr lang="en-US" dirty="0" err="1"/>
              <a:t>Hiroo</a:t>
            </a:r>
            <a:r>
              <a:rPr lang="en-US" dirty="0"/>
              <a:t> Sekiya and Kiran </a:t>
            </a:r>
            <a:r>
              <a:rPr lang="en-US" dirty="0" err="1"/>
              <a:t>Gunnam</a:t>
            </a:r>
            <a:endParaRPr lang="en-US" dirty="0"/>
          </a:p>
          <a:p>
            <a:pPr>
              <a:lnSpc>
                <a:spcPct val="150000"/>
              </a:lnSpc>
            </a:pPr>
            <a:r>
              <a:rPr lang="en-US" dirty="0"/>
              <a:t>Michele Nogueira and </a:t>
            </a:r>
            <a:r>
              <a:rPr lang="en-US" dirty="0" err="1"/>
              <a:t>Ruidong</a:t>
            </a:r>
            <a:r>
              <a:rPr lang="en-US" dirty="0"/>
              <a:t> Li</a:t>
            </a:r>
          </a:p>
          <a:p>
            <a:pPr>
              <a:lnSpc>
                <a:spcPct val="150000"/>
              </a:lnSpc>
            </a:pPr>
            <a:r>
              <a:rPr lang="en-US" dirty="0"/>
              <a:t>Wei-Ren Chen and Shashikant </a:t>
            </a:r>
            <a:r>
              <a:rPr lang="en-US" dirty="0" err="1"/>
              <a:t>Patil</a:t>
            </a:r>
            <a:endParaRPr lang="en-US" dirty="0"/>
          </a:p>
          <a:p>
            <a:pPr>
              <a:lnSpc>
                <a:spcPct val="150000"/>
              </a:lnSpc>
            </a:pPr>
            <a:r>
              <a:rPr lang="en-US" dirty="0"/>
              <a:t>Norbert </a:t>
            </a:r>
            <a:r>
              <a:rPr lang="en-US" dirty="0" err="1"/>
              <a:t>Herencsar</a:t>
            </a:r>
            <a:r>
              <a:rPr lang="en-US" dirty="0"/>
              <a:t> and Yu-Cheng Fan</a:t>
            </a:r>
          </a:p>
          <a:p>
            <a:pPr>
              <a:lnSpc>
                <a:spcPct val="150000"/>
              </a:lnSpc>
            </a:pPr>
            <a:r>
              <a:rPr lang="en-US" dirty="0"/>
              <a:t>Rifat </a:t>
            </a:r>
            <a:r>
              <a:rPr lang="en-US" dirty="0" err="1"/>
              <a:t>Sipahi</a:t>
            </a:r>
            <a:r>
              <a:rPr lang="en-US" dirty="0"/>
              <a:t> and </a:t>
            </a:r>
            <a:r>
              <a:rPr lang="en-US" dirty="0" err="1"/>
              <a:t>Tansel</a:t>
            </a:r>
            <a:r>
              <a:rPr lang="en-US" dirty="0"/>
              <a:t> </a:t>
            </a:r>
            <a:r>
              <a:rPr lang="en-US" dirty="0" err="1"/>
              <a:t>Yucelen</a:t>
            </a:r>
            <a:endParaRPr lang="en-US" dirty="0"/>
          </a:p>
          <a:p>
            <a:pPr>
              <a:lnSpc>
                <a:spcPct val="150000"/>
              </a:lnSpc>
            </a:pPr>
            <a:r>
              <a:rPr lang="en-US" dirty="0"/>
              <a:t>Karen Burnham and Henry Benitez </a:t>
            </a:r>
          </a:p>
          <a:p>
            <a:pPr>
              <a:lnSpc>
                <a:spcPct val="150000"/>
              </a:lnSpc>
            </a:pPr>
            <a:r>
              <a:rPr lang="en-US" dirty="0"/>
              <a:t>Wei-Jen Lee and Andy Knight</a:t>
            </a:r>
          </a:p>
          <a:p>
            <a:pPr>
              <a:lnSpc>
                <a:spcPct val="150000"/>
              </a:lnSpc>
            </a:pPr>
            <a:r>
              <a:rPr lang="en-US" dirty="0"/>
              <a:t>Stamatis </a:t>
            </a:r>
            <a:r>
              <a:rPr lang="en-US" dirty="0" err="1"/>
              <a:t>Karnouskos</a:t>
            </a:r>
            <a:r>
              <a:rPr lang="en-US" dirty="0"/>
              <a:t> and Yang Shi</a:t>
            </a:r>
          </a:p>
          <a:p>
            <a:pPr>
              <a:lnSpc>
                <a:spcPct val="150000"/>
              </a:lnSpc>
            </a:pPr>
            <a:r>
              <a:rPr lang="en-US" dirty="0"/>
              <a:t>Marco Parvis and Vincenzo Piuri</a:t>
            </a:r>
          </a:p>
          <a:p>
            <a:pPr>
              <a:lnSpc>
                <a:spcPct val="150000"/>
              </a:lnSpc>
            </a:pPr>
            <a:r>
              <a:rPr lang="en-US" dirty="0"/>
              <a:t>Matthieu Bloch and Stark Draper</a:t>
            </a:r>
          </a:p>
        </p:txBody>
      </p:sp>
      <p:grpSp>
        <p:nvGrpSpPr>
          <p:cNvPr id="63" name="Group 62">
            <a:extLst>
              <a:ext uri="{FF2B5EF4-FFF2-40B4-BE49-F238E27FC236}">
                <a16:creationId xmlns:a16="http://schemas.microsoft.com/office/drawing/2014/main" id="{9E1041FA-D443-484C-9E5C-F36B1FB17196}"/>
              </a:ext>
            </a:extLst>
          </p:cNvPr>
          <p:cNvGrpSpPr/>
          <p:nvPr/>
        </p:nvGrpSpPr>
        <p:grpSpPr>
          <a:xfrm>
            <a:off x="5377173" y="1690688"/>
            <a:ext cx="6456864" cy="3788859"/>
            <a:chOff x="6008544" y="1991166"/>
            <a:chExt cx="6456864" cy="3788859"/>
          </a:xfrm>
        </p:grpSpPr>
        <p:sp>
          <p:nvSpPr>
            <p:cNvPr id="60" name="Rectangle 59">
              <a:extLst>
                <a:ext uri="{FF2B5EF4-FFF2-40B4-BE49-F238E27FC236}">
                  <a16:creationId xmlns:a16="http://schemas.microsoft.com/office/drawing/2014/main" id="{A6402E44-B6CC-0549-ABD6-B4C916FCF425}"/>
                </a:ext>
              </a:extLst>
            </p:cNvPr>
            <p:cNvSpPr/>
            <p:nvPr/>
          </p:nvSpPr>
          <p:spPr>
            <a:xfrm>
              <a:off x="6008544" y="1991167"/>
              <a:ext cx="1676770" cy="3788858"/>
            </a:xfrm>
            <a:prstGeom prst="rect">
              <a:avLst/>
            </a:prstGeom>
          </p:spPr>
          <p:txBody>
            <a:bodyPr wrap="square" numCol="1" anchor="t" anchorCtr="0">
              <a:spAutoFit/>
            </a:bodyPr>
            <a:lstStyle/>
            <a:p>
              <a:pPr algn="r">
                <a:lnSpc>
                  <a:spcPct val="150000"/>
                </a:lnSpc>
              </a:pPr>
              <a:r>
                <a:rPr lang="en-US" b="1" dirty="0"/>
                <a:t>MTT-S</a:t>
              </a:r>
              <a:r>
                <a:rPr lang="en-US" dirty="0"/>
                <a:t>  </a:t>
              </a:r>
              <a:r>
                <a:rPr lang="en-US" dirty="0">
                  <a:solidFill>
                    <a:srgbClr val="0070AB"/>
                  </a:solidFill>
                </a:rPr>
                <a:t>|</a:t>
              </a:r>
            </a:p>
            <a:p>
              <a:pPr algn="r">
                <a:lnSpc>
                  <a:spcPct val="150000"/>
                </a:lnSpc>
              </a:pPr>
              <a:r>
                <a:rPr lang="en-US" b="1" dirty="0"/>
                <a:t>PELS</a:t>
              </a:r>
              <a:r>
                <a:rPr lang="en-US" b="1" dirty="0">
                  <a:solidFill>
                    <a:srgbClr val="0070AB"/>
                  </a:solidFill>
                </a:rPr>
                <a:t>  </a:t>
              </a:r>
              <a:r>
                <a:rPr lang="en-US" dirty="0">
                  <a:solidFill>
                    <a:srgbClr val="0070AB"/>
                  </a:solidFill>
                </a:rPr>
                <a:t>|</a:t>
              </a:r>
            </a:p>
            <a:p>
              <a:pPr algn="r">
                <a:lnSpc>
                  <a:spcPct val="150000"/>
                </a:lnSpc>
              </a:pPr>
              <a:r>
                <a:rPr lang="en-US" b="1" dirty="0"/>
                <a:t>PSES</a:t>
              </a:r>
              <a:r>
                <a:rPr lang="en-US" b="1" dirty="0">
                  <a:solidFill>
                    <a:srgbClr val="0070AB"/>
                  </a:solidFill>
                </a:rPr>
                <a:t>  </a:t>
              </a:r>
              <a:r>
                <a:rPr lang="en-US" dirty="0">
                  <a:solidFill>
                    <a:srgbClr val="0070AB"/>
                  </a:solidFill>
                </a:rPr>
                <a:t>|</a:t>
              </a:r>
            </a:p>
            <a:p>
              <a:pPr algn="r">
                <a:lnSpc>
                  <a:spcPct val="150000"/>
                </a:lnSpc>
              </a:pPr>
              <a:r>
                <a:rPr lang="en-US" b="1" dirty="0"/>
                <a:t>RAS</a:t>
              </a:r>
              <a:r>
                <a:rPr lang="en-US" dirty="0"/>
                <a:t>  </a:t>
              </a:r>
              <a:r>
                <a:rPr lang="en-US" dirty="0">
                  <a:solidFill>
                    <a:srgbClr val="0070AB"/>
                  </a:solidFill>
                </a:rPr>
                <a:t>|</a:t>
              </a:r>
            </a:p>
            <a:p>
              <a:pPr algn="r">
                <a:lnSpc>
                  <a:spcPct val="150000"/>
                </a:lnSpc>
              </a:pPr>
              <a:r>
                <a:rPr lang="en-US" b="1" dirty="0"/>
                <a:t>RS</a:t>
              </a:r>
              <a:r>
                <a:rPr lang="en-US" dirty="0"/>
                <a:t>  </a:t>
              </a:r>
              <a:r>
                <a:rPr lang="en-US" dirty="0">
                  <a:solidFill>
                    <a:srgbClr val="0070AB"/>
                  </a:solidFill>
                </a:rPr>
                <a:t>|</a:t>
              </a:r>
              <a:r>
                <a:rPr lang="en-US" b="1" dirty="0"/>
                <a:t> </a:t>
              </a:r>
            </a:p>
            <a:p>
              <a:pPr algn="r">
                <a:lnSpc>
                  <a:spcPct val="150000"/>
                </a:lnSpc>
              </a:pPr>
              <a:r>
                <a:rPr lang="en-US" b="1" dirty="0"/>
                <a:t>SSIT </a:t>
              </a:r>
              <a:r>
                <a:rPr lang="en-US" b="1" dirty="0">
                  <a:solidFill>
                    <a:srgbClr val="0070AB"/>
                  </a:solidFill>
                </a:rPr>
                <a:t> </a:t>
              </a:r>
              <a:r>
                <a:rPr lang="en-US" dirty="0">
                  <a:solidFill>
                    <a:srgbClr val="0070AB"/>
                  </a:solidFill>
                </a:rPr>
                <a:t>|</a:t>
              </a:r>
            </a:p>
            <a:p>
              <a:pPr algn="r">
                <a:lnSpc>
                  <a:spcPct val="150000"/>
                </a:lnSpc>
              </a:pPr>
              <a:r>
                <a:rPr lang="en-US" b="1" dirty="0"/>
                <a:t>SMC</a:t>
              </a:r>
              <a:r>
                <a:rPr lang="en-US" b="1" dirty="0">
                  <a:solidFill>
                    <a:srgbClr val="0070AB"/>
                  </a:solidFill>
                </a:rPr>
                <a:t>  </a:t>
              </a:r>
              <a:r>
                <a:rPr lang="en-US" dirty="0">
                  <a:solidFill>
                    <a:srgbClr val="0070AB"/>
                  </a:solidFill>
                </a:rPr>
                <a:t>|</a:t>
              </a:r>
            </a:p>
            <a:p>
              <a:pPr algn="r">
                <a:lnSpc>
                  <a:spcPct val="150000"/>
                </a:lnSpc>
              </a:pPr>
              <a:r>
                <a:rPr lang="en-US" b="1" dirty="0"/>
                <a:t>TEMS</a:t>
              </a:r>
              <a:r>
                <a:rPr lang="en-US" dirty="0"/>
                <a:t>  </a:t>
              </a:r>
              <a:r>
                <a:rPr lang="en-US" dirty="0">
                  <a:solidFill>
                    <a:srgbClr val="0070AB"/>
                  </a:solidFill>
                </a:rPr>
                <a:t>|</a:t>
              </a:r>
            </a:p>
            <a:p>
              <a:pPr algn="r">
                <a:lnSpc>
                  <a:spcPct val="150000"/>
                </a:lnSpc>
              </a:pPr>
              <a:r>
                <a:rPr lang="en-US" b="1" dirty="0"/>
                <a:t>VTS</a:t>
              </a:r>
              <a:r>
                <a:rPr lang="en-US" b="1" dirty="0">
                  <a:solidFill>
                    <a:srgbClr val="0070AB"/>
                  </a:solidFill>
                </a:rPr>
                <a:t>  </a:t>
              </a:r>
              <a:r>
                <a:rPr lang="en-US" dirty="0">
                  <a:solidFill>
                    <a:srgbClr val="0070AB"/>
                  </a:solidFill>
                </a:rPr>
                <a:t>|</a:t>
              </a:r>
            </a:p>
          </p:txBody>
        </p:sp>
        <p:sp>
          <p:nvSpPr>
            <p:cNvPr id="62" name="Rectangle 61">
              <a:extLst>
                <a:ext uri="{FF2B5EF4-FFF2-40B4-BE49-F238E27FC236}">
                  <a16:creationId xmlns:a16="http://schemas.microsoft.com/office/drawing/2014/main" id="{2D504275-F622-BA4A-98EE-696F0626FDF8}"/>
                </a:ext>
              </a:extLst>
            </p:cNvPr>
            <p:cNvSpPr/>
            <p:nvPr/>
          </p:nvSpPr>
          <p:spPr>
            <a:xfrm>
              <a:off x="7793794" y="1991166"/>
              <a:ext cx="4671614" cy="3788858"/>
            </a:xfrm>
            <a:prstGeom prst="rect">
              <a:avLst/>
            </a:prstGeom>
          </p:spPr>
          <p:txBody>
            <a:bodyPr wrap="square" numCol="1" anchor="t" anchorCtr="0">
              <a:spAutoFit/>
            </a:bodyPr>
            <a:lstStyle/>
            <a:p>
              <a:pPr>
                <a:lnSpc>
                  <a:spcPct val="150000"/>
                </a:lnSpc>
              </a:pPr>
              <a:r>
                <a:rPr lang="en-US" dirty="0"/>
                <a:t>Greg Lyons and </a:t>
              </a:r>
              <a:r>
                <a:rPr lang="en-US" dirty="0" err="1"/>
                <a:t>Ke</a:t>
              </a:r>
              <a:r>
                <a:rPr lang="en-US" dirty="0"/>
                <a:t> Wu</a:t>
              </a:r>
            </a:p>
            <a:p>
              <a:pPr>
                <a:lnSpc>
                  <a:spcPct val="150000"/>
                </a:lnSpc>
              </a:pPr>
              <a:r>
                <a:rPr lang="en-US" dirty="0"/>
                <a:t>Antonio J. Marques Cardoso and Alireza </a:t>
              </a:r>
              <a:r>
                <a:rPr lang="en-US" dirty="0" err="1"/>
                <a:t>Safaee</a:t>
              </a:r>
              <a:endParaRPr lang="en-US" dirty="0"/>
            </a:p>
            <a:p>
              <a:pPr>
                <a:lnSpc>
                  <a:spcPct val="150000"/>
                </a:lnSpc>
              </a:pPr>
              <a:r>
                <a:rPr lang="en-US" dirty="0"/>
                <a:t>Stefan Mozar and Kim Fung Tsang</a:t>
              </a:r>
            </a:p>
            <a:p>
              <a:pPr>
                <a:lnSpc>
                  <a:spcPct val="150000"/>
                </a:lnSpc>
              </a:pPr>
              <a:r>
                <a:rPr lang="en-US" dirty="0"/>
                <a:t>Emanuele </a:t>
              </a:r>
              <a:r>
                <a:rPr lang="en-US" dirty="0" err="1"/>
                <a:t>Menegatti</a:t>
              </a:r>
              <a:r>
                <a:rPr lang="en-US" dirty="0"/>
                <a:t> and TBD</a:t>
              </a:r>
            </a:p>
            <a:p>
              <a:pPr>
                <a:lnSpc>
                  <a:spcPct val="150000"/>
                </a:lnSpc>
              </a:pPr>
              <a:r>
                <a:rPr lang="en-US" dirty="0"/>
                <a:t>Jason </a:t>
              </a:r>
              <a:r>
                <a:rPr lang="en-US" dirty="0" err="1"/>
                <a:t>Rupe</a:t>
              </a:r>
              <a:r>
                <a:rPr lang="en-US" dirty="0"/>
                <a:t> and Wei Zhang</a:t>
              </a:r>
            </a:p>
            <a:p>
              <a:pPr>
                <a:lnSpc>
                  <a:spcPct val="150000"/>
                </a:lnSpc>
              </a:pPr>
              <a:r>
                <a:rPr lang="en-US" dirty="0" err="1"/>
                <a:t>Bozenna</a:t>
              </a:r>
              <a:r>
                <a:rPr lang="en-US" dirty="0"/>
                <a:t> Pasik-Duncan and Prasanta Ghosh</a:t>
              </a:r>
            </a:p>
            <a:p>
              <a:pPr>
                <a:lnSpc>
                  <a:spcPct val="150000"/>
                </a:lnSpc>
              </a:pPr>
              <a:r>
                <a:rPr lang="en-US" dirty="0" err="1"/>
                <a:t>Haibin</a:t>
              </a:r>
              <a:r>
                <a:rPr lang="en-US" dirty="0"/>
                <a:t> Zhu and </a:t>
              </a:r>
              <a:r>
                <a:rPr lang="en-US" dirty="0" err="1"/>
                <a:t>Ferat</a:t>
              </a:r>
              <a:r>
                <a:rPr lang="en-US" dirty="0"/>
                <a:t> </a:t>
              </a:r>
              <a:r>
                <a:rPr lang="en-US" dirty="0" err="1"/>
                <a:t>Sahin</a:t>
              </a:r>
              <a:endParaRPr lang="en-US" dirty="0"/>
            </a:p>
            <a:p>
              <a:pPr>
                <a:lnSpc>
                  <a:spcPct val="150000"/>
                </a:lnSpc>
              </a:pPr>
              <a:r>
                <a:rPr lang="en-US" dirty="0" err="1"/>
                <a:t>Sudeendra</a:t>
              </a:r>
              <a:r>
                <a:rPr lang="en-US" dirty="0"/>
                <a:t> Koushik and Karl </a:t>
              </a:r>
              <a:r>
                <a:rPr lang="en-US" dirty="0" err="1"/>
                <a:t>Arunski</a:t>
              </a:r>
              <a:endParaRPr lang="en-US" dirty="0"/>
            </a:p>
            <a:p>
              <a:pPr>
                <a:lnSpc>
                  <a:spcPct val="150000"/>
                </a:lnSpc>
              </a:pPr>
              <a:r>
                <a:rPr lang="en-US" dirty="0"/>
                <a:t>Alexander Wyglinski and Fabrice Labeau</a:t>
              </a:r>
            </a:p>
          </p:txBody>
        </p:sp>
      </p:grpSp>
    </p:spTree>
    <p:extLst>
      <p:ext uri="{BB962C8B-B14F-4D97-AF65-F5344CB8AC3E}">
        <p14:creationId xmlns:p14="http://schemas.microsoft.com/office/powerpoint/2010/main" val="1155823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3936443872"/>
              </p:ext>
            </p:extLst>
          </p:nvPr>
        </p:nvGraphicFramePr>
        <p:xfrm>
          <a:off x="4313203" y="938775"/>
          <a:ext cx="7898259" cy="470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903128" y="1934678"/>
            <a:ext cx="3697750" cy="3580598"/>
          </a:xfrm>
          <a:prstGeom prst="rect">
            <a:avLst/>
          </a:prstGeom>
          <a:noFill/>
        </p:spPr>
        <p:txBody>
          <a:bodyPr wrap="square">
            <a:noAutofit/>
          </a:bodyPr>
          <a:lstStyle/>
          <a:p>
            <a:pPr marL="0" indent="0">
              <a:lnSpc>
                <a:spcPct val="110000"/>
              </a:lnSpc>
              <a:buFont typeface="Wingdings 3" charset="2"/>
              <a:buNone/>
            </a:pPr>
            <a:r>
              <a:rPr lang="en-US" b="0" i="0" dirty="0">
                <a:effectLst/>
                <a:latin typeface="+mj-lt"/>
              </a:rPr>
              <a:t>The Systems Council offers opportunities to participate in technical committees in several technical fields of interest related to Systems Engineering.  The technical committees hold meetings around the world, typically in conjunction with relevant conferences. Objectives of technical committees include to create IEEE standards and to</a:t>
            </a:r>
            <a:br>
              <a:rPr lang="en-US" b="0" i="0" dirty="0">
                <a:effectLst/>
                <a:latin typeface="+mj-lt"/>
              </a:rPr>
            </a:br>
            <a:r>
              <a:rPr lang="en-US" b="0" i="0" dirty="0">
                <a:effectLst/>
                <a:latin typeface="+mj-lt"/>
              </a:rPr>
              <a:t>support IEEE conferences.</a:t>
            </a:r>
            <a:endParaRPr lang="en-US" dirty="0">
              <a:latin typeface="+mj-lt"/>
            </a:endParaRPr>
          </a:p>
        </p:txBody>
      </p:sp>
      <p:grpSp>
        <p:nvGrpSpPr>
          <p:cNvPr id="6" name="Group 5">
            <a:extLst>
              <a:ext uri="{FF2B5EF4-FFF2-40B4-BE49-F238E27FC236}">
                <a16:creationId xmlns:a16="http://schemas.microsoft.com/office/drawing/2014/main" id="{020CA769-E9D1-D049-99EE-44CBBCF82F9A}"/>
              </a:ext>
            </a:extLst>
          </p:cNvPr>
          <p:cNvGrpSpPr/>
          <p:nvPr/>
        </p:nvGrpSpPr>
        <p:grpSpPr>
          <a:xfrm>
            <a:off x="0" y="6385318"/>
            <a:ext cx="5866811" cy="472682"/>
            <a:chOff x="0" y="6385318"/>
            <a:chExt cx="5866811" cy="472682"/>
          </a:xfrm>
        </p:grpSpPr>
        <p:sp>
          <p:nvSpPr>
            <p:cNvPr id="7" name="Rectangle 1">
              <a:extLst>
                <a:ext uri="{FF2B5EF4-FFF2-40B4-BE49-F238E27FC236}">
                  <a16:creationId xmlns:a16="http://schemas.microsoft.com/office/drawing/2014/main" id="{6C767D48-1693-CD4A-B05B-59CB0B5D41A4}"/>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9E612C-83A9-1F41-A2D2-0C7490871668}"/>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IEEESYSTEMSCOUNCIL.ORG/TECHNICAL-OPERATIONS</a:t>
              </a:r>
            </a:p>
          </p:txBody>
        </p:sp>
        <p:pic>
          <p:nvPicPr>
            <p:cNvPr id="12" name="Graphic 11" descr="Internet">
              <a:extLst>
                <a:ext uri="{FF2B5EF4-FFF2-40B4-BE49-F238E27FC236}">
                  <a16:creationId xmlns:a16="http://schemas.microsoft.com/office/drawing/2014/main" id="{1A6E2A65-1D3C-244C-9792-5CF6904B98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223360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829E04-96DB-4266-A8E5-1942EFFBDD71}"/>
              </a:ext>
            </a:extLst>
          </p:cNvPr>
          <p:cNvSpPr txBox="1">
            <a:spLocks/>
          </p:cNvSpPr>
          <p:nvPr/>
        </p:nvSpPr>
        <p:spPr>
          <a:xfrm>
            <a:off x="891405" y="1108306"/>
            <a:ext cx="9981410" cy="5909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Systems Council Chapters/Joint Chapter Locations</a:t>
            </a:r>
          </a:p>
        </p:txBody>
      </p:sp>
      <p:sp>
        <p:nvSpPr>
          <p:cNvPr id="9" name="TextBox 8">
            <a:extLst>
              <a:ext uri="{FF2B5EF4-FFF2-40B4-BE49-F238E27FC236}">
                <a16:creationId xmlns:a16="http://schemas.microsoft.com/office/drawing/2014/main" id="{3E780129-670B-48F2-8644-84C2E1155168}"/>
              </a:ext>
            </a:extLst>
          </p:cNvPr>
          <p:cNvSpPr txBox="1"/>
          <p:nvPr/>
        </p:nvSpPr>
        <p:spPr>
          <a:xfrm>
            <a:off x="7918735" y="1887595"/>
            <a:ext cx="2209801" cy="4236720"/>
          </a:xfrm>
          <a:prstGeom prst="rect">
            <a:avLst/>
          </a:prstGeom>
          <a:noFill/>
        </p:spPr>
        <p:txBody>
          <a:bodyPr wrap="square" rtlCol="0">
            <a:noAutofit/>
          </a:bodyPr>
          <a:lstStyle/>
          <a:p>
            <a:pPr algn="ctr"/>
            <a:r>
              <a:rPr lang="en-US" sz="4000" dirty="0">
                <a:solidFill>
                  <a:srgbClr val="0073A5"/>
                </a:solidFill>
              </a:rPr>
              <a:t>28</a:t>
            </a:r>
          </a:p>
          <a:p>
            <a:pPr algn="ctr"/>
            <a:r>
              <a:rPr lang="en-US" sz="2000" dirty="0">
                <a:latin typeface="+mj-lt"/>
              </a:rPr>
              <a:t>Section Chapters</a:t>
            </a:r>
          </a:p>
          <a:p>
            <a:pPr algn="ctr"/>
            <a:r>
              <a:rPr lang="en-US" sz="4000" dirty="0">
                <a:solidFill>
                  <a:srgbClr val="0073A5"/>
                </a:solidFill>
              </a:rPr>
              <a:t>27</a:t>
            </a:r>
          </a:p>
          <a:p>
            <a:pPr algn="ctr"/>
            <a:r>
              <a:rPr lang="en-US" sz="2000" dirty="0">
                <a:latin typeface="+mj-lt"/>
              </a:rPr>
              <a:t>Student Chapters</a:t>
            </a:r>
          </a:p>
          <a:p>
            <a:pPr algn="ctr"/>
            <a:r>
              <a:rPr lang="en-US" sz="4000" dirty="0">
                <a:solidFill>
                  <a:srgbClr val="0073A5"/>
                </a:solidFill>
              </a:rPr>
              <a:t>19</a:t>
            </a:r>
          </a:p>
          <a:p>
            <a:pPr algn="ctr"/>
            <a:r>
              <a:rPr lang="en-US" sz="2000" dirty="0">
                <a:latin typeface="+mj-lt"/>
              </a:rPr>
              <a:t>Countries</a:t>
            </a:r>
          </a:p>
          <a:p>
            <a:pPr algn="ctr"/>
            <a:r>
              <a:rPr lang="en-US" sz="4000" dirty="0">
                <a:solidFill>
                  <a:srgbClr val="0073A5"/>
                </a:solidFill>
              </a:rPr>
              <a:t>7</a:t>
            </a:r>
          </a:p>
          <a:p>
            <a:pPr algn="ctr"/>
            <a:r>
              <a:rPr lang="en-US" sz="2000" dirty="0">
                <a:latin typeface="+mj-lt"/>
              </a:rPr>
              <a:t>IEEE Regions</a:t>
            </a:r>
          </a:p>
        </p:txBody>
      </p:sp>
      <p:grpSp>
        <p:nvGrpSpPr>
          <p:cNvPr id="5" name="Group 4">
            <a:extLst>
              <a:ext uri="{FF2B5EF4-FFF2-40B4-BE49-F238E27FC236}">
                <a16:creationId xmlns:a16="http://schemas.microsoft.com/office/drawing/2014/main" id="{23907938-AC8C-6D4E-AB94-62062B6EF8AE}"/>
              </a:ext>
            </a:extLst>
          </p:cNvPr>
          <p:cNvGrpSpPr/>
          <p:nvPr/>
        </p:nvGrpSpPr>
        <p:grpSpPr>
          <a:xfrm>
            <a:off x="0" y="6427263"/>
            <a:ext cx="5866811" cy="472682"/>
            <a:chOff x="0" y="6385318"/>
            <a:chExt cx="5866811" cy="472682"/>
          </a:xfrm>
        </p:grpSpPr>
        <p:sp>
          <p:nvSpPr>
            <p:cNvPr id="6" name="Rectangle 1">
              <a:extLst>
                <a:ext uri="{FF2B5EF4-FFF2-40B4-BE49-F238E27FC236}">
                  <a16:creationId xmlns:a16="http://schemas.microsoft.com/office/drawing/2014/main" id="{E23C5421-D9E2-B444-9579-1A4576E5C03C}"/>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FA76F-CEA9-A14A-A48F-7EE8FA646D0C}"/>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IEEESYSTEMSCOUNCIL.ORG/CHAPTERS</a:t>
              </a:r>
            </a:p>
          </p:txBody>
        </p:sp>
        <p:pic>
          <p:nvPicPr>
            <p:cNvPr id="10" name="Graphic 9" descr="Internet">
              <a:extLst>
                <a:ext uri="{FF2B5EF4-FFF2-40B4-BE49-F238E27FC236}">
                  <a16:creationId xmlns:a16="http://schemas.microsoft.com/office/drawing/2014/main" id="{F308B67D-51B6-114A-98A1-61E90AD5DD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
        <p:nvSpPr>
          <p:cNvPr id="2" name="TextBox 1">
            <a:extLst>
              <a:ext uri="{FF2B5EF4-FFF2-40B4-BE49-F238E27FC236}">
                <a16:creationId xmlns:a16="http://schemas.microsoft.com/office/drawing/2014/main" id="{9BE84303-B37B-4F9C-870F-7F4A3127280F}"/>
              </a:ext>
            </a:extLst>
          </p:cNvPr>
          <p:cNvSpPr txBox="1"/>
          <p:nvPr/>
        </p:nvSpPr>
        <p:spPr>
          <a:xfrm>
            <a:off x="8370368" y="5847316"/>
            <a:ext cx="1758168" cy="276999"/>
          </a:xfrm>
          <a:prstGeom prst="rect">
            <a:avLst/>
          </a:prstGeom>
          <a:noFill/>
        </p:spPr>
        <p:txBody>
          <a:bodyPr wrap="square" rtlCol="0">
            <a:spAutoFit/>
          </a:bodyPr>
          <a:lstStyle/>
          <a:p>
            <a:r>
              <a:rPr lang="en-US" sz="1200" dirty="0"/>
              <a:t>Updated: August 2024</a:t>
            </a:r>
          </a:p>
        </p:txBody>
      </p:sp>
      <p:pic>
        <p:nvPicPr>
          <p:cNvPr id="4" name="Picture 3">
            <a:extLst>
              <a:ext uri="{FF2B5EF4-FFF2-40B4-BE49-F238E27FC236}">
                <a16:creationId xmlns:a16="http://schemas.microsoft.com/office/drawing/2014/main" id="{37E5D2D5-26ED-C64D-9CCA-A6C9E262D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7" y="1765339"/>
            <a:ext cx="6667500" cy="3327400"/>
          </a:xfrm>
          <a:prstGeom prst="rect">
            <a:avLst/>
          </a:prstGeom>
        </p:spPr>
      </p:pic>
    </p:spTree>
    <p:extLst>
      <p:ext uri="{BB962C8B-B14F-4D97-AF65-F5344CB8AC3E}">
        <p14:creationId xmlns:p14="http://schemas.microsoft.com/office/powerpoint/2010/main" val="3939745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FD230F1-40A8-4BC5-9C31-3130100D9733}"/>
              </a:ext>
            </a:extLst>
          </p:cNvPr>
          <p:cNvSpPr txBox="1"/>
          <p:nvPr/>
        </p:nvSpPr>
        <p:spPr>
          <a:xfrm>
            <a:off x="400011" y="2939846"/>
            <a:ext cx="4794289" cy="1427763"/>
          </a:xfrm>
          <a:prstGeom prst="rect">
            <a:avLst/>
          </a:prstGeom>
          <a:noFill/>
        </p:spPr>
        <p:txBody>
          <a:bodyPr wrap="square" rtlCol="0">
            <a:spAutoFit/>
          </a:bodyPr>
          <a:lstStyle/>
          <a:p>
            <a:pPr lvl="0">
              <a:lnSpc>
                <a:spcPct val="107000"/>
              </a:lnSpc>
            </a:pPr>
            <a:r>
              <a:rPr lang="en-IE" sz="2400" b="1" dirty="0">
                <a:solidFill>
                  <a:sysClr val="windowText" lastClr="000000"/>
                </a:solidFill>
                <a:latin typeface="+mj-lt"/>
                <a:ea typeface="Times New Roman" panose="02020603050405020304" pitchFamily="18" charset="0"/>
                <a:cs typeface="Times New Roman" panose="02020603050405020304" pitchFamily="18" charset="0"/>
              </a:rPr>
              <a:t>IEEE Systems Journal</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Established 2007 </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Impact factor 4.4</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Median time-to-publication &lt;7 weeks</a:t>
            </a:r>
            <a:endParaRPr lang="en-IE" sz="1600" i="1" dirty="0">
              <a:solidFill>
                <a:sysClr val="windowText" lastClr="000000"/>
              </a:solidFill>
              <a:latin typeface="+mj-lt"/>
              <a:ea typeface="Calibri" panose="020F0502020204030204" pitchFamily="34" charset="0"/>
              <a:cs typeface="Times New Roman" panose="02020603050405020304" pitchFamily="18" charset="0"/>
            </a:endParaRPr>
          </a:p>
        </p:txBody>
      </p:sp>
      <p:pic>
        <p:nvPicPr>
          <p:cNvPr id="15" name="Graphic 14" descr="Closed book">
            <a:extLst>
              <a:ext uri="{FF2B5EF4-FFF2-40B4-BE49-F238E27FC236}">
                <a16:creationId xmlns:a16="http://schemas.microsoft.com/office/drawing/2014/main" id="{15392D5B-9616-4AA5-8861-815196C49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2562" y="1912894"/>
            <a:ext cx="914400" cy="914400"/>
          </a:xfrm>
          <a:prstGeom prst="rect">
            <a:avLst/>
          </a:prstGeom>
        </p:spPr>
      </p:pic>
      <p:sp>
        <p:nvSpPr>
          <p:cNvPr id="17" name="TextBox 16">
            <a:extLst>
              <a:ext uri="{FF2B5EF4-FFF2-40B4-BE49-F238E27FC236}">
                <a16:creationId xmlns:a16="http://schemas.microsoft.com/office/drawing/2014/main" id="{D37B4754-BEE0-42ED-8239-4FA81B79F7D6}"/>
              </a:ext>
            </a:extLst>
          </p:cNvPr>
          <p:cNvSpPr txBox="1"/>
          <p:nvPr/>
        </p:nvSpPr>
        <p:spPr>
          <a:xfrm>
            <a:off x="4673600" y="2939846"/>
            <a:ext cx="4272281" cy="3090077"/>
          </a:xfrm>
          <a:prstGeom prst="rect">
            <a:avLst/>
          </a:prstGeom>
          <a:noFill/>
        </p:spPr>
        <p:txBody>
          <a:bodyPr wrap="square" rtlCol="0">
            <a:spAutoFit/>
          </a:bodyPr>
          <a:lstStyle/>
          <a:p>
            <a:pPr>
              <a:spcBef>
                <a:spcPts val="1001"/>
              </a:spcBef>
              <a:buClr>
                <a:srgbClr val="0073A5"/>
              </a:buClr>
              <a:defRPr/>
            </a:pPr>
            <a:r>
              <a:rPr lang="en-CA" sz="2400" b="1" dirty="0">
                <a:latin typeface="+mj-lt"/>
              </a:rPr>
              <a:t>Co-Sponsored Publications</a:t>
            </a:r>
            <a:endParaRPr lang="en-US" dirty="0">
              <a:latin typeface="+mj-lt"/>
            </a:endParaRP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Journal on Miniaturization for Air and Space Systems (J-MASS)</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Open Journal of Systems Engineering (OJSE)</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Systems Engineering Body of Knowledge (</a:t>
            </a:r>
            <a:r>
              <a:rPr lang="en-US" dirty="0" err="1">
                <a:latin typeface="+mj-lt"/>
              </a:rPr>
              <a:t>SEBoK</a:t>
            </a:r>
            <a:r>
              <a:rPr lang="en-US" dirty="0">
                <a:latin typeface="+mj-lt"/>
              </a:rPr>
              <a:t>)</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Big Data (T-Data)</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Cloud Computing (TCC)</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Privacy (T-P)</a:t>
            </a:r>
          </a:p>
        </p:txBody>
      </p:sp>
      <p:sp>
        <p:nvSpPr>
          <p:cNvPr id="18" name="TextBox 17">
            <a:extLst>
              <a:ext uri="{FF2B5EF4-FFF2-40B4-BE49-F238E27FC236}">
                <a16:creationId xmlns:a16="http://schemas.microsoft.com/office/drawing/2014/main" id="{8C6F689C-F8D9-4CC8-A488-BD611FBFF162}"/>
              </a:ext>
            </a:extLst>
          </p:cNvPr>
          <p:cNvSpPr txBox="1"/>
          <p:nvPr/>
        </p:nvSpPr>
        <p:spPr>
          <a:xfrm>
            <a:off x="9186495" y="2939846"/>
            <a:ext cx="2481355" cy="1363643"/>
          </a:xfrm>
          <a:prstGeom prst="rect">
            <a:avLst/>
          </a:prstGeom>
          <a:noFill/>
        </p:spPr>
        <p:txBody>
          <a:bodyPr wrap="square" rtlCol="0">
            <a:spAutoFit/>
          </a:bodyPr>
          <a:lstStyle/>
          <a:p>
            <a:pPr lvl="0">
              <a:lnSpc>
                <a:spcPct val="107000"/>
              </a:lnSpc>
            </a:pPr>
            <a:r>
              <a:rPr lang="en-IE" sz="2400" b="1" dirty="0">
                <a:solidFill>
                  <a:sysClr val="windowText" lastClr="000000"/>
                </a:solidFill>
                <a:latin typeface="+mj-lt"/>
                <a:ea typeface="Times New Roman" panose="02020603050405020304" pitchFamily="18" charset="0"/>
                <a:cs typeface="Times New Roman" panose="02020603050405020304" pitchFamily="18" charset="0"/>
              </a:rPr>
              <a:t>Newsletter</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Publishes quarterly</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Reach of over 22,000 subscribers</a:t>
            </a:r>
          </a:p>
        </p:txBody>
      </p:sp>
      <p:pic>
        <p:nvPicPr>
          <p:cNvPr id="19" name="Graphic 18" descr="Books on shelf">
            <a:extLst>
              <a:ext uri="{FF2B5EF4-FFF2-40B4-BE49-F238E27FC236}">
                <a16:creationId xmlns:a16="http://schemas.microsoft.com/office/drawing/2014/main" id="{0B6B82CF-78CB-4390-930B-58425FAC0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67399" y="1912894"/>
            <a:ext cx="914400" cy="914400"/>
          </a:xfrm>
          <a:prstGeom prst="rect">
            <a:avLst/>
          </a:prstGeom>
        </p:spPr>
      </p:pic>
      <p:pic>
        <p:nvPicPr>
          <p:cNvPr id="3" name="Graphic 2" descr="Email">
            <a:extLst>
              <a:ext uri="{FF2B5EF4-FFF2-40B4-BE49-F238E27FC236}">
                <a16:creationId xmlns:a16="http://schemas.microsoft.com/office/drawing/2014/main" id="{D967EE8E-CC4A-4CC5-950F-41E0778077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4905" y="2037828"/>
            <a:ext cx="664533" cy="664533"/>
          </a:xfrm>
          <a:prstGeom prst="rect">
            <a:avLst/>
          </a:prstGeom>
        </p:spPr>
      </p:pic>
      <p:sp>
        <p:nvSpPr>
          <p:cNvPr id="2" name="Title 1">
            <a:extLst>
              <a:ext uri="{FF2B5EF4-FFF2-40B4-BE49-F238E27FC236}">
                <a16:creationId xmlns:a16="http://schemas.microsoft.com/office/drawing/2014/main" id="{16AB3D66-BB37-4D6D-8532-C29F01A9018B}"/>
              </a:ext>
            </a:extLst>
          </p:cNvPr>
          <p:cNvSpPr>
            <a:spLocks noGrp="1"/>
          </p:cNvSpPr>
          <p:nvPr>
            <p:ph type="title"/>
          </p:nvPr>
        </p:nvSpPr>
        <p:spPr/>
        <p:txBody>
          <a:bodyPr/>
          <a:lstStyle/>
          <a:p>
            <a:r>
              <a:rPr lang="en-US" dirty="0"/>
              <a:t>Publications</a:t>
            </a:r>
          </a:p>
        </p:txBody>
      </p:sp>
      <p:grpSp>
        <p:nvGrpSpPr>
          <p:cNvPr id="9" name="Group 8">
            <a:extLst>
              <a:ext uri="{FF2B5EF4-FFF2-40B4-BE49-F238E27FC236}">
                <a16:creationId xmlns:a16="http://schemas.microsoft.com/office/drawing/2014/main" id="{BEB25305-C53E-8545-A6D3-4FEF060C9CC4}"/>
              </a:ext>
            </a:extLst>
          </p:cNvPr>
          <p:cNvGrpSpPr/>
          <p:nvPr/>
        </p:nvGrpSpPr>
        <p:grpSpPr>
          <a:xfrm>
            <a:off x="0" y="6385318"/>
            <a:ext cx="5866811" cy="472682"/>
            <a:chOff x="0" y="6385318"/>
            <a:chExt cx="5866811" cy="472682"/>
          </a:xfrm>
        </p:grpSpPr>
        <p:sp>
          <p:nvSpPr>
            <p:cNvPr id="10" name="Rectangle 1">
              <a:extLst>
                <a:ext uri="{FF2B5EF4-FFF2-40B4-BE49-F238E27FC236}">
                  <a16:creationId xmlns:a16="http://schemas.microsoft.com/office/drawing/2014/main" id="{52D57715-2A43-EB4D-A103-A60B0E385AA2}"/>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469C9A-B264-D944-AC3F-A400AE55E35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IEEESYSTEMSCOUNCIL.ORG/PUBLICATIONS</a:t>
              </a:r>
            </a:p>
          </p:txBody>
        </p:sp>
        <p:pic>
          <p:nvPicPr>
            <p:cNvPr id="12" name="Graphic 11" descr="Internet">
              <a:extLst>
                <a:ext uri="{FF2B5EF4-FFF2-40B4-BE49-F238E27FC236}">
                  <a16:creationId xmlns:a16="http://schemas.microsoft.com/office/drawing/2014/main" id="{5FD91D00-F1CC-7C48-8015-398E3B5697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28" y="6385318"/>
              <a:ext cx="461665" cy="461665"/>
            </a:xfrm>
            <a:prstGeom prst="rect">
              <a:avLst/>
            </a:prstGeom>
          </p:spPr>
        </p:pic>
      </p:grpSp>
      <p:sp>
        <p:nvSpPr>
          <p:cNvPr id="4" name="TextBox 3">
            <a:extLst>
              <a:ext uri="{FF2B5EF4-FFF2-40B4-BE49-F238E27FC236}">
                <a16:creationId xmlns:a16="http://schemas.microsoft.com/office/drawing/2014/main" id="{774C2CB7-71D4-48E7-A232-5D94CA704AA6}"/>
              </a:ext>
            </a:extLst>
          </p:cNvPr>
          <p:cNvSpPr txBox="1"/>
          <p:nvPr/>
        </p:nvSpPr>
        <p:spPr>
          <a:xfrm>
            <a:off x="343158" y="5892668"/>
            <a:ext cx="1946951" cy="276999"/>
          </a:xfrm>
          <a:prstGeom prst="rect">
            <a:avLst/>
          </a:prstGeom>
          <a:noFill/>
        </p:spPr>
        <p:txBody>
          <a:bodyPr wrap="square" rtlCol="0">
            <a:spAutoFit/>
          </a:bodyPr>
          <a:lstStyle/>
          <a:p>
            <a:r>
              <a:rPr lang="en-US" sz="1200" dirty="0"/>
              <a:t>Updated: February 2024</a:t>
            </a:r>
          </a:p>
        </p:txBody>
      </p:sp>
    </p:spTree>
    <p:extLst>
      <p:ext uri="{BB962C8B-B14F-4D97-AF65-F5344CB8AC3E}">
        <p14:creationId xmlns:p14="http://schemas.microsoft.com/office/powerpoint/2010/main" val="3928901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11722</TotalTime>
  <Words>1232</Words>
  <Application>Microsoft Office PowerPoint</Application>
  <PresentationFormat>Widescreen</PresentationFormat>
  <Paragraphs>192</Paragraphs>
  <Slides>15</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Rounded MT Bold</vt:lpstr>
      <vt:lpstr>Calibri</vt:lpstr>
      <vt:lpstr>Calibri Light</vt:lpstr>
      <vt:lpstr>Formata Light</vt:lpstr>
      <vt:lpstr>Open Sans</vt:lpstr>
      <vt:lpstr>Roboto</vt:lpstr>
      <vt:lpstr>Wingdings 3</vt:lpstr>
      <vt:lpstr>1</vt:lpstr>
      <vt:lpstr>1_1</vt:lpstr>
      <vt:lpstr>Custom Design</vt:lpstr>
      <vt:lpstr>PowerPoint Presentation</vt:lpstr>
      <vt:lpstr>About the Systems Council</vt:lpstr>
      <vt:lpstr>About the Systems Council</vt:lpstr>
      <vt:lpstr>Executive Committee</vt:lpstr>
      <vt:lpstr>Member Societies</vt:lpstr>
      <vt:lpstr>2024 Member Society Representatives</vt:lpstr>
      <vt:lpstr>Technical Committees</vt:lpstr>
      <vt:lpstr>PowerPoint Presentation</vt:lpstr>
      <vt:lpstr>Publications</vt:lpstr>
      <vt:lpstr>Conferences</vt:lpstr>
      <vt:lpstr>Distinguished Lecturer Program</vt:lpstr>
      <vt:lpstr>Awards</vt:lpstr>
      <vt:lpstr>What Can the Council Do For You?</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Laura Paul</cp:lastModifiedBy>
  <cp:revision>189</cp:revision>
  <cp:lastPrinted>2024-02-06T21:27:54Z</cp:lastPrinted>
  <dcterms:created xsi:type="dcterms:W3CDTF">2020-06-23T20:53:44Z</dcterms:created>
  <dcterms:modified xsi:type="dcterms:W3CDTF">2024-08-28T17:26:24Z</dcterms:modified>
</cp:coreProperties>
</file>