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5" r:id="rId1"/>
    <p:sldMasterId id="2147483680" r:id="rId2"/>
    <p:sldMasterId id="2147483694" r:id="rId3"/>
  </p:sldMasterIdLst>
  <p:notesMasterIdLst>
    <p:notesMasterId r:id="rId19"/>
  </p:notesMasterIdLst>
  <p:sldIdLst>
    <p:sldId id="262" r:id="rId4"/>
    <p:sldId id="274" r:id="rId5"/>
    <p:sldId id="468" r:id="rId6"/>
    <p:sldId id="469" r:id="rId7"/>
    <p:sldId id="467" r:id="rId8"/>
    <p:sldId id="455" r:id="rId9"/>
    <p:sldId id="256" r:id="rId10"/>
    <p:sldId id="270" r:id="rId11"/>
    <p:sldId id="462" r:id="rId12"/>
    <p:sldId id="267" r:id="rId13"/>
    <p:sldId id="261" r:id="rId14"/>
    <p:sldId id="465" r:id="rId15"/>
    <p:sldId id="264" r:id="rId16"/>
    <p:sldId id="452" r:id="rId17"/>
    <p:sldId id="460"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39D"/>
    <a:srgbClr val="0070AB"/>
    <a:srgbClr val="61C5BA"/>
    <a:srgbClr val="A0DCD5"/>
    <a:srgbClr val="6AC2B9"/>
    <a:srgbClr val="8ED6CD"/>
    <a:srgbClr val="72C4F6"/>
    <a:srgbClr val="0D7BBF"/>
    <a:srgbClr val="0C70A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192" autoAdjust="0"/>
    <p:restoredTop sz="94660"/>
  </p:normalViewPr>
  <p:slideViewPr>
    <p:cSldViewPr snapToGrid="0">
      <p:cViewPr varScale="1">
        <p:scale>
          <a:sx n="94" d="100"/>
          <a:sy n="94" d="100"/>
        </p:scale>
        <p:origin x="96" y="10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heme" Target="theme/theme1.xml"/></Relationships>
</file>

<file path=ppt/diagrams/_rels/data1.xml.rels><?xml version="1.0" encoding="UTF-8" standalone="yes"?>
<Relationships xmlns="http://schemas.openxmlformats.org/package/2006/relationships"><Relationship Id="rId8" Type="http://schemas.openxmlformats.org/officeDocument/2006/relationships/image" Target="../media/image39.svg"/><Relationship Id="rId13" Type="http://schemas.openxmlformats.org/officeDocument/2006/relationships/image" Target="../media/image44.png"/><Relationship Id="rId18" Type="http://schemas.openxmlformats.org/officeDocument/2006/relationships/image" Target="../media/image49.svg"/><Relationship Id="rId26" Type="http://schemas.openxmlformats.org/officeDocument/2006/relationships/image" Target="../media/image57.svg"/><Relationship Id="rId3" Type="http://schemas.openxmlformats.org/officeDocument/2006/relationships/image" Target="../media/image34.png"/><Relationship Id="rId21" Type="http://schemas.openxmlformats.org/officeDocument/2006/relationships/image" Target="../media/image52.png"/><Relationship Id="rId7" Type="http://schemas.openxmlformats.org/officeDocument/2006/relationships/image" Target="../media/image38.png"/><Relationship Id="rId12" Type="http://schemas.openxmlformats.org/officeDocument/2006/relationships/image" Target="../media/image43.svg"/><Relationship Id="rId17" Type="http://schemas.openxmlformats.org/officeDocument/2006/relationships/image" Target="../media/image48.png"/><Relationship Id="rId25" Type="http://schemas.openxmlformats.org/officeDocument/2006/relationships/image" Target="../media/image56.png"/><Relationship Id="rId2" Type="http://schemas.openxmlformats.org/officeDocument/2006/relationships/image" Target="../media/image33.svg"/><Relationship Id="rId16" Type="http://schemas.openxmlformats.org/officeDocument/2006/relationships/image" Target="../media/image47.svg"/><Relationship Id="rId20" Type="http://schemas.openxmlformats.org/officeDocument/2006/relationships/image" Target="../media/image51.svg"/><Relationship Id="rId1" Type="http://schemas.openxmlformats.org/officeDocument/2006/relationships/image" Target="../media/image32.png"/><Relationship Id="rId6" Type="http://schemas.openxmlformats.org/officeDocument/2006/relationships/image" Target="../media/image37.svg"/><Relationship Id="rId11" Type="http://schemas.openxmlformats.org/officeDocument/2006/relationships/image" Target="../media/image42.png"/><Relationship Id="rId24" Type="http://schemas.openxmlformats.org/officeDocument/2006/relationships/image" Target="../media/image55.svg"/><Relationship Id="rId5" Type="http://schemas.openxmlformats.org/officeDocument/2006/relationships/image" Target="../media/image36.png"/><Relationship Id="rId15" Type="http://schemas.openxmlformats.org/officeDocument/2006/relationships/image" Target="../media/image46.png"/><Relationship Id="rId23" Type="http://schemas.openxmlformats.org/officeDocument/2006/relationships/image" Target="../media/image54.png"/><Relationship Id="rId10" Type="http://schemas.openxmlformats.org/officeDocument/2006/relationships/image" Target="../media/image41.svg"/><Relationship Id="rId19" Type="http://schemas.openxmlformats.org/officeDocument/2006/relationships/image" Target="../media/image50.png"/><Relationship Id="rId4" Type="http://schemas.openxmlformats.org/officeDocument/2006/relationships/image" Target="../media/image35.svg"/><Relationship Id="rId9" Type="http://schemas.openxmlformats.org/officeDocument/2006/relationships/image" Target="../media/image40.png"/><Relationship Id="rId14" Type="http://schemas.openxmlformats.org/officeDocument/2006/relationships/image" Target="../media/image45.svg"/><Relationship Id="rId22" Type="http://schemas.openxmlformats.org/officeDocument/2006/relationships/image" Target="../media/image53.svg"/></Relationships>
</file>

<file path=ppt/diagrams/_rels/drawing1.xml.rels><?xml version="1.0" encoding="UTF-8" standalone="yes"?>
<Relationships xmlns="http://schemas.openxmlformats.org/package/2006/relationships"><Relationship Id="rId8" Type="http://schemas.openxmlformats.org/officeDocument/2006/relationships/image" Target="../media/image39.svg"/><Relationship Id="rId13" Type="http://schemas.openxmlformats.org/officeDocument/2006/relationships/image" Target="../media/image44.png"/><Relationship Id="rId18" Type="http://schemas.openxmlformats.org/officeDocument/2006/relationships/image" Target="../media/image49.svg"/><Relationship Id="rId26" Type="http://schemas.openxmlformats.org/officeDocument/2006/relationships/image" Target="../media/image57.svg"/><Relationship Id="rId3" Type="http://schemas.openxmlformats.org/officeDocument/2006/relationships/image" Target="../media/image34.png"/><Relationship Id="rId21" Type="http://schemas.openxmlformats.org/officeDocument/2006/relationships/image" Target="../media/image52.png"/><Relationship Id="rId7" Type="http://schemas.openxmlformats.org/officeDocument/2006/relationships/image" Target="../media/image38.png"/><Relationship Id="rId12" Type="http://schemas.openxmlformats.org/officeDocument/2006/relationships/image" Target="../media/image43.svg"/><Relationship Id="rId17" Type="http://schemas.openxmlformats.org/officeDocument/2006/relationships/image" Target="../media/image48.png"/><Relationship Id="rId25" Type="http://schemas.openxmlformats.org/officeDocument/2006/relationships/image" Target="../media/image56.png"/><Relationship Id="rId2" Type="http://schemas.openxmlformats.org/officeDocument/2006/relationships/image" Target="../media/image33.svg"/><Relationship Id="rId16" Type="http://schemas.openxmlformats.org/officeDocument/2006/relationships/image" Target="../media/image47.svg"/><Relationship Id="rId20" Type="http://schemas.openxmlformats.org/officeDocument/2006/relationships/image" Target="../media/image51.svg"/><Relationship Id="rId1" Type="http://schemas.openxmlformats.org/officeDocument/2006/relationships/image" Target="../media/image32.png"/><Relationship Id="rId6" Type="http://schemas.openxmlformats.org/officeDocument/2006/relationships/image" Target="../media/image37.svg"/><Relationship Id="rId11" Type="http://schemas.openxmlformats.org/officeDocument/2006/relationships/image" Target="../media/image42.png"/><Relationship Id="rId24" Type="http://schemas.openxmlformats.org/officeDocument/2006/relationships/image" Target="../media/image55.svg"/><Relationship Id="rId5" Type="http://schemas.openxmlformats.org/officeDocument/2006/relationships/image" Target="../media/image36.png"/><Relationship Id="rId15" Type="http://schemas.openxmlformats.org/officeDocument/2006/relationships/image" Target="../media/image46.png"/><Relationship Id="rId23" Type="http://schemas.openxmlformats.org/officeDocument/2006/relationships/image" Target="../media/image54.png"/><Relationship Id="rId10" Type="http://schemas.openxmlformats.org/officeDocument/2006/relationships/image" Target="../media/image41.svg"/><Relationship Id="rId19" Type="http://schemas.openxmlformats.org/officeDocument/2006/relationships/image" Target="../media/image50.png"/><Relationship Id="rId4" Type="http://schemas.openxmlformats.org/officeDocument/2006/relationships/image" Target="../media/image35.svg"/><Relationship Id="rId9" Type="http://schemas.openxmlformats.org/officeDocument/2006/relationships/image" Target="../media/image40.png"/><Relationship Id="rId14" Type="http://schemas.openxmlformats.org/officeDocument/2006/relationships/image" Target="../media/image45.svg"/><Relationship Id="rId22" Type="http://schemas.openxmlformats.org/officeDocument/2006/relationships/image" Target="../media/image53.sv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805C777-5996-49C9-A3BB-DFE02B7D63E5}" type="doc">
      <dgm:prSet loTypeId="urn:microsoft.com/office/officeart/2005/8/layout/vList3" loCatId="list" qsTypeId="urn:microsoft.com/office/officeart/2005/8/quickstyle/simple1" qsCatId="simple" csTypeId="urn:microsoft.com/office/officeart/2005/8/colors/colorful2" csCatId="colorful" phldr="1"/>
      <dgm:spPr/>
      <dgm:t>
        <a:bodyPr/>
        <a:lstStyle/>
        <a:p>
          <a:endParaRPr lang="en-US"/>
        </a:p>
      </dgm:t>
    </dgm:pt>
    <dgm:pt modelId="{C235F7FC-E8A9-4F06-94B6-9BAF9B0A5E8E}">
      <dgm:prSet phldrT="[Text]"/>
      <dgm:spPr/>
      <dgm:t>
        <a:bodyPr/>
        <a:lstStyle/>
        <a:p>
          <a:r>
            <a:rPr lang="en-US" b="0" i="0" dirty="0"/>
            <a:t>Analytics and Risk</a:t>
          </a:r>
          <a:endParaRPr lang="en-US" dirty="0"/>
        </a:p>
      </dgm:t>
    </dgm:pt>
    <dgm:pt modelId="{F87E52F5-A130-42B1-B027-257E490D2444}" type="parTrans" cxnId="{4722186B-261E-484F-BACE-6127901D6090}">
      <dgm:prSet/>
      <dgm:spPr/>
      <dgm:t>
        <a:bodyPr/>
        <a:lstStyle/>
        <a:p>
          <a:endParaRPr lang="en-US"/>
        </a:p>
      </dgm:t>
    </dgm:pt>
    <dgm:pt modelId="{7561B78E-4881-440D-9A4A-F32D08419D5C}" type="sibTrans" cxnId="{4722186B-261E-484F-BACE-6127901D6090}">
      <dgm:prSet/>
      <dgm:spPr/>
      <dgm:t>
        <a:bodyPr/>
        <a:lstStyle/>
        <a:p>
          <a:endParaRPr lang="en-US"/>
        </a:p>
      </dgm:t>
    </dgm:pt>
    <dgm:pt modelId="{275C7FF4-9C9F-49AE-B5CF-AC6E3286640C}">
      <dgm:prSet phldrT="[Text]"/>
      <dgm:spPr/>
      <dgm:t>
        <a:bodyPr/>
        <a:lstStyle/>
        <a:p>
          <a:r>
            <a:rPr lang="en-US" dirty="0"/>
            <a:t>Cyber Physical Systems</a:t>
          </a:r>
        </a:p>
      </dgm:t>
    </dgm:pt>
    <dgm:pt modelId="{4587BC73-B88A-466E-8F4E-0F10B5162243}" type="parTrans" cxnId="{F2AF0854-4ECA-4B8E-9C7B-144BF0DC0847}">
      <dgm:prSet/>
      <dgm:spPr/>
      <dgm:t>
        <a:bodyPr/>
        <a:lstStyle/>
        <a:p>
          <a:endParaRPr lang="en-US"/>
        </a:p>
      </dgm:t>
    </dgm:pt>
    <dgm:pt modelId="{DC17B2A2-78A5-461B-8635-BD074EAF4B73}" type="sibTrans" cxnId="{F2AF0854-4ECA-4B8E-9C7B-144BF0DC0847}">
      <dgm:prSet/>
      <dgm:spPr/>
      <dgm:t>
        <a:bodyPr/>
        <a:lstStyle/>
        <a:p>
          <a:endParaRPr lang="en-US"/>
        </a:p>
      </dgm:t>
    </dgm:pt>
    <dgm:pt modelId="{1D788C92-3B92-4528-9F8E-FB6B8BAAF63C}">
      <dgm:prSet phldrT="[Text]"/>
      <dgm:spPr/>
      <dgm:t>
        <a:bodyPr/>
        <a:lstStyle/>
        <a:p>
          <a:r>
            <a:rPr lang="en-US" dirty="0"/>
            <a:t>Human System Integration</a:t>
          </a:r>
        </a:p>
      </dgm:t>
    </dgm:pt>
    <dgm:pt modelId="{4F91E5C8-55A6-4559-A4A0-2F8D55528264}" type="parTrans" cxnId="{967C0551-2AC0-41F8-BDDC-BF75EA5C90FE}">
      <dgm:prSet/>
      <dgm:spPr/>
      <dgm:t>
        <a:bodyPr/>
        <a:lstStyle/>
        <a:p>
          <a:endParaRPr lang="en-US"/>
        </a:p>
      </dgm:t>
    </dgm:pt>
    <dgm:pt modelId="{F3EE2EB2-1679-426D-AF53-8446FBB90809}" type="sibTrans" cxnId="{967C0551-2AC0-41F8-BDDC-BF75EA5C90FE}">
      <dgm:prSet/>
      <dgm:spPr/>
      <dgm:t>
        <a:bodyPr/>
        <a:lstStyle/>
        <a:p>
          <a:endParaRPr lang="en-US"/>
        </a:p>
      </dgm:t>
    </dgm:pt>
    <dgm:pt modelId="{EE046893-196A-4AB7-AC15-C1ED37AC3FAF}">
      <dgm:prSet phldrT="[Text]"/>
      <dgm:spPr/>
      <dgm:t>
        <a:bodyPr/>
        <a:lstStyle/>
        <a:p>
          <a:r>
            <a:rPr lang="en-US" dirty="0"/>
            <a:t>Intelligent Transportation Design</a:t>
          </a:r>
        </a:p>
      </dgm:t>
    </dgm:pt>
    <dgm:pt modelId="{D43CAD57-5088-4549-B629-344806581810}" type="parTrans" cxnId="{E477CFC7-6721-4CA2-AA0D-57A043F2B80C}">
      <dgm:prSet/>
      <dgm:spPr/>
      <dgm:t>
        <a:bodyPr/>
        <a:lstStyle/>
        <a:p>
          <a:endParaRPr lang="en-US"/>
        </a:p>
      </dgm:t>
    </dgm:pt>
    <dgm:pt modelId="{B12D03C2-5010-498F-BEA6-8191D8941E62}" type="sibTrans" cxnId="{E477CFC7-6721-4CA2-AA0D-57A043F2B80C}">
      <dgm:prSet/>
      <dgm:spPr/>
      <dgm:t>
        <a:bodyPr/>
        <a:lstStyle/>
        <a:p>
          <a:endParaRPr lang="en-US"/>
        </a:p>
      </dgm:t>
    </dgm:pt>
    <dgm:pt modelId="{9F01F720-07C8-4C1E-A3A2-F53024E184A3}">
      <dgm:prSet phldrT="[Text]"/>
      <dgm:spPr/>
      <dgm:t>
        <a:bodyPr/>
        <a:lstStyle/>
        <a:p>
          <a:r>
            <a:rPr lang="en-US" dirty="0"/>
            <a:t>Networked Systems</a:t>
          </a:r>
        </a:p>
      </dgm:t>
    </dgm:pt>
    <dgm:pt modelId="{9AB71699-129E-4B46-9F9F-79E99CDACC7A}" type="parTrans" cxnId="{3081AA52-AB58-4EBE-90B1-59EFA1B565AD}">
      <dgm:prSet/>
      <dgm:spPr/>
      <dgm:t>
        <a:bodyPr/>
        <a:lstStyle/>
        <a:p>
          <a:endParaRPr lang="en-US"/>
        </a:p>
      </dgm:t>
    </dgm:pt>
    <dgm:pt modelId="{77BD3EA1-6D3A-461D-BC2A-97581760F39F}" type="sibTrans" cxnId="{3081AA52-AB58-4EBE-90B1-59EFA1B565AD}">
      <dgm:prSet/>
      <dgm:spPr/>
      <dgm:t>
        <a:bodyPr/>
        <a:lstStyle/>
        <a:p>
          <a:endParaRPr lang="en-US"/>
        </a:p>
      </dgm:t>
    </dgm:pt>
    <dgm:pt modelId="{E26AD018-552A-46FD-B025-99EADE475458}">
      <dgm:prSet phldrT="[Text]"/>
      <dgm:spPr/>
      <dgm:t>
        <a:bodyPr/>
        <a:lstStyle/>
        <a:p>
          <a:r>
            <a:rPr lang="en-US" dirty="0"/>
            <a:t>Systems Biology and Biomedical Systems</a:t>
          </a:r>
        </a:p>
      </dgm:t>
    </dgm:pt>
    <dgm:pt modelId="{23262360-F270-4C05-B3D4-B968AE799E30}" type="parTrans" cxnId="{46624EB3-D02B-4827-9171-B2F087BA137A}">
      <dgm:prSet/>
      <dgm:spPr/>
      <dgm:t>
        <a:bodyPr/>
        <a:lstStyle/>
        <a:p>
          <a:endParaRPr lang="en-US"/>
        </a:p>
      </dgm:t>
    </dgm:pt>
    <dgm:pt modelId="{A7D92B8F-2E93-4B4C-8604-6B5C75BE41EB}" type="sibTrans" cxnId="{46624EB3-D02B-4827-9171-B2F087BA137A}">
      <dgm:prSet/>
      <dgm:spPr/>
      <dgm:t>
        <a:bodyPr/>
        <a:lstStyle/>
        <a:p>
          <a:endParaRPr lang="en-US"/>
        </a:p>
      </dgm:t>
    </dgm:pt>
    <dgm:pt modelId="{4B47AFE3-DCBF-4EF6-9453-1E4EE4E37D41}">
      <dgm:prSet phldrT="[Text]"/>
      <dgm:spPr/>
      <dgm:t>
        <a:bodyPr/>
        <a:lstStyle/>
        <a:p>
          <a:r>
            <a:rPr lang="en-US" dirty="0"/>
            <a:t>Systems Education</a:t>
          </a:r>
        </a:p>
      </dgm:t>
    </dgm:pt>
    <dgm:pt modelId="{6D32C5CF-C863-4B89-8063-1C8503D9CF61}" type="parTrans" cxnId="{967DD114-407C-4ED4-A41D-2064CE7D313D}">
      <dgm:prSet/>
      <dgm:spPr/>
      <dgm:t>
        <a:bodyPr/>
        <a:lstStyle/>
        <a:p>
          <a:endParaRPr lang="en-US"/>
        </a:p>
      </dgm:t>
    </dgm:pt>
    <dgm:pt modelId="{066349BC-5E5C-4188-B99B-6E3DF4559226}" type="sibTrans" cxnId="{967DD114-407C-4ED4-A41D-2064CE7D313D}">
      <dgm:prSet/>
      <dgm:spPr/>
      <dgm:t>
        <a:bodyPr/>
        <a:lstStyle/>
        <a:p>
          <a:endParaRPr lang="en-US"/>
        </a:p>
      </dgm:t>
    </dgm:pt>
    <dgm:pt modelId="{FF6C6407-CF9E-400E-92CA-A08EB29DEAA8}">
      <dgm:prSet phldrT="[Text]"/>
      <dgm:spPr/>
      <dgm:t>
        <a:bodyPr/>
        <a:lstStyle/>
        <a:p>
          <a:r>
            <a:rPr lang="en-US" dirty="0"/>
            <a:t>Security and Privacy in Complex Information Systems</a:t>
          </a:r>
        </a:p>
      </dgm:t>
    </dgm:pt>
    <dgm:pt modelId="{4A0833E5-9399-4AF2-B546-1A9EE810EC31}" type="parTrans" cxnId="{A58F48B5-8F60-4C12-AFEF-1C2959F59592}">
      <dgm:prSet/>
      <dgm:spPr/>
      <dgm:t>
        <a:bodyPr/>
        <a:lstStyle/>
        <a:p>
          <a:endParaRPr lang="en-US"/>
        </a:p>
      </dgm:t>
    </dgm:pt>
    <dgm:pt modelId="{303322BF-B5D9-474A-AB72-55757E222EEB}" type="sibTrans" cxnId="{A58F48B5-8F60-4C12-AFEF-1C2959F59592}">
      <dgm:prSet/>
      <dgm:spPr/>
      <dgm:t>
        <a:bodyPr/>
        <a:lstStyle/>
        <a:p>
          <a:endParaRPr lang="en-US"/>
        </a:p>
      </dgm:t>
    </dgm:pt>
    <dgm:pt modelId="{80AC5BB4-C6CE-43B6-9FF2-A6DD28F3D3C0}">
      <dgm:prSet phldrT="[Text]"/>
      <dgm:spPr/>
      <dgm:t>
        <a:bodyPr/>
        <a:lstStyle/>
        <a:p>
          <a:r>
            <a:rPr lang="en-US" dirty="0"/>
            <a:t>Hyper-Intelligence</a:t>
          </a:r>
        </a:p>
      </dgm:t>
    </dgm:pt>
    <dgm:pt modelId="{18A5E022-DD8A-4313-ADA6-9E5C7416A1BF}" type="parTrans" cxnId="{467A3C9B-B66E-43F9-AEB7-7CBF8DD99054}">
      <dgm:prSet/>
      <dgm:spPr/>
      <dgm:t>
        <a:bodyPr/>
        <a:lstStyle/>
        <a:p>
          <a:endParaRPr lang="en-US"/>
        </a:p>
      </dgm:t>
    </dgm:pt>
    <dgm:pt modelId="{5BDCCC7F-C829-459E-B047-EF07290F8754}" type="sibTrans" cxnId="{467A3C9B-B66E-43F9-AEB7-7CBF8DD99054}">
      <dgm:prSet/>
      <dgm:spPr/>
      <dgm:t>
        <a:bodyPr/>
        <a:lstStyle/>
        <a:p>
          <a:endParaRPr lang="en-US"/>
        </a:p>
      </dgm:t>
    </dgm:pt>
    <dgm:pt modelId="{4D5EEF3B-7EDD-4872-BBCB-9CB6F555A32D}">
      <dgm:prSet phldrT="[Text]"/>
      <dgm:spPr/>
      <dgm:t>
        <a:bodyPr/>
        <a:lstStyle/>
        <a:p>
          <a:r>
            <a:rPr lang="en-US" dirty="0"/>
            <a:t>Joint </a:t>
          </a:r>
          <a:r>
            <a:rPr lang="en-US" dirty="0" err="1"/>
            <a:t>INCOSE</a:t>
          </a:r>
          <a:r>
            <a:rPr lang="en-US" dirty="0"/>
            <a:t>/IEEE Systems Engineering and Software Interface</a:t>
          </a:r>
        </a:p>
      </dgm:t>
    </dgm:pt>
    <dgm:pt modelId="{5E41A2F3-8854-4C6E-8180-E77C6B1B7CAD}" type="parTrans" cxnId="{550ADDE1-096C-4AC7-9CA7-9AE1022EA9FC}">
      <dgm:prSet/>
      <dgm:spPr/>
      <dgm:t>
        <a:bodyPr/>
        <a:lstStyle/>
        <a:p>
          <a:endParaRPr lang="en-US"/>
        </a:p>
      </dgm:t>
    </dgm:pt>
    <dgm:pt modelId="{B208A710-031B-418B-A2EC-8980CB6189FB}" type="sibTrans" cxnId="{550ADDE1-096C-4AC7-9CA7-9AE1022EA9FC}">
      <dgm:prSet/>
      <dgm:spPr/>
      <dgm:t>
        <a:bodyPr/>
        <a:lstStyle/>
        <a:p>
          <a:endParaRPr lang="en-US"/>
        </a:p>
      </dgm:t>
    </dgm:pt>
    <dgm:pt modelId="{31BD4167-6F4D-4D0C-87F1-1ACF03C38767}">
      <dgm:prSet phldrT="[Text]"/>
      <dgm:spPr/>
      <dgm:t>
        <a:bodyPr/>
        <a:lstStyle/>
        <a:p>
          <a:r>
            <a:rPr lang="en-US" dirty="0"/>
            <a:t>System Engineering Methods</a:t>
          </a:r>
        </a:p>
      </dgm:t>
    </dgm:pt>
    <dgm:pt modelId="{4F804117-658F-4826-A7D7-F03113AC40D9}" type="parTrans" cxnId="{1B6DCAEB-AF72-45BF-A101-454583BEB2F8}">
      <dgm:prSet/>
      <dgm:spPr/>
      <dgm:t>
        <a:bodyPr/>
        <a:lstStyle/>
        <a:p>
          <a:endParaRPr lang="en-US"/>
        </a:p>
      </dgm:t>
    </dgm:pt>
    <dgm:pt modelId="{49B3152C-FF99-422C-9F9F-0675A9888FA3}" type="sibTrans" cxnId="{1B6DCAEB-AF72-45BF-A101-454583BEB2F8}">
      <dgm:prSet/>
      <dgm:spPr/>
      <dgm:t>
        <a:bodyPr/>
        <a:lstStyle/>
        <a:p>
          <a:endParaRPr lang="en-US"/>
        </a:p>
      </dgm:t>
    </dgm:pt>
    <dgm:pt modelId="{EF871C6D-3ED0-4875-B462-E2E76BBAD7BA}">
      <dgm:prSet phldrT="[Text]"/>
      <dgm:spPr/>
      <dgm:t>
        <a:bodyPr/>
        <a:lstStyle/>
        <a:p>
          <a:r>
            <a:rPr lang="en-US" dirty="0"/>
            <a:t>Joint IEEE Systems Engineering/TEMS TC on Carbon Neutrality</a:t>
          </a:r>
        </a:p>
      </dgm:t>
    </dgm:pt>
    <dgm:pt modelId="{E9ED6D4B-1961-40B3-A36E-01224A7672DA}" type="parTrans" cxnId="{54AF1638-80A3-43FF-A3D5-02EDA2B83323}">
      <dgm:prSet/>
      <dgm:spPr/>
      <dgm:t>
        <a:bodyPr/>
        <a:lstStyle/>
        <a:p>
          <a:endParaRPr lang="en-US"/>
        </a:p>
      </dgm:t>
    </dgm:pt>
    <dgm:pt modelId="{8CF77F04-A5C4-4035-BACF-07625CA4ED51}" type="sibTrans" cxnId="{54AF1638-80A3-43FF-A3D5-02EDA2B83323}">
      <dgm:prSet/>
      <dgm:spPr/>
      <dgm:t>
        <a:bodyPr/>
        <a:lstStyle/>
        <a:p>
          <a:endParaRPr lang="en-US"/>
        </a:p>
      </dgm:t>
    </dgm:pt>
    <dgm:pt modelId="{3E1A4A5D-A558-425D-9F17-FD49CF9975C5}">
      <dgm:prSet phldrT="[Text]"/>
      <dgm:spPr/>
      <dgm:t>
        <a:bodyPr/>
        <a:lstStyle/>
        <a:p>
          <a:r>
            <a:rPr lang="en-US" dirty="0"/>
            <a:t>Systems Thesaurus</a:t>
          </a:r>
        </a:p>
      </dgm:t>
    </dgm:pt>
    <dgm:pt modelId="{302BC139-CE20-4D7A-93D7-88F309D94E51}" type="parTrans" cxnId="{CEF06319-4762-4D5F-96AB-3E5CF3585BD3}">
      <dgm:prSet/>
      <dgm:spPr/>
      <dgm:t>
        <a:bodyPr/>
        <a:lstStyle/>
        <a:p>
          <a:endParaRPr lang="en-US"/>
        </a:p>
      </dgm:t>
    </dgm:pt>
    <dgm:pt modelId="{F02DD81E-6CDF-489C-91DA-2FE422182462}" type="sibTrans" cxnId="{CEF06319-4762-4D5F-96AB-3E5CF3585BD3}">
      <dgm:prSet/>
      <dgm:spPr/>
      <dgm:t>
        <a:bodyPr/>
        <a:lstStyle/>
        <a:p>
          <a:endParaRPr lang="en-US"/>
        </a:p>
      </dgm:t>
    </dgm:pt>
    <dgm:pt modelId="{069CE7DE-0B04-4EA7-9FB1-BDE916D8A62F}" type="pres">
      <dgm:prSet presAssocID="{3805C777-5996-49C9-A3BB-DFE02B7D63E5}" presName="linearFlow" presStyleCnt="0">
        <dgm:presLayoutVars>
          <dgm:dir/>
          <dgm:resizeHandles val="exact"/>
        </dgm:presLayoutVars>
      </dgm:prSet>
      <dgm:spPr/>
    </dgm:pt>
    <dgm:pt modelId="{672E8A80-F87B-41A5-8298-FB884361EBF0}" type="pres">
      <dgm:prSet presAssocID="{C235F7FC-E8A9-4F06-94B6-9BAF9B0A5E8E}" presName="composite" presStyleCnt="0"/>
      <dgm:spPr/>
    </dgm:pt>
    <dgm:pt modelId="{28065B46-BEAC-4889-AD84-F15AA8C1E833}" type="pres">
      <dgm:prSet presAssocID="{C235F7FC-E8A9-4F06-94B6-9BAF9B0A5E8E}" presName="imgShp" presStyleLbl="fgImgPlace1" presStyleIdx="0" presStyleCnt="13" custLinFactX="-11763" custLinFactNeighborX="-100000"/>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Upward trend"/>
        </a:ext>
      </dgm:extLst>
    </dgm:pt>
    <dgm:pt modelId="{F5E2F2B7-ACD4-4CF1-871A-658FFCF2C7AE}" type="pres">
      <dgm:prSet presAssocID="{C235F7FC-E8A9-4F06-94B6-9BAF9B0A5E8E}" presName="txShp" presStyleLbl="node1" presStyleIdx="0" presStyleCnt="13">
        <dgm:presLayoutVars>
          <dgm:bulletEnabled val="1"/>
        </dgm:presLayoutVars>
      </dgm:prSet>
      <dgm:spPr/>
    </dgm:pt>
    <dgm:pt modelId="{BE144535-A6DB-4074-B824-1D32D0907E9C}" type="pres">
      <dgm:prSet presAssocID="{7561B78E-4881-440D-9A4A-F32D08419D5C}" presName="spacing" presStyleCnt="0"/>
      <dgm:spPr/>
    </dgm:pt>
    <dgm:pt modelId="{79358359-93C5-4AF2-92C8-DC04BFD44FDE}" type="pres">
      <dgm:prSet presAssocID="{275C7FF4-9C9F-49AE-B5CF-AC6E3286640C}" presName="composite" presStyleCnt="0"/>
      <dgm:spPr/>
    </dgm:pt>
    <dgm:pt modelId="{E0A4EA70-3BA6-4F5B-92A1-1A3D1166E6AF}" type="pres">
      <dgm:prSet presAssocID="{275C7FF4-9C9F-49AE-B5CF-AC6E3286640C}" presName="imgShp" presStyleLbl="fgImgPlace1" presStyleIdx="1" presStyleCnt="13" custLinFactX="-11856" custLinFactNeighborX="-100000"/>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Programmer"/>
        </a:ext>
      </dgm:extLst>
    </dgm:pt>
    <dgm:pt modelId="{DDE64D3A-6808-41D4-B3A9-CBF20145AD5A}" type="pres">
      <dgm:prSet presAssocID="{275C7FF4-9C9F-49AE-B5CF-AC6E3286640C}" presName="txShp" presStyleLbl="node1" presStyleIdx="1" presStyleCnt="13">
        <dgm:presLayoutVars>
          <dgm:bulletEnabled val="1"/>
        </dgm:presLayoutVars>
      </dgm:prSet>
      <dgm:spPr/>
    </dgm:pt>
    <dgm:pt modelId="{C59A1C06-E899-4E85-B249-69C03D08C9DA}" type="pres">
      <dgm:prSet presAssocID="{DC17B2A2-78A5-461B-8635-BD074EAF4B73}" presName="spacing" presStyleCnt="0"/>
      <dgm:spPr/>
    </dgm:pt>
    <dgm:pt modelId="{82615FD8-E962-4B3E-9F29-6E15591F5D59}" type="pres">
      <dgm:prSet presAssocID="{1D788C92-3B92-4528-9F8E-FB6B8BAAF63C}" presName="composite" presStyleCnt="0"/>
      <dgm:spPr/>
    </dgm:pt>
    <dgm:pt modelId="{B753FB8B-12D7-44B2-BFB4-1F6DFBD7D922}" type="pres">
      <dgm:prSet presAssocID="{1D788C92-3B92-4528-9F8E-FB6B8BAAF63C}" presName="imgShp" presStyleLbl="fgImgPlace1" presStyleIdx="2" presStyleCnt="13" custLinFactX="-10744" custLinFactNeighborX="-100000"/>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Cycle with people"/>
        </a:ext>
      </dgm:extLst>
    </dgm:pt>
    <dgm:pt modelId="{8024ED6D-24C7-4157-B2EE-D19467FAAAE6}" type="pres">
      <dgm:prSet presAssocID="{1D788C92-3B92-4528-9F8E-FB6B8BAAF63C}" presName="txShp" presStyleLbl="node1" presStyleIdx="2" presStyleCnt="13">
        <dgm:presLayoutVars>
          <dgm:bulletEnabled val="1"/>
        </dgm:presLayoutVars>
      </dgm:prSet>
      <dgm:spPr/>
    </dgm:pt>
    <dgm:pt modelId="{701E4F2E-B966-418C-8EBE-F819FF9C9898}" type="pres">
      <dgm:prSet presAssocID="{F3EE2EB2-1679-426D-AF53-8446FBB90809}" presName="spacing" presStyleCnt="0"/>
      <dgm:spPr/>
    </dgm:pt>
    <dgm:pt modelId="{2F1301D5-6B07-4BC1-9F6A-FE833C74BCB3}" type="pres">
      <dgm:prSet presAssocID="{80AC5BB4-C6CE-43B6-9FF2-A6DD28F3D3C0}" presName="composite" presStyleCnt="0"/>
      <dgm:spPr/>
    </dgm:pt>
    <dgm:pt modelId="{E2DA90EF-4665-4457-AEDF-60C02A51B431}" type="pres">
      <dgm:prSet presAssocID="{80AC5BB4-C6CE-43B6-9FF2-A6DD28F3D3C0}" presName="imgShp" presStyleLbl="fgImgPlace1" presStyleIdx="3" presStyleCnt="13" custLinFactX="-9919" custLinFactNeighborX="-100000"/>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Head with gears"/>
        </a:ext>
      </dgm:extLst>
    </dgm:pt>
    <dgm:pt modelId="{87072429-0676-4261-A5FD-A126B9BE2D7C}" type="pres">
      <dgm:prSet presAssocID="{80AC5BB4-C6CE-43B6-9FF2-A6DD28F3D3C0}" presName="txShp" presStyleLbl="node1" presStyleIdx="3" presStyleCnt="13">
        <dgm:presLayoutVars>
          <dgm:bulletEnabled val="1"/>
        </dgm:presLayoutVars>
      </dgm:prSet>
      <dgm:spPr/>
    </dgm:pt>
    <dgm:pt modelId="{F7947118-2579-4A25-95B3-B5A831C95F85}" type="pres">
      <dgm:prSet presAssocID="{5BDCCC7F-C829-459E-B047-EF07290F8754}" presName="spacing" presStyleCnt="0"/>
      <dgm:spPr/>
    </dgm:pt>
    <dgm:pt modelId="{CCEFA1D3-7EF8-4D64-90DE-7CE38AAE57E9}" type="pres">
      <dgm:prSet presAssocID="{EE046893-196A-4AB7-AC15-C1ED37AC3FAF}" presName="composite" presStyleCnt="0"/>
      <dgm:spPr/>
    </dgm:pt>
    <dgm:pt modelId="{89D544AE-9974-45A8-9921-1F48CA6278B1}" type="pres">
      <dgm:prSet presAssocID="{EE046893-196A-4AB7-AC15-C1ED37AC3FAF}" presName="imgShp" presStyleLbl="fgImgPlace1" presStyleIdx="4" presStyleCnt="13" custLinFactX="-12242" custLinFactNeighborX="-100000" custLinFactNeighborY="-157"/>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dgm:spPr>
      <dgm:extLst>
        <a:ext uri="{E40237B7-FDA0-4F09-8148-C483321AD2D9}">
          <dgm14:cNvPr xmlns:dgm14="http://schemas.microsoft.com/office/drawing/2010/diagram" id="0" name="" descr="Traffic light"/>
        </a:ext>
      </dgm:extLst>
    </dgm:pt>
    <dgm:pt modelId="{BAB19062-C204-481A-B251-902FA97A30C6}" type="pres">
      <dgm:prSet presAssocID="{EE046893-196A-4AB7-AC15-C1ED37AC3FAF}" presName="txShp" presStyleLbl="node1" presStyleIdx="4" presStyleCnt="13">
        <dgm:presLayoutVars>
          <dgm:bulletEnabled val="1"/>
        </dgm:presLayoutVars>
      </dgm:prSet>
      <dgm:spPr/>
    </dgm:pt>
    <dgm:pt modelId="{52C4568D-8031-4041-A9BA-D9488A11A9CA}" type="pres">
      <dgm:prSet presAssocID="{B12D03C2-5010-498F-BEA6-8191D8941E62}" presName="spacing" presStyleCnt="0"/>
      <dgm:spPr/>
    </dgm:pt>
    <dgm:pt modelId="{72ADFB92-984C-422C-A5E6-5403303B5890}" type="pres">
      <dgm:prSet presAssocID="{9F01F720-07C8-4C1E-A3A2-F53024E184A3}" presName="composite" presStyleCnt="0"/>
      <dgm:spPr/>
    </dgm:pt>
    <dgm:pt modelId="{54A47D79-4945-4C58-A750-98BA8EEA185F}" type="pres">
      <dgm:prSet presAssocID="{9F01F720-07C8-4C1E-A3A2-F53024E184A3}" presName="imgShp" presStyleLbl="fgImgPlace1" presStyleIdx="5" presStyleCnt="13" custLinFactNeighborX="-94011"/>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a:blipFill>
      </dgm:spPr>
      <dgm:extLst>
        <a:ext uri="{E40237B7-FDA0-4F09-8148-C483321AD2D9}">
          <dgm14:cNvPr xmlns:dgm14="http://schemas.microsoft.com/office/drawing/2010/diagram" id="0" name="" descr="Network diagram"/>
        </a:ext>
      </dgm:extLst>
    </dgm:pt>
    <dgm:pt modelId="{017AD12E-70F8-491A-AA46-59EC50AA3751}" type="pres">
      <dgm:prSet presAssocID="{9F01F720-07C8-4C1E-A3A2-F53024E184A3}" presName="txShp" presStyleLbl="node1" presStyleIdx="5" presStyleCnt="13">
        <dgm:presLayoutVars>
          <dgm:bulletEnabled val="1"/>
        </dgm:presLayoutVars>
      </dgm:prSet>
      <dgm:spPr/>
    </dgm:pt>
    <dgm:pt modelId="{44FECD32-8BF0-412C-A28B-B3B996E0EE47}" type="pres">
      <dgm:prSet presAssocID="{77BD3EA1-6D3A-461D-BC2A-97581760F39F}" presName="spacing" presStyleCnt="0"/>
      <dgm:spPr/>
    </dgm:pt>
    <dgm:pt modelId="{FFC1F817-CA52-403E-A536-3EC36232DFDD}" type="pres">
      <dgm:prSet presAssocID="{E26AD018-552A-46FD-B025-99EADE475458}" presName="composite" presStyleCnt="0"/>
      <dgm:spPr/>
    </dgm:pt>
    <dgm:pt modelId="{F9C567F8-7D21-4AFC-9D23-EAF378ABA440}" type="pres">
      <dgm:prSet presAssocID="{E26AD018-552A-46FD-B025-99EADE475458}" presName="imgShp" presStyleLbl="fgImgPlace1" presStyleIdx="6" presStyleCnt="13" custLinFactX="-11854" custLinFactNeighborX="-100000"/>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a:blipFill>
      </dgm:spPr>
      <dgm:extLst>
        <a:ext uri="{E40237B7-FDA0-4F09-8148-C483321AD2D9}">
          <dgm14:cNvPr xmlns:dgm14="http://schemas.microsoft.com/office/drawing/2010/diagram" id="0" name="" descr="DNA"/>
        </a:ext>
      </dgm:extLst>
    </dgm:pt>
    <dgm:pt modelId="{292233BA-9D04-45C2-9BB7-ACCB91BB75FF}" type="pres">
      <dgm:prSet presAssocID="{E26AD018-552A-46FD-B025-99EADE475458}" presName="txShp" presStyleLbl="node1" presStyleIdx="6" presStyleCnt="13">
        <dgm:presLayoutVars>
          <dgm:bulletEnabled val="1"/>
        </dgm:presLayoutVars>
      </dgm:prSet>
      <dgm:spPr/>
    </dgm:pt>
    <dgm:pt modelId="{611C7BEE-8790-4E1D-93F2-BE1FDB87777F}" type="pres">
      <dgm:prSet presAssocID="{A7D92B8F-2E93-4B4C-8604-6B5C75BE41EB}" presName="spacing" presStyleCnt="0"/>
      <dgm:spPr/>
    </dgm:pt>
    <dgm:pt modelId="{1A1627F3-C295-41D3-BE48-97FE35564633}" type="pres">
      <dgm:prSet presAssocID="{4B47AFE3-DCBF-4EF6-9453-1E4EE4E37D41}" presName="composite" presStyleCnt="0"/>
      <dgm:spPr/>
    </dgm:pt>
    <dgm:pt modelId="{C471B9DA-CCEF-49C9-9D6D-37F707677DA0}" type="pres">
      <dgm:prSet presAssocID="{4B47AFE3-DCBF-4EF6-9453-1E4EE4E37D41}" presName="imgShp" presStyleLbl="fgImgPlace1" presStyleIdx="7" presStyleCnt="13" custLinFactX="-11011" custLinFactNeighborX="-100000"/>
      <dgm:spPr>
        <a:blipFill>
          <a:blip xmlns:r="http://schemas.openxmlformats.org/officeDocument/2006/relationships"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a:blipFill>
      </dgm:spPr>
      <dgm:extLst>
        <a:ext uri="{E40237B7-FDA0-4F09-8148-C483321AD2D9}">
          <dgm14:cNvPr xmlns:dgm14="http://schemas.microsoft.com/office/drawing/2010/diagram" id="0" name="" descr="Open book"/>
        </a:ext>
      </dgm:extLst>
    </dgm:pt>
    <dgm:pt modelId="{AE248151-CB30-4F9F-9882-432E7519B2FF}" type="pres">
      <dgm:prSet presAssocID="{4B47AFE3-DCBF-4EF6-9453-1E4EE4E37D41}" presName="txShp" presStyleLbl="node1" presStyleIdx="7" presStyleCnt="13">
        <dgm:presLayoutVars>
          <dgm:bulletEnabled val="1"/>
        </dgm:presLayoutVars>
      </dgm:prSet>
      <dgm:spPr/>
    </dgm:pt>
    <dgm:pt modelId="{FEC2E7A0-132D-418A-9C7F-EBB79A904884}" type="pres">
      <dgm:prSet presAssocID="{066349BC-5E5C-4188-B99B-6E3DF4559226}" presName="spacing" presStyleCnt="0"/>
      <dgm:spPr/>
    </dgm:pt>
    <dgm:pt modelId="{3C6B485E-28AB-43F5-A738-A25C36735109}" type="pres">
      <dgm:prSet presAssocID="{31BD4167-6F4D-4D0C-87F1-1ACF03C38767}" presName="composite" presStyleCnt="0"/>
      <dgm:spPr/>
    </dgm:pt>
    <dgm:pt modelId="{EBA73158-4E6C-4271-8DC1-CB11B1A64FC6}" type="pres">
      <dgm:prSet presAssocID="{31BD4167-6F4D-4D0C-87F1-1ACF03C38767}" presName="imgShp" presStyleLbl="fgImgPlace1" presStyleIdx="8" presStyleCnt="13" custLinFactX="-10694" custLinFactNeighborX="-100000"/>
      <dgm:spPr>
        <a:blipFill>
          <a:blip xmlns:r="http://schemas.openxmlformats.org/officeDocument/2006/relationships"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rcRect/>
          <a:stretch>
            <a:fillRect/>
          </a:stretch>
        </a:blipFill>
      </dgm:spPr>
      <dgm:extLst>
        <a:ext uri="{E40237B7-FDA0-4F09-8148-C483321AD2D9}">
          <dgm14:cNvPr xmlns:dgm14="http://schemas.microsoft.com/office/drawing/2010/diagram" id="0" name="" descr="Circles with arrows"/>
        </a:ext>
      </dgm:extLst>
    </dgm:pt>
    <dgm:pt modelId="{3F37B720-DE4C-4F6E-AD9E-C04F99430615}" type="pres">
      <dgm:prSet presAssocID="{31BD4167-6F4D-4D0C-87F1-1ACF03C38767}" presName="txShp" presStyleLbl="node1" presStyleIdx="8" presStyleCnt="13">
        <dgm:presLayoutVars>
          <dgm:bulletEnabled val="1"/>
        </dgm:presLayoutVars>
      </dgm:prSet>
      <dgm:spPr/>
    </dgm:pt>
    <dgm:pt modelId="{4FACA2E2-E1B0-4574-8D65-22EDCF185232}" type="pres">
      <dgm:prSet presAssocID="{49B3152C-FF99-422C-9F9F-0675A9888FA3}" presName="spacing" presStyleCnt="0"/>
      <dgm:spPr/>
    </dgm:pt>
    <dgm:pt modelId="{08BABC08-5FF6-4DD3-B651-511D93EB07F7}" type="pres">
      <dgm:prSet presAssocID="{FF6C6407-CF9E-400E-92CA-A08EB29DEAA8}" presName="composite" presStyleCnt="0"/>
      <dgm:spPr/>
    </dgm:pt>
    <dgm:pt modelId="{8C8909B5-D396-4DA4-919F-F33636740FA8}" type="pres">
      <dgm:prSet presAssocID="{FF6C6407-CF9E-400E-92CA-A08EB29DEAA8}" presName="imgShp" presStyleLbl="fgImgPlace1" presStyleIdx="9" presStyleCnt="13" custLinFactX="-8667" custLinFactNeighborX="-100000"/>
      <dgm:spPr>
        <a:blipFill>
          <a:blip xmlns:r="http://schemas.openxmlformats.org/officeDocument/2006/relationships"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rcRect/>
          <a:stretch>
            <a:fillRect/>
          </a:stretch>
        </a:blipFill>
      </dgm:spPr>
      <dgm:extLst>
        <a:ext uri="{E40237B7-FDA0-4F09-8148-C483321AD2D9}">
          <dgm14:cNvPr xmlns:dgm14="http://schemas.microsoft.com/office/drawing/2010/diagram" id="0" name="" descr="Lock"/>
        </a:ext>
      </dgm:extLst>
    </dgm:pt>
    <dgm:pt modelId="{4E3E85D6-43C4-4878-AF30-68B2347A458A}" type="pres">
      <dgm:prSet presAssocID="{FF6C6407-CF9E-400E-92CA-A08EB29DEAA8}" presName="txShp" presStyleLbl="node1" presStyleIdx="9" presStyleCnt="13">
        <dgm:presLayoutVars>
          <dgm:bulletEnabled val="1"/>
        </dgm:presLayoutVars>
      </dgm:prSet>
      <dgm:spPr/>
    </dgm:pt>
    <dgm:pt modelId="{ED0E356D-0984-4CF2-A458-5CCC59C0D159}" type="pres">
      <dgm:prSet presAssocID="{303322BF-B5D9-474A-AB72-55757E222EEB}" presName="spacing" presStyleCnt="0"/>
      <dgm:spPr/>
    </dgm:pt>
    <dgm:pt modelId="{00FC81B8-0184-4534-AD5D-09D58B6D9876}" type="pres">
      <dgm:prSet presAssocID="{4D5EEF3B-7EDD-4872-BBCB-9CB6F555A32D}" presName="composite" presStyleCnt="0"/>
      <dgm:spPr/>
    </dgm:pt>
    <dgm:pt modelId="{D236120E-ADEE-4D0E-8B18-56315B430A94}" type="pres">
      <dgm:prSet presAssocID="{4D5EEF3B-7EDD-4872-BBCB-9CB6F555A32D}" presName="imgShp" presStyleLbl="fgImgPlace1" presStyleIdx="10" presStyleCnt="13" custScaleX="100000" custLinFactX="-5651" custLinFactNeighborX="-100000"/>
      <dgm:spPr>
        <a:blipFill>
          <a:blip xmlns:r="http://schemas.openxmlformats.org/officeDocument/2006/relationships"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rcRect/>
          <a:stretch>
            <a:fillRect/>
          </a:stretch>
        </a:blipFill>
      </dgm:spPr>
      <dgm:extLst>
        <a:ext uri="{E40237B7-FDA0-4F09-8148-C483321AD2D9}">
          <dgm14:cNvPr xmlns:dgm14="http://schemas.microsoft.com/office/drawing/2010/diagram" id="0" name="" descr="Optical disc"/>
        </a:ext>
      </dgm:extLst>
    </dgm:pt>
    <dgm:pt modelId="{40924AF1-A5F7-4A61-A348-4823B6090A1B}" type="pres">
      <dgm:prSet presAssocID="{4D5EEF3B-7EDD-4872-BBCB-9CB6F555A32D}" presName="txShp" presStyleLbl="node1" presStyleIdx="10" presStyleCnt="13">
        <dgm:presLayoutVars>
          <dgm:bulletEnabled val="1"/>
        </dgm:presLayoutVars>
      </dgm:prSet>
      <dgm:spPr/>
    </dgm:pt>
    <dgm:pt modelId="{1B956FAA-55BC-436E-9304-75DE4E17430D}" type="pres">
      <dgm:prSet presAssocID="{B208A710-031B-418B-A2EC-8980CB6189FB}" presName="spacing" presStyleCnt="0"/>
      <dgm:spPr/>
    </dgm:pt>
    <dgm:pt modelId="{3CE9903B-3088-4012-B792-E220744F47E9}" type="pres">
      <dgm:prSet presAssocID="{EF871C6D-3ED0-4875-B462-E2E76BBAD7BA}" presName="composite" presStyleCnt="0"/>
      <dgm:spPr/>
    </dgm:pt>
    <dgm:pt modelId="{0EC7984F-C32D-404A-9195-FB426D0C70C3}" type="pres">
      <dgm:prSet presAssocID="{EF871C6D-3ED0-4875-B462-E2E76BBAD7BA}" presName="imgShp" presStyleLbl="fgImgPlace1" presStyleIdx="11" presStyleCnt="13" custLinFactX="-1585" custLinFactNeighborX="-100000"/>
      <dgm:spPr>
        <a:blipFill>
          <a:blip xmlns:r="http://schemas.openxmlformats.org/officeDocument/2006/relationships"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rcRect/>
          <a:stretch>
            <a:fillRect/>
          </a:stretch>
        </a:blipFill>
      </dgm:spPr>
      <dgm:extLst>
        <a:ext uri="{E40237B7-FDA0-4F09-8148-C483321AD2D9}">
          <dgm14:cNvPr xmlns:dgm14="http://schemas.microsoft.com/office/drawing/2010/diagram" id="0" name="" descr="Open hand with plant"/>
        </a:ext>
      </dgm:extLst>
    </dgm:pt>
    <dgm:pt modelId="{374DC03C-3559-49AF-9DEA-564032575F6C}" type="pres">
      <dgm:prSet presAssocID="{EF871C6D-3ED0-4875-B462-E2E76BBAD7BA}" presName="txShp" presStyleLbl="node1" presStyleIdx="11" presStyleCnt="13">
        <dgm:presLayoutVars>
          <dgm:bulletEnabled val="1"/>
        </dgm:presLayoutVars>
      </dgm:prSet>
      <dgm:spPr/>
    </dgm:pt>
    <dgm:pt modelId="{123C116E-17B6-4048-9AA0-9415240ECF09}" type="pres">
      <dgm:prSet presAssocID="{8CF77F04-A5C4-4035-BACF-07625CA4ED51}" presName="spacing" presStyleCnt="0"/>
      <dgm:spPr/>
    </dgm:pt>
    <dgm:pt modelId="{5A2542AD-E9A5-465A-A5E8-0EBB3E10081C}" type="pres">
      <dgm:prSet presAssocID="{3E1A4A5D-A558-425D-9F17-FD49CF9975C5}" presName="composite" presStyleCnt="0"/>
      <dgm:spPr/>
    </dgm:pt>
    <dgm:pt modelId="{2E3C9092-7A1A-4B3F-91F3-3CF781E09A71}" type="pres">
      <dgm:prSet presAssocID="{3E1A4A5D-A558-425D-9F17-FD49CF9975C5}" presName="imgShp" presStyleLbl="fgImgPlace1" presStyleIdx="12" presStyleCnt="13" custLinFactNeighborX="-95946" custLinFactNeighborY="5422"/>
      <dgm:spPr>
        <a:blipFill>
          <a:blip xmlns:r="http://schemas.openxmlformats.org/officeDocument/2006/relationships" r:embed="rId25">
            <a:extLst>
              <a:ext uri="{96DAC541-7B7A-43D3-8B79-37D633B846F1}">
                <asvg:svgBlip xmlns:asvg="http://schemas.microsoft.com/office/drawing/2016/SVG/main" r:embed="rId26"/>
              </a:ext>
            </a:extLst>
          </a:blip>
          <a:srcRect/>
          <a:stretch>
            <a:fillRect/>
          </a:stretch>
        </a:blipFill>
      </dgm:spPr>
      <dgm:extLst>
        <a:ext uri="{E40237B7-FDA0-4F09-8148-C483321AD2D9}">
          <dgm14:cNvPr xmlns:dgm14="http://schemas.microsoft.com/office/drawing/2010/diagram" id="0" name="" descr="Books"/>
        </a:ext>
      </dgm:extLst>
    </dgm:pt>
    <dgm:pt modelId="{1FBCFDB4-9C8E-4E85-B83A-A154BA8118CE}" type="pres">
      <dgm:prSet presAssocID="{3E1A4A5D-A558-425D-9F17-FD49CF9975C5}" presName="txShp" presStyleLbl="node1" presStyleIdx="12" presStyleCnt="13">
        <dgm:presLayoutVars>
          <dgm:bulletEnabled val="1"/>
        </dgm:presLayoutVars>
      </dgm:prSet>
      <dgm:spPr/>
    </dgm:pt>
  </dgm:ptLst>
  <dgm:cxnLst>
    <dgm:cxn modelId="{5DA2DD09-04F9-4494-B0F5-B281DA589228}" type="presOf" srcId="{C235F7FC-E8A9-4F06-94B6-9BAF9B0A5E8E}" destId="{F5E2F2B7-ACD4-4CF1-871A-658FFCF2C7AE}" srcOrd="0" destOrd="0" presId="urn:microsoft.com/office/officeart/2005/8/layout/vList3"/>
    <dgm:cxn modelId="{967DD114-407C-4ED4-A41D-2064CE7D313D}" srcId="{3805C777-5996-49C9-A3BB-DFE02B7D63E5}" destId="{4B47AFE3-DCBF-4EF6-9453-1E4EE4E37D41}" srcOrd="7" destOrd="0" parTransId="{6D32C5CF-C863-4B89-8063-1C8503D9CF61}" sibTransId="{066349BC-5E5C-4188-B99B-6E3DF4559226}"/>
    <dgm:cxn modelId="{CEF06319-4762-4D5F-96AB-3E5CF3585BD3}" srcId="{3805C777-5996-49C9-A3BB-DFE02B7D63E5}" destId="{3E1A4A5D-A558-425D-9F17-FD49CF9975C5}" srcOrd="12" destOrd="0" parTransId="{302BC139-CE20-4D7A-93D7-88F309D94E51}" sibTransId="{F02DD81E-6CDF-489C-91DA-2FE422182462}"/>
    <dgm:cxn modelId="{54AF1638-80A3-43FF-A3D5-02EDA2B83323}" srcId="{3805C777-5996-49C9-A3BB-DFE02B7D63E5}" destId="{EF871C6D-3ED0-4875-B462-E2E76BBAD7BA}" srcOrd="11" destOrd="0" parTransId="{E9ED6D4B-1961-40B3-A36E-01224A7672DA}" sibTransId="{8CF77F04-A5C4-4035-BACF-07625CA4ED51}"/>
    <dgm:cxn modelId="{41F23F3A-F888-410F-9808-45E4D7D2C165}" type="presOf" srcId="{80AC5BB4-C6CE-43B6-9FF2-A6DD28F3D3C0}" destId="{87072429-0676-4261-A5FD-A126B9BE2D7C}" srcOrd="0" destOrd="0" presId="urn:microsoft.com/office/officeart/2005/8/layout/vList3"/>
    <dgm:cxn modelId="{4722186B-261E-484F-BACE-6127901D6090}" srcId="{3805C777-5996-49C9-A3BB-DFE02B7D63E5}" destId="{C235F7FC-E8A9-4F06-94B6-9BAF9B0A5E8E}" srcOrd="0" destOrd="0" parTransId="{F87E52F5-A130-42B1-B027-257E490D2444}" sibTransId="{7561B78E-4881-440D-9A4A-F32D08419D5C}"/>
    <dgm:cxn modelId="{967C0551-2AC0-41F8-BDDC-BF75EA5C90FE}" srcId="{3805C777-5996-49C9-A3BB-DFE02B7D63E5}" destId="{1D788C92-3B92-4528-9F8E-FB6B8BAAF63C}" srcOrd="2" destOrd="0" parTransId="{4F91E5C8-55A6-4559-A4A0-2F8D55528264}" sibTransId="{F3EE2EB2-1679-426D-AF53-8446FBB90809}"/>
    <dgm:cxn modelId="{686B4951-605B-473F-97EE-9E8D78099262}" type="presOf" srcId="{1D788C92-3B92-4528-9F8E-FB6B8BAAF63C}" destId="{8024ED6D-24C7-4157-B2EE-D19467FAAAE6}" srcOrd="0" destOrd="0" presId="urn:microsoft.com/office/officeart/2005/8/layout/vList3"/>
    <dgm:cxn modelId="{3081AA52-AB58-4EBE-90B1-59EFA1B565AD}" srcId="{3805C777-5996-49C9-A3BB-DFE02B7D63E5}" destId="{9F01F720-07C8-4C1E-A3A2-F53024E184A3}" srcOrd="5" destOrd="0" parTransId="{9AB71699-129E-4B46-9F9F-79E99CDACC7A}" sibTransId="{77BD3EA1-6D3A-461D-BC2A-97581760F39F}"/>
    <dgm:cxn modelId="{F2AF0854-4ECA-4B8E-9C7B-144BF0DC0847}" srcId="{3805C777-5996-49C9-A3BB-DFE02B7D63E5}" destId="{275C7FF4-9C9F-49AE-B5CF-AC6E3286640C}" srcOrd="1" destOrd="0" parTransId="{4587BC73-B88A-466E-8F4E-0F10B5162243}" sibTransId="{DC17B2A2-78A5-461B-8635-BD074EAF4B73}"/>
    <dgm:cxn modelId="{5E80968A-71F0-433A-92B1-0276923E84E2}" type="presOf" srcId="{275C7FF4-9C9F-49AE-B5CF-AC6E3286640C}" destId="{DDE64D3A-6808-41D4-B3A9-CBF20145AD5A}" srcOrd="0" destOrd="0" presId="urn:microsoft.com/office/officeart/2005/8/layout/vList3"/>
    <dgm:cxn modelId="{EF30678B-033E-4848-929E-224C187FE7B4}" type="presOf" srcId="{4B47AFE3-DCBF-4EF6-9453-1E4EE4E37D41}" destId="{AE248151-CB30-4F9F-9882-432E7519B2FF}" srcOrd="0" destOrd="0" presId="urn:microsoft.com/office/officeart/2005/8/layout/vList3"/>
    <dgm:cxn modelId="{467A3C9B-B66E-43F9-AEB7-7CBF8DD99054}" srcId="{3805C777-5996-49C9-A3BB-DFE02B7D63E5}" destId="{80AC5BB4-C6CE-43B6-9FF2-A6DD28F3D3C0}" srcOrd="3" destOrd="0" parTransId="{18A5E022-DD8A-4313-ADA6-9E5C7416A1BF}" sibTransId="{5BDCCC7F-C829-459E-B047-EF07290F8754}"/>
    <dgm:cxn modelId="{46624EB3-D02B-4827-9171-B2F087BA137A}" srcId="{3805C777-5996-49C9-A3BB-DFE02B7D63E5}" destId="{E26AD018-552A-46FD-B025-99EADE475458}" srcOrd="6" destOrd="0" parTransId="{23262360-F270-4C05-B3D4-B968AE799E30}" sibTransId="{A7D92B8F-2E93-4B4C-8604-6B5C75BE41EB}"/>
    <dgm:cxn modelId="{A58F48B5-8F60-4C12-AFEF-1C2959F59592}" srcId="{3805C777-5996-49C9-A3BB-DFE02B7D63E5}" destId="{FF6C6407-CF9E-400E-92CA-A08EB29DEAA8}" srcOrd="9" destOrd="0" parTransId="{4A0833E5-9399-4AF2-B546-1A9EE810EC31}" sibTransId="{303322BF-B5D9-474A-AB72-55757E222EEB}"/>
    <dgm:cxn modelId="{51D13BBB-EFD9-4D7E-A255-1469C5045CCD}" type="presOf" srcId="{3805C777-5996-49C9-A3BB-DFE02B7D63E5}" destId="{069CE7DE-0B04-4EA7-9FB1-BDE916D8A62F}" srcOrd="0" destOrd="0" presId="urn:microsoft.com/office/officeart/2005/8/layout/vList3"/>
    <dgm:cxn modelId="{7510A3C7-9B57-477F-AB3D-C532F7ECCD80}" type="presOf" srcId="{E26AD018-552A-46FD-B025-99EADE475458}" destId="{292233BA-9D04-45C2-9BB7-ACCB91BB75FF}" srcOrd="0" destOrd="0" presId="urn:microsoft.com/office/officeart/2005/8/layout/vList3"/>
    <dgm:cxn modelId="{E477CFC7-6721-4CA2-AA0D-57A043F2B80C}" srcId="{3805C777-5996-49C9-A3BB-DFE02B7D63E5}" destId="{EE046893-196A-4AB7-AC15-C1ED37AC3FAF}" srcOrd="4" destOrd="0" parTransId="{D43CAD57-5088-4549-B629-344806581810}" sibTransId="{B12D03C2-5010-498F-BEA6-8191D8941E62}"/>
    <dgm:cxn modelId="{51504ECB-E153-4F99-B588-E43CD6C33654}" type="presOf" srcId="{FF6C6407-CF9E-400E-92CA-A08EB29DEAA8}" destId="{4E3E85D6-43C4-4878-AF30-68B2347A458A}" srcOrd="0" destOrd="0" presId="urn:microsoft.com/office/officeart/2005/8/layout/vList3"/>
    <dgm:cxn modelId="{6DFF48D1-35FC-43C2-A42B-F11814718970}" type="presOf" srcId="{EF871C6D-3ED0-4875-B462-E2E76BBAD7BA}" destId="{374DC03C-3559-49AF-9DEA-564032575F6C}" srcOrd="0" destOrd="0" presId="urn:microsoft.com/office/officeart/2005/8/layout/vList3"/>
    <dgm:cxn modelId="{3163C4D7-B436-404F-9368-E008EE2CC47E}" type="presOf" srcId="{4D5EEF3B-7EDD-4872-BBCB-9CB6F555A32D}" destId="{40924AF1-A5F7-4A61-A348-4823B6090A1B}" srcOrd="0" destOrd="0" presId="urn:microsoft.com/office/officeart/2005/8/layout/vList3"/>
    <dgm:cxn modelId="{CA78EED7-DD1A-48D7-9C14-376CB18BFD9D}" type="presOf" srcId="{31BD4167-6F4D-4D0C-87F1-1ACF03C38767}" destId="{3F37B720-DE4C-4F6E-AD9E-C04F99430615}" srcOrd="0" destOrd="0" presId="urn:microsoft.com/office/officeart/2005/8/layout/vList3"/>
    <dgm:cxn modelId="{550ADDE1-096C-4AC7-9CA7-9AE1022EA9FC}" srcId="{3805C777-5996-49C9-A3BB-DFE02B7D63E5}" destId="{4D5EEF3B-7EDD-4872-BBCB-9CB6F555A32D}" srcOrd="10" destOrd="0" parTransId="{5E41A2F3-8854-4C6E-8180-E77C6B1B7CAD}" sibTransId="{B208A710-031B-418B-A2EC-8980CB6189FB}"/>
    <dgm:cxn modelId="{1B6DCAEB-AF72-45BF-A101-454583BEB2F8}" srcId="{3805C777-5996-49C9-A3BB-DFE02B7D63E5}" destId="{31BD4167-6F4D-4D0C-87F1-1ACF03C38767}" srcOrd="8" destOrd="0" parTransId="{4F804117-658F-4826-A7D7-F03113AC40D9}" sibTransId="{49B3152C-FF99-422C-9F9F-0675A9888FA3}"/>
    <dgm:cxn modelId="{BC6501F0-F4E5-42D0-B92A-21DF66C4B09D}" type="presOf" srcId="{EE046893-196A-4AB7-AC15-C1ED37AC3FAF}" destId="{BAB19062-C204-481A-B251-902FA97A30C6}" srcOrd="0" destOrd="0" presId="urn:microsoft.com/office/officeart/2005/8/layout/vList3"/>
    <dgm:cxn modelId="{6F8A38FA-45A9-428F-AD0D-D5661A590FC2}" type="presOf" srcId="{3E1A4A5D-A558-425D-9F17-FD49CF9975C5}" destId="{1FBCFDB4-9C8E-4E85-B83A-A154BA8118CE}" srcOrd="0" destOrd="0" presId="urn:microsoft.com/office/officeart/2005/8/layout/vList3"/>
    <dgm:cxn modelId="{497C60FB-15B9-42B8-9807-58CC2BFB6D44}" type="presOf" srcId="{9F01F720-07C8-4C1E-A3A2-F53024E184A3}" destId="{017AD12E-70F8-491A-AA46-59EC50AA3751}" srcOrd="0" destOrd="0" presId="urn:microsoft.com/office/officeart/2005/8/layout/vList3"/>
    <dgm:cxn modelId="{2E8ED06B-A760-4E48-A51E-36B23F403790}" type="presParOf" srcId="{069CE7DE-0B04-4EA7-9FB1-BDE916D8A62F}" destId="{672E8A80-F87B-41A5-8298-FB884361EBF0}" srcOrd="0" destOrd="0" presId="urn:microsoft.com/office/officeart/2005/8/layout/vList3"/>
    <dgm:cxn modelId="{57DB2991-4692-4984-87D4-81A62BC5BDF3}" type="presParOf" srcId="{672E8A80-F87B-41A5-8298-FB884361EBF0}" destId="{28065B46-BEAC-4889-AD84-F15AA8C1E833}" srcOrd="0" destOrd="0" presId="urn:microsoft.com/office/officeart/2005/8/layout/vList3"/>
    <dgm:cxn modelId="{72CBEEA6-9ABD-47A7-AAC9-EA03A6E57F70}" type="presParOf" srcId="{672E8A80-F87B-41A5-8298-FB884361EBF0}" destId="{F5E2F2B7-ACD4-4CF1-871A-658FFCF2C7AE}" srcOrd="1" destOrd="0" presId="urn:microsoft.com/office/officeart/2005/8/layout/vList3"/>
    <dgm:cxn modelId="{92165007-9AD4-46FA-89C5-B16EDF232A0F}" type="presParOf" srcId="{069CE7DE-0B04-4EA7-9FB1-BDE916D8A62F}" destId="{BE144535-A6DB-4074-B824-1D32D0907E9C}" srcOrd="1" destOrd="0" presId="urn:microsoft.com/office/officeart/2005/8/layout/vList3"/>
    <dgm:cxn modelId="{9D3A1CAF-2C41-434E-A70A-B8747B27C97E}" type="presParOf" srcId="{069CE7DE-0B04-4EA7-9FB1-BDE916D8A62F}" destId="{79358359-93C5-4AF2-92C8-DC04BFD44FDE}" srcOrd="2" destOrd="0" presId="urn:microsoft.com/office/officeart/2005/8/layout/vList3"/>
    <dgm:cxn modelId="{02DFBE2E-28AE-42E3-82EC-207D6D057A42}" type="presParOf" srcId="{79358359-93C5-4AF2-92C8-DC04BFD44FDE}" destId="{E0A4EA70-3BA6-4F5B-92A1-1A3D1166E6AF}" srcOrd="0" destOrd="0" presId="urn:microsoft.com/office/officeart/2005/8/layout/vList3"/>
    <dgm:cxn modelId="{B8AB36EF-89C1-4657-88F0-F6E598B324F0}" type="presParOf" srcId="{79358359-93C5-4AF2-92C8-DC04BFD44FDE}" destId="{DDE64D3A-6808-41D4-B3A9-CBF20145AD5A}" srcOrd="1" destOrd="0" presId="urn:microsoft.com/office/officeart/2005/8/layout/vList3"/>
    <dgm:cxn modelId="{B7124FD2-6521-471D-89FE-7DC59228E0B6}" type="presParOf" srcId="{069CE7DE-0B04-4EA7-9FB1-BDE916D8A62F}" destId="{C59A1C06-E899-4E85-B249-69C03D08C9DA}" srcOrd="3" destOrd="0" presId="urn:microsoft.com/office/officeart/2005/8/layout/vList3"/>
    <dgm:cxn modelId="{3AFC9620-FB0F-4CEC-B9FC-3EAA48F44EFD}" type="presParOf" srcId="{069CE7DE-0B04-4EA7-9FB1-BDE916D8A62F}" destId="{82615FD8-E962-4B3E-9F29-6E15591F5D59}" srcOrd="4" destOrd="0" presId="urn:microsoft.com/office/officeart/2005/8/layout/vList3"/>
    <dgm:cxn modelId="{9C88507B-835C-49E2-A261-92AD73AC4851}" type="presParOf" srcId="{82615FD8-E962-4B3E-9F29-6E15591F5D59}" destId="{B753FB8B-12D7-44B2-BFB4-1F6DFBD7D922}" srcOrd="0" destOrd="0" presId="urn:microsoft.com/office/officeart/2005/8/layout/vList3"/>
    <dgm:cxn modelId="{863ACBBF-6C0D-4F08-9BF5-3C7999E2F9C8}" type="presParOf" srcId="{82615FD8-E962-4B3E-9F29-6E15591F5D59}" destId="{8024ED6D-24C7-4157-B2EE-D19467FAAAE6}" srcOrd="1" destOrd="0" presId="urn:microsoft.com/office/officeart/2005/8/layout/vList3"/>
    <dgm:cxn modelId="{95C50FE5-580E-41C1-B5C7-08EB8945884E}" type="presParOf" srcId="{069CE7DE-0B04-4EA7-9FB1-BDE916D8A62F}" destId="{701E4F2E-B966-418C-8EBE-F819FF9C9898}" srcOrd="5" destOrd="0" presId="urn:microsoft.com/office/officeart/2005/8/layout/vList3"/>
    <dgm:cxn modelId="{3CE0A72F-FDB3-4D4B-A8C3-201AC34F9A97}" type="presParOf" srcId="{069CE7DE-0B04-4EA7-9FB1-BDE916D8A62F}" destId="{2F1301D5-6B07-4BC1-9F6A-FE833C74BCB3}" srcOrd="6" destOrd="0" presId="urn:microsoft.com/office/officeart/2005/8/layout/vList3"/>
    <dgm:cxn modelId="{3A1BBD94-7AE2-4135-B78B-7AF4DB8D6E2D}" type="presParOf" srcId="{2F1301D5-6B07-4BC1-9F6A-FE833C74BCB3}" destId="{E2DA90EF-4665-4457-AEDF-60C02A51B431}" srcOrd="0" destOrd="0" presId="urn:microsoft.com/office/officeart/2005/8/layout/vList3"/>
    <dgm:cxn modelId="{92D19A6B-07E5-4BD7-82AB-767562D0EC92}" type="presParOf" srcId="{2F1301D5-6B07-4BC1-9F6A-FE833C74BCB3}" destId="{87072429-0676-4261-A5FD-A126B9BE2D7C}" srcOrd="1" destOrd="0" presId="urn:microsoft.com/office/officeart/2005/8/layout/vList3"/>
    <dgm:cxn modelId="{37DA5BFC-2779-4AEF-9592-80AD8261D2D5}" type="presParOf" srcId="{069CE7DE-0B04-4EA7-9FB1-BDE916D8A62F}" destId="{F7947118-2579-4A25-95B3-B5A831C95F85}" srcOrd="7" destOrd="0" presId="urn:microsoft.com/office/officeart/2005/8/layout/vList3"/>
    <dgm:cxn modelId="{018ADDAA-5457-49D0-9071-DBFB81C7E3D8}" type="presParOf" srcId="{069CE7DE-0B04-4EA7-9FB1-BDE916D8A62F}" destId="{CCEFA1D3-7EF8-4D64-90DE-7CE38AAE57E9}" srcOrd="8" destOrd="0" presId="urn:microsoft.com/office/officeart/2005/8/layout/vList3"/>
    <dgm:cxn modelId="{8C091356-B547-4EF9-9094-F72883561717}" type="presParOf" srcId="{CCEFA1D3-7EF8-4D64-90DE-7CE38AAE57E9}" destId="{89D544AE-9974-45A8-9921-1F48CA6278B1}" srcOrd="0" destOrd="0" presId="urn:microsoft.com/office/officeart/2005/8/layout/vList3"/>
    <dgm:cxn modelId="{DCEC1C38-0F51-4F2E-907C-E469C0F8A471}" type="presParOf" srcId="{CCEFA1D3-7EF8-4D64-90DE-7CE38AAE57E9}" destId="{BAB19062-C204-481A-B251-902FA97A30C6}" srcOrd="1" destOrd="0" presId="urn:microsoft.com/office/officeart/2005/8/layout/vList3"/>
    <dgm:cxn modelId="{F5517ADE-0959-4BF1-933B-DF201D23EEF9}" type="presParOf" srcId="{069CE7DE-0B04-4EA7-9FB1-BDE916D8A62F}" destId="{52C4568D-8031-4041-A9BA-D9488A11A9CA}" srcOrd="9" destOrd="0" presId="urn:microsoft.com/office/officeart/2005/8/layout/vList3"/>
    <dgm:cxn modelId="{4049B02D-9CA0-4515-AFBC-36B77004B034}" type="presParOf" srcId="{069CE7DE-0B04-4EA7-9FB1-BDE916D8A62F}" destId="{72ADFB92-984C-422C-A5E6-5403303B5890}" srcOrd="10" destOrd="0" presId="urn:microsoft.com/office/officeart/2005/8/layout/vList3"/>
    <dgm:cxn modelId="{82009B2F-E427-4C81-AB7C-69DF36CA2492}" type="presParOf" srcId="{72ADFB92-984C-422C-A5E6-5403303B5890}" destId="{54A47D79-4945-4C58-A750-98BA8EEA185F}" srcOrd="0" destOrd="0" presId="urn:microsoft.com/office/officeart/2005/8/layout/vList3"/>
    <dgm:cxn modelId="{86A5283A-95C5-4077-9364-27C996CB26B9}" type="presParOf" srcId="{72ADFB92-984C-422C-A5E6-5403303B5890}" destId="{017AD12E-70F8-491A-AA46-59EC50AA3751}" srcOrd="1" destOrd="0" presId="urn:microsoft.com/office/officeart/2005/8/layout/vList3"/>
    <dgm:cxn modelId="{174F3F2F-9B87-4C2F-8348-931221572919}" type="presParOf" srcId="{069CE7DE-0B04-4EA7-9FB1-BDE916D8A62F}" destId="{44FECD32-8BF0-412C-A28B-B3B996E0EE47}" srcOrd="11" destOrd="0" presId="urn:microsoft.com/office/officeart/2005/8/layout/vList3"/>
    <dgm:cxn modelId="{14EFED3B-577E-46CE-BB3F-43259E9CE320}" type="presParOf" srcId="{069CE7DE-0B04-4EA7-9FB1-BDE916D8A62F}" destId="{FFC1F817-CA52-403E-A536-3EC36232DFDD}" srcOrd="12" destOrd="0" presId="urn:microsoft.com/office/officeart/2005/8/layout/vList3"/>
    <dgm:cxn modelId="{46FDA1EB-A853-41AC-9001-EFDE61870203}" type="presParOf" srcId="{FFC1F817-CA52-403E-A536-3EC36232DFDD}" destId="{F9C567F8-7D21-4AFC-9D23-EAF378ABA440}" srcOrd="0" destOrd="0" presId="urn:microsoft.com/office/officeart/2005/8/layout/vList3"/>
    <dgm:cxn modelId="{02915F83-153C-407D-A8CA-A4D775DA1D42}" type="presParOf" srcId="{FFC1F817-CA52-403E-A536-3EC36232DFDD}" destId="{292233BA-9D04-45C2-9BB7-ACCB91BB75FF}" srcOrd="1" destOrd="0" presId="urn:microsoft.com/office/officeart/2005/8/layout/vList3"/>
    <dgm:cxn modelId="{60E72008-B8E9-46CD-BD00-7073686B2ED4}" type="presParOf" srcId="{069CE7DE-0B04-4EA7-9FB1-BDE916D8A62F}" destId="{611C7BEE-8790-4E1D-93F2-BE1FDB87777F}" srcOrd="13" destOrd="0" presId="urn:microsoft.com/office/officeart/2005/8/layout/vList3"/>
    <dgm:cxn modelId="{61983D48-6047-4484-B096-B8FF72ECCACD}" type="presParOf" srcId="{069CE7DE-0B04-4EA7-9FB1-BDE916D8A62F}" destId="{1A1627F3-C295-41D3-BE48-97FE35564633}" srcOrd="14" destOrd="0" presId="urn:microsoft.com/office/officeart/2005/8/layout/vList3"/>
    <dgm:cxn modelId="{3C03D1FF-8171-44D6-88CA-E33A6FB33747}" type="presParOf" srcId="{1A1627F3-C295-41D3-BE48-97FE35564633}" destId="{C471B9DA-CCEF-49C9-9D6D-37F707677DA0}" srcOrd="0" destOrd="0" presId="urn:microsoft.com/office/officeart/2005/8/layout/vList3"/>
    <dgm:cxn modelId="{AF616CA6-BD7E-429C-A7C6-F8B82E7459DB}" type="presParOf" srcId="{1A1627F3-C295-41D3-BE48-97FE35564633}" destId="{AE248151-CB30-4F9F-9882-432E7519B2FF}" srcOrd="1" destOrd="0" presId="urn:microsoft.com/office/officeart/2005/8/layout/vList3"/>
    <dgm:cxn modelId="{B181184C-8B52-4682-B335-AB88B08C3733}" type="presParOf" srcId="{069CE7DE-0B04-4EA7-9FB1-BDE916D8A62F}" destId="{FEC2E7A0-132D-418A-9C7F-EBB79A904884}" srcOrd="15" destOrd="0" presId="urn:microsoft.com/office/officeart/2005/8/layout/vList3"/>
    <dgm:cxn modelId="{764BBAEB-FE8F-4B48-8D54-D43B77ACCDAB}" type="presParOf" srcId="{069CE7DE-0B04-4EA7-9FB1-BDE916D8A62F}" destId="{3C6B485E-28AB-43F5-A738-A25C36735109}" srcOrd="16" destOrd="0" presId="urn:microsoft.com/office/officeart/2005/8/layout/vList3"/>
    <dgm:cxn modelId="{5F571DC1-3C58-4D19-8502-0A8881DA6726}" type="presParOf" srcId="{3C6B485E-28AB-43F5-A738-A25C36735109}" destId="{EBA73158-4E6C-4271-8DC1-CB11B1A64FC6}" srcOrd="0" destOrd="0" presId="urn:microsoft.com/office/officeart/2005/8/layout/vList3"/>
    <dgm:cxn modelId="{CAD6D657-4653-4B16-AD2C-C8E95FF007C2}" type="presParOf" srcId="{3C6B485E-28AB-43F5-A738-A25C36735109}" destId="{3F37B720-DE4C-4F6E-AD9E-C04F99430615}" srcOrd="1" destOrd="0" presId="urn:microsoft.com/office/officeart/2005/8/layout/vList3"/>
    <dgm:cxn modelId="{45A9EB4A-381A-4A2F-9CA4-321DE9528B7F}" type="presParOf" srcId="{069CE7DE-0B04-4EA7-9FB1-BDE916D8A62F}" destId="{4FACA2E2-E1B0-4574-8D65-22EDCF185232}" srcOrd="17" destOrd="0" presId="urn:microsoft.com/office/officeart/2005/8/layout/vList3"/>
    <dgm:cxn modelId="{A9CED67D-E9BB-4604-8EAB-D133510975DC}" type="presParOf" srcId="{069CE7DE-0B04-4EA7-9FB1-BDE916D8A62F}" destId="{08BABC08-5FF6-4DD3-B651-511D93EB07F7}" srcOrd="18" destOrd="0" presId="urn:microsoft.com/office/officeart/2005/8/layout/vList3"/>
    <dgm:cxn modelId="{A9A76161-64B3-4B01-975C-5D658B243B11}" type="presParOf" srcId="{08BABC08-5FF6-4DD3-B651-511D93EB07F7}" destId="{8C8909B5-D396-4DA4-919F-F33636740FA8}" srcOrd="0" destOrd="0" presId="urn:microsoft.com/office/officeart/2005/8/layout/vList3"/>
    <dgm:cxn modelId="{F9EF72BF-4936-4F3C-90CA-9142B55CDF55}" type="presParOf" srcId="{08BABC08-5FF6-4DD3-B651-511D93EB07F7}" destId="{4E3E85D6-43C4-4878-AF30-68B2347A458A}" srcOrd="1" destOrd="0" presId="urn:microsoft.com/office/officeart/2005/8/layout/vList3"/>
    <dgm:cxn modelId="{D1575861-CB16-4317-8D10-40E3E2A4E733}" type="presParOf" srcId="{069CE7DE-0B04-4EA7-9FB1-BDE916D8A62F}" destId="{ED0E356D-0984-4CF2-A458-5CCC59C0D159}" srcOrd="19" destOrd="0" presId="urn:microsoft.com/office/officeart/2005/8/layout/vList3"/>
    <dgm:cxn modelId="{3FF899A2-F1DB-4B10-BA12-435730C20896}" type="presParOf" srcId="{069CE7DE-0B04-4EA7-9FB1-BDE916D8A62F}" destId="{00FC81B8-0184-4534-AD5D-09D58B6D9876}" srcOrd="20" destOrd="0" presId="urn:microsoft.com/office/officeart/2005/8/layout/vList3"/>
    <dgm:cxn modelId="{BA8BF602-512E-46B2-94D3-1994FAB07A0A}" type="presParOf" srcId="{00FC81B8-0184-4534-AD5D-09D58B6D9876}" destId="{D236120E-ADEE-4D0E-8B18-56315B430A94}" srcOrd="0" destOrd="0" presId="urn:microsoft.com/office/officeart/2005/8/layout/vList3"/>
    <dgm:cxn modelId="{630C664E-BE16-4277-B8B0-83D856C610A5}" type="presParOf" srcId="{00FC81B8-0184-4534-AD5D-09D58B6D9876}" destId="{40924AF1-A5F7-4A61-A348-4823B6090A1B}" srcOrd="1" destOrd="0" presId="urn:microsoft.com/office/officeart/2005/8/layout/vList3"/>
    <dgm:cxn modelId="{1E27ADC2-8496-47DA-AF7B-3B9A858B4C85}" type="presParOf" srcId="{069CE7DE-0B04-4EA7-9FB1-BDE916D8A62F}" destId="{1B956FAA-55BC-436E-9304-75DE4E17430D}" srcOrd="21" destOrd="0" presId="urn:microsoft.com/office/officeart/2005/8/layout/vList3"/>
    <dgm:cxn modelId="{4202950F-77D6-4586-80C2-F9ED960C5959}" type="presParOf" srcId="{069CE7DE-0B04-4EA7-9FB1-BDE916D8A62F}" destId="{3CE9903B-3088-4012-B792-E220744F47E9}" srcOrd="22" destOrd="0" presId="urn:microsoft.com/office/officeart/2005/8/layout/vList3"/>
    <dgm:cxn modelId="{DC5927CD-1ED2-49A9-B9AA-32B6292BCF56}" type="presParOf" srcId="{3CE9903B-3088-4012-B792-E220744F47E9}" destId="{0EC7984F-C32D-404A-9195-FB426D0C70C3}" srcOrd="0" destOrd="0" presId="urn:microsoft.com/office/officeart/2005/8/layout/vList3"/>
    <dgm:cxn modelId="{F8819723-D70C-4B60-B7B6-1BABE830E0D9}" type="presParOf" srcId="{3CE9903B-3088-4012-B792-E220744F47E9}" destId="{374DC03C-3559-49AF-9DEA-564032575F6C}" srcOrd="1" destOrd="0" presId="urn:microsoft.com/office/officeart/2005/8/layout/vList3"/>
    <dgm:cxn modelId="{D5C9DBCD-F654-4CA4-BF12-FBA6BC75396D}" type="presParOf" srcId="{069CE7DE-0B04-4EA7-9FB1-BDE916D8A62F}" destId="{123C116E-17B6-4048-9AA0-9415240ECF09}" srcOrd="23" destOrd="0" presId="urn:microsoft.com/office/officeart/2005/8/layout/vList3"/>
    <dgm:cxn modelId="{AA307F5E-4160-4E6A-9AA8-9B692AEB6906}" type="presParOf" srcId="{069CE7DE-0B04-4EA7-9FB1-BDE916D8A62F}" destId="{5A2542AD-E9A5-465A-A5E8-0EBB3E10081C}" srcOrd="24" destOrd="0" presId="urn:microsoft.com/office/officeart/2005/8/layout/vList3"/>
    <dgm:cxn modelId="{36712BD2-DCE9-4870-9D0F-C18328C21239}" type="presParOf" srcId="{5A2542AD-E9A5-465A-A5E8-0EBB3E10081C}" destId="{2E3C9092-7A1A-4B3F-91F3-3CF781E09A71}" srcOrd="0" destOrd="0" presId="urn:microsoft.com/office/officeart/2005/8/layout/vList3"/>
    <dgm:cxn modelId="{430EB3DE-FC6A-4807-9553-BF2722FDB377}" type="presParOf" srcId="{5A2542AD-E9A5-465A-A5E8-0EBB3E10081C}" destId="{1FBCFDB4-9C8E-4E85-B83A-A154BA8118CE}"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6291360-A6F5-49ED-B7A8-12B54D8D80B6}" type="doc">
      <dgm:prSet loTypeId="urn:microsoft.com/office/officeart/2005/8/layout/default" loCatId="list" qsTypeId="urn:microsoft.com/office/officeart/2005/8/quickstyle/simple1" qsCatId="simple" csTypeId="urn:microsoft.com/office/officeart/2005/8/colors/accent1_3" csCatId="accent1" phldr="1"/>
      <dgm:spPr/>
      <dgm:t>
        <a:bodyPr/>
        <a:lstStyle/>
        <a:p>
          <a:endParaRPr lang="en-US"/>
        </a:p>
      </dgm:t>
    </dgm:pt>
    <dgm:pt modelId="{33F85173-3F70-4282-B0E2-817AA3D9A335}">
      <dgm:prSet phldrT="[Text]" custT="1"/>
      <dgm:spPr>
        <a:solidFill>
          <a:srgbClr val="0070AB"/>
        </a:solidFill>
      </dgm:spPr>
      <dgm:t>
        <a:bodyPr/>
        <a:lstStyle/>
        <a:p>
          <a:pPr algn="ctr"/>
          <a:r>
            <a:rPr lang="en-US" sz="2200" dirty="0"/>
            <a:t>Become a Systems participant</a:t>
          </a:r>
        </a:p>
        <a:p>
          <a:pPr algn="ctr"/>
          <a:r>
            <a:rPr lang="en-US" sz="1400" dirty="0"/>
            <a:t>For free on the IEEE website</a:t>
          </a:r>
        </a:p>
      </dgm:t>
    </dgm:pt>
    <dgm:pt modelId="{16084BCB-5EAD-4285-8CCB-04951E957F52}" type="parTrans" cxnId="{37FEC5E4-946F-4D49-B7DF-82422ABDF6EF}">
      <dgm:prSet/>
      <dgm:spPr/>
      <dgm:t>
        <a:bodyPr/>
        <a:lstStyle/>
        <a:p>
          <a:endParaRPr lang="en-US"/>
        </a:p>
      </dgm:t>
    </dgm:pt>
    <dgm:pt modelId="{7458F96B-476F-44A9-8260-281D43856A6B}" type="sibTrans" cxnId="{37FEC5E4-946F-4D49-B7DF-82422ABDF6EF}">
      <dgm:prSet/>
      <dgm:spPr/>
      <dgm:t>
        <a:bodyPr/>
        <a:lstStyle/>
        <a:p>
          <a:endParaRPr lang="en-US"/>
        </a:p>
      </dgm:t>
    </dgm:pt>
    <dgm:pt modelId="{D6ED8582-A851-4F93-AAAB-27AA058A44CE}">
      <dgm:prSet custT="1"/>
      <dgm:spPr>
        <a:solidFill>
          <a:srgbClr val="A0DCD5"/>
        </a:solidFill>
      </dgm:spPr>
      <dgm:t>
        <a:bodyPr/>
        <a:lstStyle/>
        <a:p>
          <a:pPr algn="ctr"/>
          <a:r>
            <a:rPr lang="en-US" sz="2200" dirty="0">
              <a:solidFill>
                <a:schemeClr val="bg1"/>
              </a:solidFill>
            </a:rPr>
            <a:t>Subscribe to Systems Council Mailing List </a:t>
          </a:r>
          <a:endParaRPr lang="en-US" sz="1400" dirty="0">
            <a:solidFill>
              <a:schemeClr val="bg1"/>
            </a:solidFill>
          </a:endParaRPr>
        </a:p>
      </dgm:t>
    </dgm:pt>
    <dgm:pt modelId="{D21CF574-134F-406D-B10B-730CA77A4D6E}" type="parTrans" cxnId="{49A0BA63-05D4-438B-847D-321507BA3AFD}">
      <dgm:prSet/>
      <dgm:spPr/>
      <dgm:t>
        <a:bodyPr/>
        <a:lstStyle/>
        <a:p>
          <a:endParaRPr lang="en-US"/>
        </a:p>
      </dgm:t>
    </dgm:pt>
    <dgm:pt modelId="{522C2A35-080E-4173-B0F5-039701847A97}" type="sibTrans" cxnId="{49A0BA63-05D4-438B-847D-321507BA3AFD}">
      <dgm:prSet/>
      <dgm:spPr/>
      <dgm:t>
        <a:bodyPr/>
        <a:lstStyle/>
        <a:p>
          <a:endParaRPr lang="en-US"/>
        </a:p>
      </dgm:t>
    </dgm:pt>
    <dgm:pt modelId="{51E8B294-371D-444F-B04A-465505CE13EA}">
      <dgm:prSet/>
      <dgm:spPr>
        <a:solidFill>
          <a:srgbClr val="0D7BBF"/>
        </a:solidFill>
      </dgm:spPr>
      <dgm:t>
        <a:bodyPr anchor="ctr"/>
        <a:lstStyle/>
        <a:p>
          <a:pPr algn="ctr">
            <a:buNone/>
          </a:pPr>
          <a:r>
            <a:rPr lang="en-US" sz="1900" b="0" dirty="0"/>
            <a:t>Conferences and Events</a:t>
          </a:r>
        </a:p>
      </dgm:t>
    </dgm:pt>
    <dgm:pt modelId="{F164708D-74D9-48C8-A628-3E855E813ABD}" type="parTrans" cxnId="{B1874912-59B2-4735-9225-1CE756EEE880}">
      <dgm:prSet/>
      <dgm:spPr/>
      <dgm:t>
        <a:bodyPr/>
        <a:lstStyle/>
        <a:p>
          <a:endParaRPr lang="en-US"/>
        </a:p>
      </dgm:t>
    </dgm:pt>
    <dgm:pt modelId="{9FEB2B91-7CAA-4FE8-B565-86919035F453}" type="sibTrans" cxnId="{B1874912-59B2-4735-9225-1CE756EEE880}">
      <dgm:prSet/>
      <dgm:spPr/>
      <dgm:t>
        <a:bodyPr/>
        <a:lstStyle/>
        <a:p>
          <a:endParaRPr lang="en-US"/>
        </a:p>
      </dgm:t>
    </dgm:pt>
    <dgm:pt modelId="{29092698-CC60-49FA-881C-567BFFDA6DEA}">
      <dgm:prSet custT="1"/>
      <dgm:spPr>
        <a:solidFill>
          <a:srgbClr val="0D7BBF"/>
        </a:solidFill>
      </dgm:spPr>
      <dgm:t>
        <a:bodyPr anchor="ctr"/>
        <a:lstStyle/>
        <a:p>
          <a:pPr algn="ctr">
            <a:buNone/>
          </a:pPr>
          <a:r>
            <a:rPr lang="en-US" sz="1400" dirty="0"/>
            <a:t>Organize a meeting, workshop or conference</a:t>
          </a:r>
          <a:br>
            <a:rPr lang="en-US" sz="1400" dirty="0"/>
          </a:br>
          <a:endParaRPr lang="en-US" sz="1400" dirty="0"/>
        </a:p>
      </dgm:t>
    </dgm:pt>
    <dgm:pt modelId="{DE28D353-C1E6-4891-BF9C-72CAD0B10961}" type="parTrans" cxnId="{B4F1FB5A-EC96-4CB0-BDDC-EA046DBA7E3D}">
      <dgm:prSet/>
      <dgm:spPr/>
      <dgm:t>
        <a:bodyPr/>
        <a:lstStyle/>
        <a:p>
          <a:endParaRPr lang="en-US"/>
        </a:p>
      </dgm:t>
    </dgm:pt>
    <dgm:pt modelId="{01DF8687-1D4B-4A42-ABE0-207960322DC5}" type="sibTrans" cxnId="{B4F1FB5A-EC96-4CB0-BDDC-EA046DBA7E3D}">
      <dgm:prSet/>
      <dgm:spPr/>
      <dgm:t>
        <a:bodyPr/>
        <a:lstStyle/>
        <a:p>
          <a:endParaRPr lang="en-US"/>
        </a:p>
      </dgm:t>
    </dgm:pt>
    <dgm:pt modelId="{744B8D96-E61A-4D73-8EC4-A5F4CA049E4E}">
      <dgm:prSet custT="1"/>
      <dgm:spPr>
        <a:solidFill>
          <a:srgbClr val="0D7BBF"/>
        </a:solidFill>
      </dgm:spPr>
      <dgm:t>
        <a:bodyPr anchor="ctr"/>
        <a:lstStyle/>
        <a:p>
          <a:pPr algn="ctr">
            <a:buNone/>
          </a:pPr>
          <a:r>
            <a:rPr lang="en-US" sz="1400" dirty="0"/>
            <a:t>Review for Systems conferences and Journals</a:t>
          </a:r>
        </a:p>
      </dgm:t>
    </dgm:pt>
    <dgm:pt modelId="{7AF2E032-6EEF-4A47-AB12-32F9673FAB47}" type="parTrans" cxnId="{D7A880BF-06A9-4676-9965-AA2BDB0741D1}">
      <dgm:prSet/>
      <dgm:spPr/>
      <dgm:t>
        <a:bodyPr/>
        <a:lstStyle/>
        <a:p>
          <a:endParaRPr lang="en-US"/>
        </a:p>
      </dgm:t>
    </dgm:pt>
    <dgm:pt modelId="{4A4CBDF8-0BB9-45CE-95AA-9BF7D11B3286}" type="sibTrans" cxnId="{D7A880BF-06A9-4676-9965-AA2BDB0741D1}">
      <dgm:prSet/>
      <dgm:spPr/>
      <dgm:t>
        <a:bodyPr/>
        <a:lstStyle/>
        <a:p>
          <a:endParaRPr lang="en-US"/>
        </a:p>
      </dgm:t>
    </dgm:pt>
    <dgm:pt modelId="{C8A923EC-3188-4501-A3C4-C1C0D7515EEF}">
      <dgm:prSet custT="1"/>
      <dgm:spPr>
        <a:solidFill>
          <a:srgbClr val="72C4F6"/>
        </a:solidFill>
      </dgm:spPr>
      <dgm:t>
        <a:bodyPr/>
        <a:lstStyle/>
        <a:p>
          <a:pPr algn="ctr"/>
          <a:r>
            <a:rPr lang="en-US" sz="1800" dirty="0"/>
            <a:t>Get involved with local chapters and volunteer to organize activities</a:t>
          </a:r>
        </a:p>
      </dgm:t>
    </dgm:pt>
    <dgm:pt modelId="{E3295E70-52B7-4A90-9189-E220DC5756B7}" type="parTrans" cxnId="{7D888EEB-EA55-4B2D-85F3-47B158E9B9FB}">
      <dgm:prSet/>
      <dgm:spPr/>
      <dgm:t>
        <a:bodyPr/>
        <a:lstStyle/>
        <a:p>
          <a:endParaRPr lang="en-US"/>
        </a:p>
      </dgm:t>
    </dgm:pt>
    <dgm:pt modelId="{67B9C090-4919-4A7D-942C-A12D57FB75D8}" type="sibTrans" cxnId="{7D888EEB-EA55-4B2D-85F3-47B158E9B9FB}">
      <dgm:prSet/>
      <dgm:spPr/>
      <dgm:t>
        <a:bodyPr/>
        <a:lstStyle/>
        <a:p>
          <a:endParaRPr lang="en-US"/>
        </a:p>
      </dgm:t>
    </dgm:pt>
    <dgm:pt modelId="{5334F658-A3F2-4EE5-94F9-401E42B53907}">
      <dgm:prSet/>
      <dgm:spPr>
        <a:solidFill>
          <a:srgbClr val="8ED6CD"/>
        </a:solidFill>
      </dgm:spPr>
      <dgm:t>
        <a:bodyPr anchor="ctr"/>
        <a:lstStyle/>
        <a:p>
          <a:pPr algn="ctr">
            <a:buNone/>
          </a:pPr>
          <a:r>
            <a:rPr lang="en-US" sz="2200" dirty="0"/>
            <a:t>Volunteer to Serve on Systems Committees </a:t>
          </a:r>
        </a:p>
      </dgm:t>
    </dgm:pt>
    <dgm:pt modelId="{16E2DCDD-71C6-4E9E-8A6D-41564C56AC8E}" type="parTrans" cxnId="{D27147FE-3228-414D-B346-AA7BE6545096}">
      <dgm:prSet/>
      <dgm:spPr/>
      <dgm:t>
        <a:bodyPr/>
        <a:lstStyle/>
        <a:p>
          <a:endParaRPr lang="en-US"/>
        </a:p>
      </dgm:t>
    </dgm:pt>
    <dgm:pt modelId="{FDBE83DB-2DA6-4460-BE2E-F0BC2701AC43}" type="sibTrans" cxnId="{D27147FE-3228-414D-B346-AA7BE6545096}">
      <dgm:prSet/>
      <dgm:spPr/>
      <dgm:t>
        <a:bodyPr/>
        <a:lstStyle/>
        <a:p>
          <a:endParaRPr lang="en-US"/>
        </a:p>
      </dgm:t>
    </dgm:pt>
    <dgm:pt modelId="{EE4E1F83-2836-424A-8B8C-9BE271016ED7}">
      <dgm:prSet custT="1"/>
      <dgm:spPr>
        <a:solidFill>
          <a:srgbClr val="8ED6CD"/>
        </a:solidFill>
      </dgm:spPr>
      <dgm:t>
        <a:bodyPr anchor="ctr"/>
        <a:lstStyle/>
        <a:p>
          <a:pPr algn="ctr">
            <a:buNone/>
          </a:pPr>
          <a:r>
            <a:rPr lang="en-US" sz="1400" dirty="0"/>
            <a:t>Calls are announced on the website and social media</a:t>
          </a:r>
        </a:p>
      </dgm:t>
    </dgm:pt>
    <dgm:pt modelId="{F7975274-1B9E-498D-B4AD-755E50DF7099}" type="parTrans" cxnId="{2E74E7C3-17BD-40C6-BFBD-6D833D9C1EF5}">
      <dgm:prSet/>
      <dgm:spPr/>
      <dgm:t>
        <a:bodyPr/>
        <a:lstStyle/>
        <a:p>
          <a:endParaRPr lang="en-US"/>
        </a:p>
      </dgm:t>
    </dgm:pt>
    <dgm:pt modelId="{A323C406-CB7B-47B2-AA9E-640A1736F1A2}" type="sibTrans" cxnId="{2E74E7C3-17BD-40C6-BFBD-6D833D9C1EF5}">
      <dgm:prSet/>
      <dgm:spPr/>
      <dgm:t>
        <a:bodyPr/>
        <a:lstStyle/>
        <a:p>
          <a:endParaRPr lang="en-US"/>
        </a:p>
      </dgm:t>
    </dgm:pt>
    <dgm:pt modelId="{83A5A39F-8454-4347-AA04-A82BA5AD36CD}">
      <dgm:prSet custT="1"/>
      <dgm:spPr>
        <a:solidFill>
          <a:srgbClr val="61C5BA"/>
        </a:solidFill>
      </dgm:spPr>
      <dgm:t>
        <a:bodyPr anchor="ctr"/>
        <a:lstStyle/>
        <a:p>
          <a:pPr algn="ctr">
            <a:lnSpc>
              <a:spcPct val="100000"/>
            </a:lnSpc>
            <a:buNone/>
          </a:pPr>
          <a:r>
            <a:rPr lang="en-US" sz="2200" kern="1200" dirty="0"/>
            <a:t>Distinguished </a:t>
          </a:r>
          <a:r>
            <a:rPr lang="en-US" sz="2200" kern="1200" dirty="0">
              <a:solidFill>
                <a:prstClr val="white"/>
              </a:solidFill>
              <a:latin typeface="Formata Light"/>
              <a:ea typeface="+mn-ea"/>
              <a:cs typeface="+mn-cs"/>
            </a:rPr>
            <a:t>Lecturers Program</a:t>
          </a:r>
          <a:endParaRPr lang="en-US" sz="1400" kern="1200" dirty="0">
            <a:solidFill>
              <a:prstClr val="white"/>
            </a:solidFill>
            <a:latin typeface="Formata Light"/>
            <a:ea typeface="+mn-ea"/>
            <a:cs typeface="+mn-cs"/>
          </a:endParaRPr>
        </a:p>
        <a:p>
          <a:pPr algn="ctr">
            <a:lnSpc>
              <a:spcPct val="100000"/>
            </a:lnSpc>
            <a:buNone/>
          </a:pPr>
          <a:r>
            <a:rPr lang="en-US" sz="1400" kern="1200" dirty="0"/>
            <a:t>Request a DL at your next event</a:t>
          </a:r>
          <a:br>
            <a:rPr lang="en-US" sz="1400" kern="1200" dirty="0"/>
          </a:br>
          <a:br>
            <a:rPr lang="en-US" sz="1400" kern="1200" dirty="0"/>
          </a:br>
          <a:r>
            <a:rPr lang="en-US" sz="1400" kern="1200" dirty="0"/>
            <a:t>Apply to become a DL</a:t>
          </a:r>
        </a:p>
      </dgm:t>
    </dgm:pt>
    <dgm:pt modelId="{D61B5192-6A20-4A67-9076-76129AB3053B}" type="parTrans" cxnId="{861225FF-2C5D-42C1-A66F-42C69B188B91}">
      <dgm:prSet/>
      <dgm:spPr/>
      <dgm:t>
        <a:bodyPr/>
        <a:lstStyle/>
        <a:p>
          <a:endParaRPr lang="en-US"/>
        </a:p>
      </dgm:t>
    </dgm:pt>
    <dgm:pt modelId="{039CF9C0-45F1-4B42-875B-46A50DBEADCF}" type="sibTrans" cxnId="{861225FF-2C5D-42C1-A66F-42C69B188B91}">
      <dgm:prSet/>
      <dgm:spPr/>
      <dgm:t>
        <a:bodyPr/>
        <a:lstStyle/>
        <a:p>
          <a:endParaRPr lang="en-US"/>
        </a:p>
      </dgm:t>
    </dgm:pt>
    <dgm:pt modelId="{65E5896B-E429-4441-B168-C2B30BE6AC51}" type="pres">
      <dgm:prSet presAssocID="{66291360-A6F5-49ED-B7A8-12B54D8D80B6}" presName="diagram" presStyleCnt="0">
        <dgm:presLayoutVars>
          <dgm:dir/>
          <dgm:resizeHandles val="exact"/>
        </dgm:presLayoutVars>
      </dgm:prSet>
      <dgm:spPr/>
    </dgm:pt>
    <dgm:pt modelId="{7C6A3270-4678-4145-A47D-528D3E3D63E3}" type="pres">
      <dgm:prSet presAssocID="{33F85173-3F70-4282-B0E2-817AA3D9A335}" presName="node" presStyleLbl="node1" presStyleIdx="0" presStyleCnt="6">
        <dgm:presLayoutVars>
          <dgm:bulletEnabled val="1"/>
        </dgm:presLayoutVars>
      </dgm:prSet>
      <dgm:spPr/>
    </dgm:pt>
    <dgm:pt modelId="{6EA9C9D8-7F6A-4024-BB74-CAC879CD0956}" type="pres">
      <dgm:prSet presAssocID="{7458F96B-476F-44A9-8260-281D43856A6B}" presName="sibTrans" presStyleCnt="0"/>
      <dgm:spPr/>
    </dgm:pt>
    <dgm:pt modelId="{8CBC8290-4B09-4015-BD43-E6B3595E09BA}" type="pres">
      <dgm:prSet presAssocID="{51E8B294-371D-444F-B04A-465505CE13EA}" presName="node" presStyleLbl="node1" presStyleIdx="1" presStyleCnt="6">
        <dgm:presLayoutVars>
          <dgm:bulletEnabled val="1"/>
        </dgm:presLayoutVars>
      </dgm:prSet>
      <dgm:spPr/>
    </dgm:pt>
    <dgm:pt modelId="{DCD6035D-3867-4615-94A0-36D0CE836619}" type="pres">
      <dgm:prSet presAssocID="{9FEB2B91-7CAA-4FE8-B565-86919035F453}" presName="sibTrans" presStyleCnt="0"/>
      <dgm:spPr/>
    </dgm:pt>
    <dgm:pt modelId="{079B2866-5CE3-4D0D-B55A-FA48A50A21F4}" type="pres">
      <dgm:prSet presAssocID="{C8A923EC-3188-4501-A3C4-C1C0D7515EEF}" presName="node" presStyleLbl="node1" presStyleIdx="2" presStyleCnt="6">
        <dgm:presLayoutVars>
          <dgm:bulletEnabled val="1"/>
        </dgm:presLayoutVars>
      </dgm:prSet>
      <dgm:spPr/>
    </dgm:pt>
    <dgm:pt modelId="{8A1C4340-4788-4E9B-8FA2-A97E2A3E1403}" type="pres">
      <dgm:prSet presAssocID="{67B9C090-4919-4A7D-942C-A12D57FB75D8}" presName="sibTrans" presStyleCnt="0"/>
      <dgm:spPr/>
    </dgm:pt>
    <dgm:pt modelId="{36179406-B84B-4FF8-A9D5-2F46FD82010E}" type="pres">
      <dgm:prSet presAssocID="{83A5A39F-8454-4347-AA04-A82BA5AD36CD}" presName="node" presStyleLbl="node1" presStyleIdx="3" presStyleCnt="6">
        <dgm:presLayoutVars>
          <dgm:bulletEnabled val="1"/>
        </dgm:presLayoutVars>
      </dgm:prSet>
      <dgm:spPr/>
    </dgm:pt>
    <dgm:pt modelId="{6A0A039B-0757-418B-AE50-1E65E3003680}" type="pres">
      <dgm:prSet presAssocID="{039CF9C0-45F1-4B42-875B-46A50DBEADCF}" presName="sibTrans" presStyleCnt="0"/>
      <dgm:spPr/>
    </dgm:pt>
    <dgm:pt modelId="{414DEADC-DEA6-436A-AAF1-F1177D14699E}" type="pres">
      <dgm:prSet presAssocID="{5334F658-A3F2-4EE5-94F9-401E42B53907}" presName="node" presStyleLbl="node1" presStyleIdx="4" presStyleCnt="6">
        <dgm:presLayoutVars>
          <dgm:bulletEnabled val="1"/>
        </dgm:presLayoutVars>
      </dgm:prSet>
      <dgm:spPr/>
    </dgm:pt>
    <dgm:pt modelId="{44CB7347-E7A3-4503-ADDB-3F70D56AA70B}" type="pres">
      <dgm:prSet presAssocID="{FDBE83DB-2DA6-4460-BE2E-F0BC2701AC43}" presName="sibTrans" presStyleCnt="0"/>
      <dgm:spPr/>
    </dgm:pt>
    <dgm:pt modelId="{AB0DAFAC-EC96-43A6-8BDD-3534A0EB8EFE}" type="pres">
      <dgm:prSet presAssocID="{D6ED8582-A851-4F93-AAAB-27AA058A44CE}" presName="node" presStyleLbl="node1" presStyleIdx="5" presStyleCnt="6">
        <dgm:presLayoutVars>
          <dgm:bulletEnabled val="1"/>
        </dgm:presLayoutVars>
      </dgm:prSet>
      <dgm:spPr/>
    </dgm:pt>
  </dgm:ptLst>
  <dgm:cxnLst>
    <dgm:cxn modelId="{B1874912-59B2-4735-9225-1CE756EEE880}" srcId="{66291360-A6F5-49ED-B7A8-12B54D8D80B6}" destId="{51E8B294-371D-444F-B04A-465505CE13EA}" srcOrd="1" destOrd="0" parTransId="{F164708D-74D9-48C8-A628-3E855E813ABD}" sibTransId="{9FEB2B91-7CAA-4FE8-B565-86919035F453}"/>
    <dgm:cxn modelId="{01F3DA1E-D548-4B72-ADF1-D6EFD6FE941A}" type="presOf" srcId="{29092698-CC60-49FA-881C-567BFFDA6DEA}" destId="{8CBC8290-4B09-4015-BD43-E6B3595E09BA}" srcOrd="0" destOrd="1" presId="urn:microsoft.com/office/officeart/2005/8/layout/default"/>
    <dgm:cxn modelId="{9339BB1F-9A58-44D5-AD97-BEA2CDA00EEF}" type="presOf" srcId="{83A5A39F-8454-4347-AA04-A82BA5AD36CD}" destId="{36179406-B84B-4FF8-A9D5-2F46FD82010E}" srcOrd="0" destOrd="0" presId="urn:microsoft.com/office/officeart/2005/8/layout/default"/>
    <dgm:cxn modelId="{9E0BF532-C3B9-4DC8-A8CA-1A28856532BC}" type="presOf" srcId="{66291360-A6F5-49ED-B7A8-12B54D8D80B6}" destId="{65E5896B-E429-4441-B168-C2B30BE6AC51}" srcOrd="0" destOrd="0" presId="urn:microsoft.com/office/officeart/2005/8/layout/default"/>
    <dgm:cxn modelId="{4B51073B-67D4-4E43-9CC6-A14BC4A92C91}" type="presOf" srcId="{33F85173-3F70-4282-B0E2-817AA3D9A335}" destId="{7C6A3270-4678-4145-A47D-528D3E3D63E3}" srcOrd="0" destOrd="0" presId="urn:microsoft.com/office/officeart/2005/8/layout/default"/>
    <dgm:cxn modelId="{20BAF35E-07BC-49CC-8F17-B747C2FA4582}" type="presOf" srcId="{D6ED8582-A851-4F93-AAAB-27AA058A44CE}" destId="{AB0DAFAC-EC96-43A6-8BDD-3534A0EB8EFE}" srcOrd="0" destOrd="0" presId="urn:microsoft.com/office/officeart/2005/8/layout/default"/>
    <dgm:cxn modelId="{49A0BA63-05D4-438B-847D-321507BA3AFD}" srcId="{66291360-A6F5-49ED-B7A8-12B54D8D80B6}" destId="{D6ED8582-A851-4F93-AAAB-27AA058A44CE}" srcOrd="5" destOrd="0" parTransId="{D21CF574-134F-406D-B10B-730CA77A4D6E}" sibTransId="{522C2A35-080E-4173-B0F5-039701847A97}"/>
    <dgm:cxn modelId="{B4F1FB5A-EC96-4CB0-BDDC-EA046DBA7E3D}" srcId="{51E8B294-371D-444F-B04A-465505CE13EA}" destId="{29092698-CC60-49FA-881C-567BFFDA6DEA}" srcOrd="0" destOrd="0" parTransId="{DE28D353-C1E6-4891-BF9C-72CAD0B10961}" sibTransId="{01DF8687-1D4B-4A42-ABE0-207960322DC5}"/>
    <dgm:cxn modelId="{A78D8C87-7468-40FA-B5F8-8A60733DA1F5}" type="presOf" srcId="{C8A923EC-3188-4501-A3C4-C1C0D7515EEF}" destId="{079B2866-5CE3-4D0D-B55A-FA48A50A21F4}" srcOrd="0" destOrd="0" presId="urn:microsoft.com/office/officeart/2005/8/layout/default"/>
    <dgm:cxn modelId="{80BC6193-8216-4F7F-B251-CDD6287700AC}" type="presOf" srcId="{EE4E1F83-2836-424A-8B8C-9BE271016ED7}" destId="{414DEADC-DEA6-436A-AAF1-F1177D14699E}" srcOrd="0" destOrd="1" presId="urn:microsoft.com/office/officeart/2005/8/layout/default"/>
    <dgm:cxn modelId="{2CAD4AB4-B31A-4503-867E-9BD88D096C6E}" type="presOf" srcId="{51E8B294-371D-444F-B04A-465505CE13EA}" destId="{8CBC8290-4B09-4015-BD43-E6B3595E09BA}" srcOrd="0" destOrd="0" presId="urn:microsoft.com/office/officeart/2005/8/layout/default"/>
    <dgm:cxn modelId="{D7A880BF-06A9-4676-9965-AA2BDB0741D1}" srcId="{51E8B294-371D-444F-B04A-465505CE13EA}" destId="{744B8D96-E61A-4D73-8EC4-A5F4CA049E4E}" srcOrd="1" destOrd="0" parTransId="{7AF2E032-6EEF-4A47-AB12-32F9673FAB47}" sibTransId="{4A4CBDF8-0BB9-45CE-95AA-9BF7D11B3286}"/>
    <dgm:cxn modelId="{2E74E7C3-17BD-40C6-BFBD-6D833D9C1EF5}" srcId="{5334F658-A3F2-4EE5-94F9-401E42B53907}" destId="{EE4E1F83-2836-424A-8B8C-9BE271016ED7}" srcOrd="0" destOrd="0" parTransId="{F7975274-1B9E-498D-B4AD-755E50DF7099}" sibTransId="{A323C406-CB7B-47B2-AA9E-640A1736F1A2}"/>
    <dgm:cxn modelId="{017FADCD-08B4-46C0-993B-E7444F607786}" type="presOf" srcId="{744B8D96-E61A-4D73-8EC4-A5F4CA049E4E}" destId="{8CBC8290-4B09-4015-BD43-E6B3595E09BA}" srcOrd="0" destOrd="2" presId="urn:microsoft.com/office/officeart/2005/8/layout/default"/>
    <dgm:cxn modelId="{5E6301DA-3F80-4A89-B6CC-1A74EBA75102}" type="presOf" srcId="{5334F658-A3F2-4EE5-94F9-401E42B53907}" destId="{414DEADC-DEA6-436A-AAF1-F1177D14699E}" srcOrd="0" destOrd="0" presId="urn:microsoft.com/office/officeart/2005/8/layout/default"/>
    <dgm:cxn modelId="{37FEC5E4-946F-4D49-B7DF-82422ABDF6EF}" srcId="{66291360-A6F5-49ED-B7A8-12B54D8D80B6}" destId="{33F85173-3F70-4282-B0E2-817AA3D9A335}" srcOrd="0" destOrd="0" parTransId="{16084BCB-5EAD-4285-8CCB-04951E957F52}" sibTransId="{7458F96B-476F-44A9-8260-281D43856A6B}"/>
    <dgm:cxn modelId="{7D888EEB-EA55-4B2D-85F3-47B158E9B9FB}" srcId="{66291360-A6F5-49ED-B7A8-12B54D8D80B6}" destId="{C8A923EC-3188-4501-A3C4-C1C0D7515EEF}" srcOrd="2" destOrd="0" parTransId="{E3295E70-52B7-4A90-9189-E220DC5756B7}" sibTransId="{67B9C090-4919-4A7D-942C-A12D57FB75D8}"/>
    <dgm:cxn modelId="{D27147FE-3228-414D-B346-AA7BE6545096}" srcId="{66291360-A6F5-49ED-B7A8-12B54D8D80B6}" destId="{5334F658-A3F2-4EE5-94F9-401E42B53907}" srcOrd="4" destOrd="0" parTransId="{16E2DCDD-71C6-4E9E-8A6D-41564C56AC8E}" sibTransId="{FDBE83DB-2DA6-4460-BE2E-F0BC2701AC43}"/>
    <dgm:cxn modelId="{861225FF-2C5D-42C1-A66F-42C69B188B91}" srcId="{66291360-A6F5-49ED-B7A8-12B54D8D80B6}" destId="{83A5A39F-8454-4347-AA04-A82BA5AD36CD}" srcOrd="3" destOrd="0" parTransId="{D61B5192-6A20-4A67-9076-76129AB3053B}" sibTransId="{039CF9C0-45F1-4B42-875B-46A50DBEADCF}"/>
    <dgm:cxn modelId="{8E7544A3-B2E0-41D7-BD01-2D7C209C4690}" type="presParOf" srcId="{65E5896B-E429-4441-B168-C2B30BE6AC51}" destId="{7C6A3270-4678-4145-A47D-528D3E3D63E3}" srcOrd="0" destOrd="0" presId="urn:microsoft.com/office/officeart/2005/8/layout/default"/>
    <dgm:cxn modelId="{D6BEB297-C497-4A6F-AECE-A46293097367}" type="presParOf" srcId="{65E5896B-E429-4441-B168-C2B30BE6AC51}" destId="{6EA9C9D8-7F6A-4024-BB74-CAC879CD0956}" srcOrd="1" destOrd="0" presId="urn:microsoft.com/office/officeart/2005/8/layout/default"/>
    <dgm:cxn modelId="{BEEBD425-E909-4194-9F97-8B5787AB6042}" type="presParOf" srcId="{65E5896B-E429-4441-B168-C2B30BE6AC51}" destId="{8CBC8290-4B09-4015-BD43-E6B3595E09BA}" srcOrd="2" destOrd="0" presId="urn:microsoft.com/office/officeart/2005/8/layout/default"/>
    <dgm:cxn modelId="{9156EACB-F657-43EC-ADF6-5027FE1049F6}" type="presParOf" srcId="{65E5896B-E429-4441-B168-C2B30BE6AC51}" destId="{DCD6035D-3867-4615-94A0-36D0CE836619}" srcOrd="3" destOrd="0" presId="urn:microsoft.com/office/officeart/2005/8/layout/default"/>
    <dgm:cxn modelId="{398DD58A-0875-4675-8E07-F3269C89BE3C}" type="presParOf" srcId="{65E5896B-E429-4441-B168-C2B30BE6AC51}" destId="{079B2866-5CE3-4D0D-B55A-FA48A50A21F4}" srcOrd="4" destOrd="0" presId="urn:microsoft.com/office/officeart/2005/8/layout/default"/>
    <dgm:cxn modelId="{E1EBF5F9-6FAC-455A-A20F-E651F042D2FE}" type="presParOf" srcId="{65E5896B-E429-4441-B168-C2B30BE6AC51}" destId="{8A1C4340-4788-4E9B-8FA2-A97E2A3E1403}" srcOrd="5" destOrd="0" presId="urn:microsoft.com/office/officeart/2005/8/layout/default"/>
    <dgm:cxn modelId="{84B892C8-286E-44AA-BD0E-4263B9A25754}" type="presParOf" srcId="{65E5896B-E429-4441-B168-C2B30BE6AC51}" destId="{36179406-B84B-4FF8-A9D5-2F46FD82010E}" srcOrd="6" destOrd="0" presId="urn:microsoft.com/office/officeart/2005/8/layout/default"/>
    <dgm:cxn modelId="{23F9B689-9B9E-4122-B39B-778BA902612E}" type="presParOf" srcId="{65E5896B-E429-4441-B168-C2B30BE6AC51}" destId="{6A0A039B-0757-418B-AE50-1E65E3003680}" srcOrd="7" destOrd="0" presId="urn:microsoft.com/office/officeart/2005/8/layout/default"/>
    <dgm:cxn modelId="{5682E0BF-8DC1-4BEE-B684-4ECABD6F2D4C}" type="presParOf" srcId="{65E5896B-E429-4441-B168-C2B30BE6AC51}" destId="{414DEADC-DEA6-436A-AAF1-F1177D14699E}" srcOrd="8" destOrd="0" presId="urn:microsoft.com/office/officeart/2005/8/layout/default"/>
    <dgm:cxn modelId="{03C3452C-E45A-4AB8-9ED3-C41F69A36A6A}" type="presParOf" srcId="{65E5896B-E429-4441-B168-C2B30BE6AC51}" destId="{44CB7347-E7A3-4503-ADDB-3F70D56AA70B}" srcOrd="9" destOrd="0" presId="urn:microsoft.com/office/officeart/2005/8/layout/default"/>
    <dgm:cxn modelId="{AB6C38A1-2B9B-4043-8AC4-1D29AB8037ED}" type="presParOf" srcId="{65E5896B-E429-4441-B168-C2B30BE6AC51}" destId="{AB0DAFAC-EC96-43A6-8BDD-3534A0EB8EFE}"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E2F2B7-ACD4-4CF1-871A-658FFCF2C7AE}">
      <dsp:nvSpPr>
        <dsp:cNvPr id="0" name=""/>
        <dsp:cNvSpPr/>
      </dsp:nvSpPr>
      <dsp:spPr>
        <a:xfrm rot="10800000">
          <a:off x="1393854" y="511"/>
          <a:ext cx="5252342" cy="283583"/>
        </a:xfrm>
        <a:prstGeom prst="homePlat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052" tIns="49530" rIns="92456" bIns="49530" numCol="1" spcCol="1270" anchor="ctr" anchorCtr="0">
          <a:noAutofit/>
        </a:bodyPr>
        <a:lstStyle/>
        <a:p>
          <a:pPr marL="0" lvl="0" indent="0" algn="ctr" defTabSz="577850">
            <a:lnSpc>
              <a:spcPct val="90000"/>
            </a:lnSpc>
            <a:spcBef>
              <a:spcPct val="0"/>
            </a:spcBef>
            <a:spcAft>
              <a:spcPct val="35000"/>
            </a:spcAft>
            <a:buNone/>
          </a:pPr>
          <a:r>
            <a:rPr lang="en-US" sz="1300" b="0" i="0" kern="1200" dirty="0"/>
            <a:t>Analytics and Risk</a:t>
          </a:r>
          <a:endParaRPr lang="en-US" sz="1300" kern="1200" dirty="0"/>
        </a:p>
      </dsp:txBody>
      <dsp:txXfrm rot="10800000">
        <a:off x="1464750" y="511"/>
        <a:ext cx="5181446" cy="283583"/>
      </dsp:txXfrm>
    </dsp:sp>
    <dsp:sp modelId="{28065B46-BEAC-4889-AD84-F15AA8C1E833}">
      <dsp:nvSpPr>
        <dsp:cNvPr id="0" name=""/>
        <dsp:cNvSpPr/>
      </dsp:nvSpPr>
      <dsp:spPr>
        <a:xfrm>
          <a:off x="935121" y="511"/>
          <a:ext cx="283583" cy="283583"/>
        </a:xfrm>
        <a:prstGeom prst="ellipse">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DE64D3A-6808-41D4-B3A9-CBF20145AD5A}">
      <dsp:nvSpPr>
        <dsp:cNvPr id="0" name=""/>
        <dsp:cNvSpPr/>
      </dsp:nvSpPr>
      <dsp:spPr>
        <a:xfrm rot="10800000">
          <a:off x="1393854" y="368746"/>
          <a:ext cx="5252342" cy="283583"/>
        </a:xfrm>
        <a:prstGeom prst="homePlate">
          <a:avLst/>
        </a:prstGeom>
        <a:solidFill>
          <a:schemeClr val="accent2">
            <a:hueOff val="-7320"/>
            <a:satOff val="0"/>
            <a:lumOff val="22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052" tIns="49530" rIns="92456" bIns="49530" numCol="1" spcCol="1270" anchor="ctr" anchorCtr="0">
          <a:noAutofit/>
        </a:bodyPr>
        <a:lstStyle/>
        <a:p>
          <a:pPr marL="0" lvl="0" indent="0" algn="ctr" defTabSz="577850">
            <a:lnSpc>
              <a:spcPct val="90000"/>
            </a:lnSpc>
            <a:spcBef>
              <a:spcPct val="0"/>
            </a:spcBef>
            <a:spcAft>
              <a:spcPct val="35000"/>
            </a:spcAft>
            <a:buNone/>
          </a:pPr>
          <a:r>
            <a:rPr lang="en-US" sz="1300" kern="1200" dirty="0"/>
            <a:t>Cyber Physical Systems</a:t>
          </a:r>
        </a:p>
      </dsp:txBody>
      <dsp:txXfrm rot="10800000">
        <a:off x="1464750" y="368746"/>
        <a:ext cx="5181446" cy="283583"/>
      </dsp:txXfrm>
    </dsp:sp>
    <dsp:sp modelId="{E0A4EA70-3BA6-4F5B-92A1-1A3D1166E6AF}">
      <dsp:nvSpPr>
        <dsp:cNvPr id="0" name=""/>
        <dsp:cNvSpPr/>
      </dsp:nvSpPr>
      <dsp:spPr>
        <a:xfrm>
          <a:off x="934857" y="368746"/>
          <a:ext cx="283583" cy="283583"/>
        </a:xfrm>
        <a:prstGeom prst="ellipse">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024ED6D-24C7-4157-B2EE-D19467FAAAE6}">
      <dsp:nvSpPr>
        <dsp:cNvPr id="0" name=""/>
        <dsp:cNvSpPr/>
      </dsp:nvSpPr>
      <dsp:spPr>
        <a:xfrm rot="10800000">
          <a:off x="1393854" y="736981"/>
          <a:ext cx="5252342" cy="283583"/>
        </a:xfrm>
        <a:prstGeom prst="homePlate">
          <a:avLst/>
        </a:prstGeom>
        <a:solidFill>
          <a:schemeClr val="accent2">
            <a:hueOff val="-14640"/>
            <a:satOff val="0"/>
            <a:lumOff val="45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052" tIns="49530" rIns="92456" bIns="49530" numCol="1" spcCol="1270" anchor="ctr" anchorCtr="0">
          <a:noAutofit/>
        </a:bodyPr>
        <a:lstStyle/>
        <a:p>
          <a:pPr marL="0" lvl="0" indent="0" algn="ctr" defTabSz="577850">
            <a:lnSpc>
              <a:spcPct val="90000"/>
            </a:lnSpc>
            <a:spcBef>
              <a:spcPct val="0"/>
            </a:spcBef>
            <a:spcAft>
              <a:spcPct val="35000"/>
            </a:spcAft>
            <a:buNone/>
          </a:pPr>
          <a:r>
            <a:rPr lang="en-US" sz="1300" kern="1200" dirty="0"/>
            <a:t>Human System Integration</a:t>
          </a:r>
        </a:p>
      </dsp:txBody>
      <dsp:txXfrm rot="10800000">
        <a:off x="1464750" y="736981"/>
        <a:ext cx="5181446" cy="283583"/>
      </dsp:txXfrm>
    </dsp:sp>
    <dsp:sp modelId="{B753FB8B-12D7-44B2-BFB4-1F6DFBD7D922}">
      <dsp:nvSpPr>
        <dsp:cNvPr id="0" name=""/>
        <dsp:cNvSpPr/>
      </dsp:nvSpPr>
      <dsp:spPr>
        <a:xfrm>
          <a:off x="938010" y="736981"/>
          <a:ext cx="283583" cy="283583"/>
        </a:xfrm>
        <a:prstGeom prst="ellipse">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7072429-0676-4261-A5FD-A126B9BE2D7C}">
      <dsp:nvSpPr>
        <dsp:cNvPr id="0" name=""/>
        <dsp:cNvSpPr/>
      </dsp:nvSpPr>
      <dsp:spPr>
        <a:xfrm rot="10800000">
          <a:off x="1393854" y="1105216"/>
          <a:ext cx="5252342" cy="283583"/>
        </a:xfrm>
        <a:prstGeom prst="homePlate">
          <a:avLst/>
        </a:prstGeom>
        <a:solidFill>
          <a:schemeClr val="accent2">
            <a:hueOff val="-21960"/>
            <a:satOff val="0"/>
            <a:lumOff val="68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052" tIns="49530" rIns="92456" bIns="49530" numCol="1" spcCol="1270" anchor="ctr" anchorCtr="0">
          <a:noAutofit/>
        </a:bodyPr>
        <a:lstStyle/>
        <a:p>
          <a:pPr marL="0" lvl="0" indent="0" algn="ctr" defTabSz="577850">
            <a:lnSpc>
              <a:spcPct val="90000"/>
            </a:lnSpc>
            <a:spcBef>
              <a:spcPct val="0"/>
            </a:spcBef>
            <a:spcAft>
              <a:spcPct val="35000"/>
            </a:spcAft>
            <a:buNone/>
          </a:pPr>
          <a:r>
            <a:rPr lang="en-US" sz="1300" kern="1200" dirty="0"/>
            <a:t>Hyper-Intelligence</a:t>
          </a:r>
        </a:p>
      </dsp:txBody>
      <dsp:txXfrm rot="10800000">
        <a:off x="1464750" y="1105216"/>
        <a:ext cx="5181446" cy="283583"/>
      </dsp:txXfrm>
    </dsp:sp>
    <dsp:sp modelId="{E2DA90EF-4665-4457-AEDF-60C02A51B431}">
      <dsp:nvSpPr>
        <dsp:cNvPr id="0" name=""/>
        <dsp:cNvSpPr/>
      </dsp:nvSpPr>
      <dsp:spPr>
        <a:xfrm>
          <a:off x="940350" y="1105216"/>
          <a:ext cx="283583" cy="283583"/>
        </a:xfrm>
        <a:prstGeom prst="ellipse">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AB19062-C204-481A-B251-902FA97A30C6}">
      <dsp:nvSpPr>
        <dsp:cNvPr id="0" name=""/>
        <dsp:cNvSpPr/>
      </dsp:nvSpPr>
      <dsp:spPr>
        <a:xfrm rot="10800000">
          <a:off x="1393854" y="1473452"/>
          <a:ext cx="5252342" cy="283583"/>
        </a:xfrm>
        <a:prstGeom prst="homePlate">
          <a:avLst/>
        </a:prstGeom>
        <a:solidFill>
          <a:schemeClr val="accent2">
            <a:hueOff val="-29280"/>
            <a:satOff val="0"/>
            <a:lumOff val="91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052" tIns="49530" rIns="92456" bIns="49530" numCol="1" spcCol="1270" anchor="ctr" anchorCtr="0">
          <a:noAutofit/>
        </a:bodyPr>
        <a:lstStyle/>
        <a:p>
          <a:pPr marL="0" lvl="0" indent="0" algn="ctr" defTabSz="577850">
            <a:lnSpc>
              <a:spcPct val="90000"/>
            </a:lnSpc>
            <a:spcBef>
              <a:spcPct val="0"/>
            </a:spcBef>
            <a:spcAft>
              <a:spcPct val="35000"/>
            </a:spcAft>
            <a:buNone/>
          </a:pPr>
          <a:r>
            <a:rPr lang="en-US" sz="1300" kern="1200" dirty="0"/>
            <a:t>Intelligent Transportation Design</a:t>
          </a:r>
        </a:p>
      </dsp:txBody>
      <dsp:txXfrm rot="10800000">
        <a:off x="1464750" y="1473452"/>
        <a:ext cx="5181446" cy="283583"/>
      </dsp:txXfrm>
    </dsp:sp>
    <dsp:sp modelId="{89D544AE-9974-45A8-9921-1F48CA6278B1}">
      <dsp:nvSpPr>
        <dsp:cNvPr id="0" name=""/>
        <dsp:cNvSpPr/>
      </dsp:nvSpPr>
      <dsp:spPr>
        <a:xfrm>
          <a:off x="933762" y="1473006"/>
          <a:ext cx="283583" cy="283583"/>
        </a:xfrm>
        <a:prstGeom prst="ellipse">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17AD12E-70F8-491A-AA46-59EC50AA3751}">
      <dsp:nvSpPr>
        <dsp:cNvPr id="0" name=""/>
        <dsp:cNvSpPr/>
      </dsp:nvSpPr>
      <dsp:spPr>
        <a:xfrm rot="10800000">
          <a:off x="1393854" y="1841687"/>
          <a:ext cx="5252342" cy="283583"/>
        </a:xfrm>
        <a:prstGeom prst="homePlate">
          <a:avLst/>
        </a:prstGeom>
        <a:solidFill>
          <a:schemeClr val="accent2">
            <a:hueOff val="-36600"/>
            <a:satOff val="0"/>
            <a:lumOff val="114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052" tIns="49530" rIns="92456" bIns="49530" numCol="1" spcCol="1270" anchor="ctr" anchorCtr="0">
          <a:noAutofit/>
        </a:bodyPr>
        <a:lstStyle/>
        <a:p>
          <a:pPr marL="0" lvl="0" indent="0" algn="ctr" defTabSz="577850">
            <a:lnSpc>
              <a:spcPct val="90000"/>
            </a:lnSpc>
            <a:spcBef>
              <a:spcPct val="0"/>
            </a:spcBef>
            <a:spcAft>
              <a:spcPct val="35000"/>
            </a:spcAft>
            <a:buNone/>
          </a:pPr>
          <a:r>
            <a:rPr lang="en-US" sz="1300" kern="1200" dirty="0"/>
            <a:t>Networked Systems</a:t>
          </a:r>
        </a:p>
      </dsp:txBody>
      <dsp:txXfrm rot="10800000">
        <a:off x="1464750" y="1841687"/>
        <a:ext cx="5181446" cy="283583"/>
      </dsp:txXfrm>
    </dsp:sp>
    <dsp:sp modelId="{54A47D79-4945-4C58-A750-98BA8EEA185F}">
      <dsp:nvSpPr>
        <dsp:cNvPr id="0" name=""/>
        <dsp:cNvSpPr/>
      </dsp:nvSpPr>
      <dsp:spPr>
        <a:xfrm>
          <a:off x="985462" y="1841687"/>
          <a:ext cx="283583" cy="283583"/>
        </a:xfrm>
        <a:prstGeom prst="ellipse">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92233BA-9D04-45C2-9BB7-ACCB91BB75FF}">
      <dsp:nvSpPr>
        <dsp:cNvPr id="0" name=""/>
        <dsp:cNvSpPr/>
      </dsp:nvSpPr>
      <dsp:spPr>
        <a:xfrm rot="10800000">
          <a:off x="1393854" y="2209922"/>
          <a:ext cx="5252342" cy="283583"/>
        </a:xfrm>
        <a:prstGeom prst="homePlate">
          <a:avLst/>
        </a:prstGeom>
        <a:solidFill>
          <a:schemeClr val="accent2">
            <a:hueOff val="-43920"/>
            <a:satOff val="0"/>
            <a:lumOff val="137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052" tIns="49530" rIns="92456" bIns="49530" numCol="1" spcCol="1270" anchor="ctr" anchorCtr="0">
          <a:noAutofit/>
        </a:bodyPr>
        <a:lstStyle/>
        <a:p>
          <a:pPr marL="0" lvl="0" indent="0" algn="ctr" defTabSz="577850">
            <a:lnSpc>
              <a:spcPct val="90000"/>
            </a:lnSpc>
            <a:spcBef>
              <a:spcPct val="0"/>
            </a:spcBef>
            <a:spcAft>
              <a:spcPct val="35000"/>
            </a:spcAft>
            <a:buNone/>
          </a:pPr>
          <a:r>
            <a:rPr lang="en-US" sz="1300" kern="1200" dirty="0"/>
            <a:t>Systems Biology and Biomedical Systems</a:t>
          </a:r>
        </a:p>
      </dsp:txBody>
      <dsp:txXfrm rot="10800000">
        <a:off x="1464750" y="2209922"/>
        <a:ext cx="5181446" cy="283583"/>
      </dsp:txXfrm>
    </dsp:sp>
    <dsp:sp modelId="{F9C567F8-7D21-4AFC-9D23-EAF378ABA440}">
      <dsp:nvSpPr>
        <dsp:cNvPr id="0" name=""/>
        <dsp:cNvSpPr/>
      </dsp:nvSpPr>
      <dsp:spPr>
        <a:xfrm>
          <a:off x="934863" y="2209922"/>
          <a:ext cx="283583" cy="283583"/>
        </a:xfrm>
        <a:prstGeom prst="ellipse">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E248151-CB30-4F9F-9882-432E7519B2FF}">
      <dsp:nvSpPr>
        <dsp:cNvPr id="0" name=""/>
        <dsp:cNvSpPr/>
      </dsp:nvSpPr>
      <dsp:spPr>
        <a:xfrm rot="10800000">
          <a:off x="1393854" y="2578157"/>
          <a:ext cx="5252342" cy="283583"/>
        </a:xfrm>
        <a:prstGeom prst="homePlate">
          <a:avLst/>
        </a:prstGeom>
        <a:solidFill>
          <a:schemeClr val="accent2">
            <a:hueOff val="-51240"/>
            <a:satOff val="0"/>
            <a:lumOff val="160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052" tIns="49530" rIns="92456" bIns="49530" numCol="1" spcCol="1270" anchor="ctr" anchorCtr="0">
          <a:noAutofit/>
        </a:bodyPr>
        <a:lstStyle/>
        <a:p>
          <a:pPr marL="0" lvl="0" indent="0" algn="ctr" defTabSz="577850">
            <a:lnSpc>
              <a:spcPct val="90000"/>
            </a:lnSpc>
            <a:spcBef>
              <a:spcPct val="0"/>
            </a:spcBef>
            <a:spcAft>
              <a:spcPct val="35000"/>
            </a:spcAft>
            <a:buNone/>
          </a:pPr>
          <a:r>
            <a:rPr lang="en-US" sz="1300" kern="1200" dirty="0"/>
            <a:t>Systems Education</a:t>
          </a:r>
        </a:p>
      </dsp:txBody>
      <dsp:txXfrm rot="10800000">
        <a:off x="1464750" y="2578157"/>
        <a:ext cx="5181446" cy="283583"/>
      </dsp:txXfrm>
    </dsp:sp>
    <dsp:sp modelId="{C471B9DA-CCEF-49C9-9D6D-37F707677DA0}">
      <dsp:nvSpPr>
        <dsp:cNvPr id="0" name=""/>
        <dsp:cNvSpPr/>
      </dsp:nvSpPr>
      <dsp:spPr>
        <a:xfrm>
          <a:off x="937253" y="2578157"/>
          <a:ext cx="283583" cy="283583"/>
        </a:xfrm>
        <a:prstGeom prst="ellipse">
          <a:avLst/>
        </a:prstGeom>
        <a:blipFill>
          <a:blip xmlns:r="http://schemas.openxmlformats.org/officeDocument/2006/relationships"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F37B720-DE4C-4F6E-AD9E-C04F99430615}">
      <dsp:nvSpPr>
        <dsp:cNvPr id="0" name=""/>
        <dsp:cNvSpPr/>
      </dsp:nvSpPr>
      <dsp:spPr>
        <a:xfrm rot="10800000">
          <a:off x="1393854" y="2946392"/>
          <a:ext cx="5252342" cy="283583"/>
        </a:xfrm>
        <a:prstGeom prst="homePlate">
          <a:avLst/>
        </a:prstGeom>
        <a:solidFill>
          <a:schemeClr val="accent2">
            <a:hueOff val="-58560"/>
            <a:satOff val="0"/>
            <a:lumOff val="183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052" tIns="49530" rIns="92456" bIns="49530" numCol="1" spcCol="1270" anchor="ctr" anchorCtr="0">
          <a:noAutofit/>
        </a:bodyPr>
        <a:lstStyle/>
        <a:p>
          <a:pPr marL="0" lvl="0" indent="0" algn="ctr" defTabSz="577850">
            <a:lnSpc>
              <a:spcPct val="90000"/>
            </a:lnSpc>
            <a:spcBef>
              <a:spcPct val="0"/>
            </a:spcBef>
            <a:spcAft>
              <a:spcPct val="35000"/>
            </a:spcAft>
            <a:buNone/>
          </a:pPr>
          <a:r>
            <a:rPr lang="en-US" sz="1300" kern="1200" dirty="0"/>
            <a:t>System Engineering Methods</a:t>
          </a:r>
        </a:p>
      </dsp:txBody>
      <dsp:txXfrm rot="10800000">
        <a:off x="1464750" y="2946392"/>
        <a:ext cx="5181446" cy="283583"/>
      </dsp:txXfrm>
    </dsp:sp>
    <dsp:sp modelId="{EBA73158-4E6C-4271-8DC1-CB11B1A64FC6}">
      <dsp:nvSpPr>
        <dsp:cNvPr id="0" name=""/>
        <dsp:cNvSpPr/>
      </dsp:nvSpPr>
      <dsp:spPr>
        <a:xfrm>
          <a:off x="938152" y="2946392"/>
          <a:ext cx="283583" cy="283583"/>
        </a:xfrm>
        <a:prstGeom prst="ellipse">
          <a:avLst/>
        </a:prstGeom>
        <a:blipFill>
          <a:blip xmlns:r="http://schemas.openxmlformats.org/officeDocument/2006/relationships"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E3E85D6-43C4-4878-AF30-68B2347A458A}">
      <dsp:nvSpPr>
        <dsp:cNvPr id="0" name=""/>
        <dsp:cNvSpPr/>
      </dsp:nvSpPr>
      <dsp:spPr>
        <a:xfrm rot="10800000">
          <a:off x="1393854" y="3314627"/>
          <a:ext cx="5252342" cy="283583"/>
        </a:xfrm>
        <a:prstGeom prst="homePlate">
          <a:avLst/>
        </a:prstGeom>
        <a:solidFill>
          <a:schemeClr val="accent2">
            <a:hueOff val="-65880"/>
            <a:satOff val="0"/>
            <a:lumOff val="205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052" tIns="49530" rIns="92456" bIns="49530" numCol="1" spcCol="1270" anchor="ctr" anchorCtr="0">
          <a:noAutofit/>
        </a:bodyPr>
        <a:lstStyle/>
        <a:p>
          <a:pPr marL="0" lvl="0" indent="0" algn="ctr" defTabSz="577850">
            <a:lnSpc>
              <a:spcPct val="90000"/>
            </a:lnSpc>
            <a:spcBef>
              <a:spcPct val="0"/>
            </a:spcBef>
            <a:spcAft>
              <a:spcPct val="35000"/>
            </a:spcAft>
            <a:buNone/>
          </a:pPr>
          <a:r>
            <a:rPr lang="en-US" sz="1300" kern="1200" dirty="0"/>
            <a:t>Security and Privacy in Complex Information Systems</a:t>
          </a:r>
        </a:p>
      </dsp:txBody>
      <dsp:txXfrm rot="10800000">
        <a:off x="1464750" y="3314627"/>
        <a:ext cx="5181446" cy="283583"/>
      </dsp:txXfrm>
    </dsp:sp>
    <dsp:sp modelId="{8C8909B5-D396-4DA4-919F-F33636740FA8}">
      <dsp:nvSpPr>
        <dsp:cNvPr id="0" name=""/>
        <dsp:cNvSpPr/>
      </dsp:nvSpPr>
      <dsp:spPr>
        <a:xfrm>
          <a:off x="943901" y="3314627"/>
          <a:ext cx="283583" cy="283583"/>
        </a:xfrm>
        <a:prstGeom prst="ellipse">
          <a:avLst/>
        </a:prstGeom>
        <a:blipFill>
          <a:blip xmlns:r="http://schemas.openxmlformats.org/officeDocument/2006/relationships"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0924AF1-A5F7-4A61-A348-4823B6090A1B}">
      <dsp:nvSpPr>
        <dsp:cNvPr id="0" name=""/>
        <dsp:cNvSpPr/>
      </dsp:nvSpPr>
      <dsp:spPr>
        <a:xfrm rot="10800000">
          <a:off x="1393854" y="3682862"/>
          <a:ext cx="5252342" cy="283583"/>
        </a:xfrm>
        <a:prstGeom prst="homePlate">
          <a:avLst/>
        </a:prstGeom>
        <a:solidFill>
          <a:schemeClr val="accent2">
            <a:hueOff val="-73200"/>
            <a:satOff val="0"/>
            <a:lumOff val="228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052" tIns="49530" rIns="92456" bIns="49530" numCol="1" spcCol="1270" anchor="ctr" anchorCtr="0">
          <a:noAutofit/>
        </a:bodyPr>
        <a:lstStyle/>
        <a:p>
          <a:pPr marL="0" lvl="0" indent="0" algn="ctr" defTabSz="577850">
            <a:lnSpc>
              <a:spcPct val="90000"/>
            </a:lnSpc>
            <a:spcBef>
              <a:spcPct val="0"/>
            </a:spcBef>
            <a:spcAft>
              <a:spcPct val="35000"/>
            </a:spcAft>
            <a:buNone/>
          </a:pPr>
          <a:r>
            <a:rPr lang="en-US" sz="1300" kern="1200" dirty="0"/>
            <a:t>Joint </a:t>
          </a:r>
          <a:r>
            <a:rPr lang="en-US" sz="1300" kern="1200" dirty="0" err="1"/>
            <a:t>INCOSE</a:t>
          </a:r>
          <a:r>
            <a:rPr lang="en-US" sz="1300" kern="1200" dirty="0"/>
            <a:t>/IEEE Systems Engineering and Software Interface</a:t>
          </a:r>
        </a:p>
      </dsp:txBody>
      <dsp:txXfrm rot="10800000">
        <a:off x="1464750" y="3682862"/>
        <a:ext cx="5181446" cy="283583"/>
      </dsp:txXfrm>
    </dsp:sp>
    <dsp:sp modelId="{D236120E-ADEE-4D0E-8B18-56315B430A94}">
      <dsp:nvSpPr>
        <dsp:cNvPr id="0" name=""/>
        <dsp:cNvSpPr/>
      </dsp:nvSpPr>
      <dsp:spPr>
        <a:xfrm>
          <a:off x="952453" y="3682862"/>
          <a:ext cx="283583" cy="283583"/>
        </a:xfrm>
        <a:prstGeom prst="ellipse">
          <a:avLst/>
        </a:prstGeom>
        <a:blipFill>
          <a:blip xmlns:r="http://schemas.openxmlformats.org/officeDocument/2006/relationships"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74DC03C-3559-49AF-9DEA-564032575F6C}">
      <dsp:nvSpPr>
        <dsp:cNvPr id="0" name=""/>
        <dsp:cNvSpPr/>
      </dsp:nvSpPr>
      <dsp:spPr>
        <a:xfrm rot="10800000">
          <a:off x="1393854" y="4051097"/>
          <a:ext cx="5252342" cy="283583"/>
        </a:xfrm>
        <a:prstGeom prst="homePlate">
          <a:avLst/>
        </a:prstGeom>
        <a:solidFill>
          <a:schemeClr val="accent2">
            <a:hueOff val="-80520"/>
            <a:satOff val="0"/>
            <a:lumOff val="251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052" tIns="49530" rIns="92456" bIns="49530" numCol="1" spcCol="1270" anchor="ctr" anchorCtr="0">
          <a:noAutofit/>
        </a:bodyPr>
        <a:lstStyle/>
        <a:p>
          <a:pPr marL="0" lvl="0" indent="0" algn="ctr" defTabSz="577850">
            <a:lnSpc>
              <a:spcPct val="90000"/>
            </a:lnSpc>
            <a:spcBef>
              <a:spcPct val="0"/>
            </a:spcBef>
            <a:spcAft>
              <a:spcPct val="35000"/>
            </a:spcAft>
            <a:buNone/>
          </a:pPr>
          <a:r>
            <a:rPr lang="en-US" sz="1300" kern="1200" dirty="0"/>
            <a:t>Joint IEEE Systems Engineering/TEMS TC on Carbon Neutrality</a:t>
          </a:r>
        </a:p>
      </dsp:txBody>
      <dsp:txXfrm rot="10800000">
        <a:off x="1464750" y="4051097"/>
        <a:ext cx="5181446" cy="283583"/>
      </dsp:txXfrm>
    </dsp:sp>
    <dsp:sp modelId="{0EC7984F-C32D-404A-9195-FB426D0C70C3}">
      <dsp:nvSpPr>
        <dsp:cNvPr id="0" name=""/>
        <dsp:cNvSpPr/>
      </dsp:nvSpPr>
      <dsp:spPr>
        <a:xfrm>
          <a:off x="963984" y="4051097"/>
          <a:ext cx="283583" cy="283583"/>
        </a:xfrm>
        <a:prstGeom prst="ellipse">
          <a:avLst/>
        </a:prstGeom>
        <a:blipFill>
          <a:blip xmlns:r="http://schemas.openxmlformats.org/officeDocument/2006/relationships"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FBCFDB4-9C8E-4E85-B83A-A154BA8118CE}">
      <dsp:nvSpPr>
        <dsp:cNvPr id="0" name=""/>
        <dsp:cNvSpPr/>
      </dsp:nvSpPr>
      <dsp:spPr>
        <a:xfrm rot="10800000">
          <a:off x="1393854" y="4419333"/>
          <a:ext cx="5252342" cy="283583"/>
        </a:xfrm>
        <a:prstGeom prst="homePlate">
          <a:avLst/>
        </a:prstGeom>
        <a:solidFill>
          <a:schemeClr val="accent2">
            <a:hueOff val="-87840"/>
            <a:satOff val="0"/>
            <a:lumOff val="274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052" tIns="49530" rIns="92456" bIns="49530" numCol="1" spcCol="1270" anchor="ctr" anchorCtr="0">
          <a:noAutofit/>
        </a:bodyPr>
        <a:lstStyle/>
        <a:p>
          <a:pPr marL="0" lvl="0" indent="0" algn="ctr" defTabSz="577850">
            <a:lnSpc>
              <a:spcPct val="90000"/>
            </a:lnSpc>
            <a:spcBef>
              <a:spcPct val="0"/>
            </a:spcBef>
            <a:spcAft>
              <a:spcPct val="35000"/>
            </a:spcAft>
            <a:buNone/>
          </a:pPr>
          <a:r>
            <a:rPr lang="en-US" sz="1300" kern="1200" dirty="0"/>
            <a:t>Systems Thesaurus</a:t>
          </a:r>
        </a:p>
      </dsp:txBody>
      <dsp:txXfrm rot="10800000">
        <a:off x="1464750" y="4419333"/>
        <a:ext cx="5181446" cy="283583"/>
      </dsp:txXfrm>
    </dsp:sp>
    <dsp:sp modelId="{2E3C9092-7A1A-4B3F-91F3-3CF781E09A71}">
      <dsp:nvSpPr>
        <dsp:cNvPr id="0" name=""/>
        <dsp:cNvSpPr/>
      </dsp:nvSpPr>
      <dsp:spPr>
        <a:xfrm>
          <a:off x="979975" y="4419844"/>
          <a:ext cx="283583" cy="283583"/>
        </a:xfrm>
        <a:prstGeom prst="ellipse">
          <a:avLst/>
        </a:prstGeom>
        <a:blipFill>
          <a:blip xmlns:r="http://schemas.openxmlformats.org/officeDocument/2006/relationships" r:embed="rId25">
            <a:extLst>
              <a:ext uri="{96DAC541-7B7A-43D3-8B79-37D633B846F1}">
                <asvg:svgBlip xmlns:asvg="http://schemas.microsoft.com/office/drawing/2016/SVG/main" r:embed="rId26"/>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6A3270-4678-4145-A47D-528D3E3D63E3}">
      <dsp:nvSpPr>
        <dsp:cNvPr id="0" name=""/>
        <dsp:cNvSpPr/>
      </dsp:nvSpPr>
      <dsp:spPr>
        <a:xfrm>
          <a:off x="223987" y="6"/>
          <a:ext cx="2659856" cy="1595913"/>
        </a:xfrm>
        <a:prstGeom prst="rect">
          <a:avLst/>
        </a:prstGeom>
        <a:solidFill>
          <a:srgbClr val="0070A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Become a Systems participant</a:t>
          </a:r>
        </a:p>
        <a:p>
          <a:pPr marL="0" lvl="0" indent="0" algn="ctr" defTabSz="977900">
            <a:lnSpc>
              <a:spcPct val="90000"/>
            </a:lnSpc>
            <a:spcBef>
              <a:spcPct val="0"/>
            </a:spcBef>
            <a:spcAft>
              <a:spcPct val="35000"/>
            </a:spcAft>
            <a:buNone/>
          </a:pPr>
          <a:r>
            <a:rPr lang="en-US" sz="1400" kern="1200" dirty="0"/>
            <a:t>For free on the IEEE website</a:t>
          </a:r>
        </a:p>
      </dsp:txBody>
      <dsp:txXfrm>
        <a:off x="223987" y="6"/>
        <a:ext cx="2659856" cy="1595913"/>
      </dsp:txXfrm>
    </dsp:sp>
    <dsp:sp modelId="{8CBC8290-4B09-4015-BD43-E6B3595E09BA}">
      <dsp:nvSpPr>
        <dsp:cNvPr id="0" name=""/>
        <dsp:cNvSpPr/>
      </dsp:nvSpPr>
      <dsp:spPr>
        <a:xfrm>
          <a:off x="3149829" y="6"/>
          <a:ext cx="2659856" cy="1595913"/>
        </a:xfrm>
        <a:prstGeom prst="rect">
          <a:avLst/>
        </a:prstGeom>
        <a:solidFill>
          <a:srgbClr val="0D7BB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844550">
            <a:lnSpc>
              <a:spcPct val="90000"/>
            </a:lnSpc>
            <a:spcBef>
              <a:spcPct val="0"/>
            </a:spcBef>
            <a:spcAft>
              <a:spcPct val="35000"/>
            </a:spcAft>
            <a:buNone/>
          </a:pPr>
          <a:r>
            <a:rPr lang="en-US" sz="1900" b="0" kern="1200" dirty="0"/>
            <a:t>Conferences and Events</a:t>
          </a:r>
        </a:p>
        <a:p>
          <a:pPr marL="114300" lvl="1" indent="-114300" algn="ctr" defTabSz="622300">
            <a:lnSpc>
              <a:spcPct val="90000"/>
            </a:lnSpc>
            <a:spcBef>
              <a:spcPct val="0"/>
            </a:spcBef>
            <a:spcAft>
              <a:spcPct val="15000"/>
            </a:spcAft>
            <a:buNone/>
          </a:pPr>
          <a:r>
            <a:rPr lang="en-US" sz="1400" kern="1200" dirty="0"/>
            <a:t>Organize a meeting, workshop or conference</a:t>
          </a:r>
          <a:br>
            <a:rPr lang="en-US" sz="1400" kern="1200" dirty="0"/>
          </a:br>
          <a:endParaRPr lang="en-US" sz="1400" kern="1200" dirty="0"/>
        </a:p>
        <a:p>
          <a:pPr marL="114300" lvl="1" indent="-114300" algn="ctr" defTabSz="622300">
            <a:lnSpc>
              <a:spcPct val="90000"/>
            </a:lnSpc>
            <a:spcBef>
              <a:spcPct val="0"/>
            </a:spcBef>
            <a:spcAft>
              <a:spcPct val="15000"/>
            </a:spcAft>
            <a:buNone/>
          </a:pPr>
          <a:r>
            <a:rPr lang="en-US" sz="1400" kern="1200" dirty="0"/>
            <a:t>Review for Systems conferences and Journals</a:t>
          </a:r>
        </a:p>
      </dsp:txBody>
      <dsp:txXfrm>
        <a:off x="3149829" y="6"/>
        <a:ext cx="2659856" cy="1595913"/>
      </dsp:txXfrm>
    </dsp:sp>
    <dsp:sp modelId="{079B2866-5CE3-4D0D-B55A-FA48A50A21F4}">
      <dsp:nvSpPr>
        <dsp:cNvPr id="0" name=""/>
        <dsp:cNvSpPr/>
      </dsp:nvSpPr>
      <dsp:spPr>
        <a:xfrm>
          <a:off x="6075671" y="6"/>
          <a:ext cx="2659856" cy="1595913"/>
        </a:xfrm>
        <a:prstGeom prst="rect">
          <a:avLst/>
        </a:prstGeom>
        <a:solidFill>
          <a:srgbClr val="72C4F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Get involved with local chapters and volunteer to organize activities</a:t>
          </a:r>
        </a:p>
      </dsp:txBody>
      <dsp:txXfrm>
        <a:off x="6075671" y="6"/>
        <a:ext cx="2659856" cy="1595913"/>
      </dsp:txXfrm>
    </dsp:sp>
    <dsp:sp modelId="{36179406-B84B-4FF8-A9D5-2F46FD82010E}">
      <dsp:nvSpPr>
        <dsp:cNvPr id="0" name=""/>
        <dsp:cNvSpPr/>
      </dsp:nvSpPr>
      <dsp:spPr>
        <a:xfrm>
          <a:off x="223987" y="1861905"/>
          <a:ext cx="2659856" cy="1595913"/>
        </a:xfrm>
        <a:prstGeom prst="rect">
          <a:avLst/>
        </a:prstGeom>
        <a:solidFill>
          <a:srgbClr val="61C5B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100000"/>
            </a:lnSpc>
            <a:spcBef>
              <a:spcPct val="0"/>
            </a:spcBef>
            <a:spcAft>
              <a:spcPct val="35000"/>
            </a:spcAft>
            <a:buNone/>
          </a:pPr>
          <a:r>
            <a:rPr lang="en-US" sz="2200" kern="1200" dirty="0"/>
            <a:t>Distinguished </a:t>
          </a:r>
          <a:r>
            <a:rPr lang="en-US" sz="2200" kern="1200" dirty="0">
              <a:solidFill>
                <a:prstClr val="white"/>
              </a:solidFill>
              <a:latin typeface="Formata Light"/>
              <a:ea typeface="+mn-ea"/>
              <a:cs typeface="+mn-cs"/>
            </a:rPr>
            <a:t>Lecturers Program</a:t>
          </a:r>
          <a:endParaRPr lang="en-US" sz="1400" kern="1200" dirty="0">
            <a:solidFill>
              <a:prstClr val="white"/>
            </a:solidFill>
            <a:latin typeface="Formata Light"/>
            <a:ea typeface="+mn-ea"/>
            <a:cs typeface="+mn-cs"/>
          </a:endParaRPr>
        </a:p>
        <a:p>
          <a:pPr marL="0" lvl="0" indent="0" algn="ctr" defTabSz="977900">
            <a:lnSpc>
              <a:spcPct val="100000"/>
            </a:lnSpc>
            <a:spcBef>
              <a:spcPct val="0"/>
            </a:spcBef>
            <a:spcAft>
              <a:spcPct val="35000"/>
            </a:spcAft>
            <a:buNone/>
          </a:pPr>
          <a:r>
            <a:rPr lang="en-US" sz="1400" kern="1200" dirty="0"/>
            <a:t>Request a DL at your next event</a:t>
          </a:r>
          <a:br>
            <a:rPr lang="en-US" sz="1400" kern="1200" dirty="0"/>
          </a:br>
          <a:br>
            <a:rPr lang="en-US" sz="1400" kern="1200" dirty="0"/>
          </a:br>
          <a:r>
            <a:rPr lang="en-US" sz="1400" kern="1200" dirty="0"/>
            <a:t>Apply to become a DL</a:t>
          </a:r>
        </a:p>
      </dsp:txBody>
      <dsp:txXfrm>
        <a:off x="223987" y="1861905"/>
        <a:ext cx="2659856" cy="1595913"/>
      </dsp:txXfrm>
    </dsp:sp>
    <dsp:sp modelId="{414DEADC-DEA6-436A-AAF1-F1177D14699E}">
      <dsp:nvSpPr>
        <dsp:cNvPr id="0" name=""/>
        <dsp:cNvSpPr/>
      </dsp:nvSpPr>
      <dsp:spPr>
        <a:xfrm>
          <a:off x="3149829" y="1861905"/>
          <a:ext cx="2659856" cy="1595913"/>
        </a:xfrm>
        <a:prstGeom prst="rect">
          <a:avLst/>
        </a:prstGeom>
        <a:solidFill>
          <a:srgbClr val="8ED6C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977900">
            <a:lnSpc>
              <a:spcPct val="90000"/>
            </a:lnSpc>
            <a:spcBef>
              <a:spcPct val="0"/>
            </a:spcBef>
            <a:spcAft>
              <a:spcPct val="35000"/>
            </a:spcAft>
            <a:buNone/>
          </a:pPr>
          <a:r>
            <a:rPr lang="en-US" sz="2200" kern="1200" dirty="0"/>
            <a:t>Volunteer to Serve on Systems Committees </a:t>
          </a:r>
        </a:p>
        <a:p>
          <a:pPr marL="114300" lvl="1" indent="-114300" algn="ctr" defTabSz="622300">
            <a:lnSpc>
              <a:spcPct val="90000"/>
            </a:lnSpc>
            <a:spcBef>
              <a:spcPct val="0"/>
            </a:spcBef>
            <a:spcAft>
              <a:spcPct val="15000"/>
            </a:spcAft>
            <a:buNone/>
          </a:pPr>
          <a:r>
            <a:rPr lang="en-US" sz="1400" kern="1200" dirty="0"/>
            <a:t>Calls are announced on the website and social media</a:t>
          </a:r>
        </a:p>
      </dsp:txBody>
      <dsp:txXfrm>
        <a:off x="3149829" y="1861905"/>
        <a:ext cx="2659856" cy="1595913"/>
      </dsp:txXfrm>
    </dsp:sp>
    <dsp:sp modelId="{AB0DAFAC-EC96-43A6-8BDD-3534A0EB8EFE}">
      <dsp:nvSpPr>
        <dsp:cNvPr id="0" name=""/>
        <dsp:cNvSpPr/>
      </dsp:nvSpPr>
      <dsp:spPr>
        <a:xfrm>
          <a:off x="6075671" y="1861905"/>
          <a:ext cx="2659856" cy="1595913"/>
        </a:xfrm>
        <a:prstGeom prst="rect">
          <a:avLst/>
        </a:prstGeom>
        <a:solidFill>
          <a:srgbClr val="A0DCD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solidFill>
                <a:schemeClr val="bg1"/>
              </a:solidFill>
            </a:rPr>
            <a:t>Subscribe to Systems Council Mailing List </a:t>
          </a:r>
          <a:endParaRPr lang="en-US" sz="1400" kern="1200" dirty="0">
            <a:solidFill>
              <a:schemeClr val="bg1"/>
            </a:solidFill>
          </a:endParaRPr>
        </a:p>
      </dsp:txBody>
      <dsp:txXfrm>
        <a:off x="6075671" y="1861905"/>
        <a:ext cx="2659856" cy="1595913"/>
      </dsp:txXfrm>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438A68F-DF92-4FE3-B300-BAB4558B67CD}" type="datetimeFigureOut">
              <a:rPr lang="en-US" smtClean="0"/>
              <a:t>7/12/2024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A7D2446-BD6D-4F64-8A44-C32668C9E19F}" type="slidenum">
              <a:rPr lang="en-US" smtClean="0"/>
              <a:t>‹#›</a:t>
            </a:fld>
            <a:endParaRPr lang="en-US"/>
          </a:p>
        </p:txBody>
      </p:sp>
    </p:spTree>
    <p:extLst>
      <p:ext uri="{BB962C8B-B14F-4D97-AF65-F5344CB8AC3E}">
        <p14:creationId xmlns:p14="http://schemas.microsoft.com/office/powerpoint/2010/main" val="33678560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C52EBD6-1F0C-46A3-B674-85E78A30B8C2}" type="slidenum">
              <a:rPr lang="en-US" smtClean="0"/>
              <a:t>5</a:t>
            </a:fld>
            <a:endParaRPr lang="en-US"/>
          </a:p>
        </p:txBody>
      </p:sp>
    </p:spTree>
    <p:extLst>
      <p:ext uri="{BB962C8B-B14F-4D97-AF65-F5344CB8AC3E}">
        <p14:creationId xmlns:p14="http://schemas.microsoft.com/office/powerpoint/2010/main" val="19834105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C52EBD6-1F0C-46A3-B674-85E78A30B8C2}" type="slidenum">
              <a:rPr lang="en-US" smtClean="0"/>
              <a:t>6</a:t>
            </a:fld>
            <a:endParaRPr lang="en-US"/>
          </a:p>
        </p:txBody>
      </p:sp>
    </p:spTree>
    <p:extLst>
      <p:ext uri="{BB962C8B-B14F-4D97-AF65-F5344CB8AC3E}">
        <p14:creationId xmlns:p14="http://schemas.microsoft.com/office/powerpoint/2010/main" val="12929892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C52EBD6-1F0C-46A3-B674-85E78A30B8C2}" type="slidenum">
              <a:rPr lang="en-US" smtClean="0"/>
              <a:t>12</a:t>
            </a:fld>
            <a:endParaRPr lang="en-US"/>
          </a:p>
        </p:txBody>
      </p:sp>
    </p:spTree>
    <p:extLst>
      <p:ext uri="{BB962C8B-B14F-4D97-AF65-F5344CB8AC3E}">
        <p14:creationId xmlns:p14="http://schemas.microsoft.com/office/powerpoint/2010/main" val="39232025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50253435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10000">
        <p159:morph option="byObject"/>
      </p:transition>
    </mc:Choice>
    <mc:Fallback xmlns="">
      <p:transition spd="slow" advClick="0" advTm="1000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99F9F1-ADEA-43FA-843B-403AB26F0C81}"/>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149FB9A-D2A1-4AE9-A254-6C639E38B750}"/>
              </a:ext>
            </a:extLst>
          </p:cNvPr>
          <p:cNvSpPr>
            <a:spLocks noGrp="1"/>
          </p:cNvSpPr>
          <p:nvPr>
            <p:ph idx="1"/>
          </p:nvPr>
        </p:nvSpPr>
        <p:spPr>
          <a:xfrm>
            <a:off x="5183188" y="987425"/>
            <a:ext cx="6172200" cy="4873625"/>
          </a:xfrm>
          <a:prstGeom prst="rect">
            <a:avLst/>
          </a:prstGeom>
        </p:spPr>
        <p:txBody>
          <a:bodyPr/>
          <a:lstStyle>
            <a:lvl1pPr>
              <a:buClr>
                <a:srgbClr val="0C70AC"/>
              </a:buClr>
              <a:buFont typeface="Wingdings 3" panose="05040102010807070707" pitchFamily="18" charset="2"/>
              <a:buChar char=""/>
              <a:defRPr sz="3200">
                <a:latin typeface="+mj-lt"/>
              </a:defRPr>
            </a:lvl1pPr>
            <a:lvl2pPr>
              <a:buClr>
                <a:srgbClr val="0C70AC"/>
              </a:buClr>
              <a:buFont typeface="Wingdings 3" panose="05040102010807070707" pitchFamily="18" charset="2"/>
              <a:buChar char=""/>
              <a:defRPr sz="2800">
                <a:latin typeface="+mj-lt"/>
              </a:defRPr>
            </a:lvl2pPr>
            <a:lvl3pPr>
              <a:buClr>
                <a:srgbClr val="0C70AC"/>
              </a:buClr>
              <a:buFont typeface="Wingdings 3" panose="05040102010807070707" pitchFamily="18" charset="2"/>
              <a:buChar char=""/>
              <a:defRPr sz="2400">
                <a:latin typeface="+mj-lt"/>
              </a:defRPr>
            </a:lvl3pPr>
            <a:lvl4pPr>
              <a:buClr>
                <a:srgbClr val="0C70AC"/>
              </a:buClr>
              <a:buFont typeface="Wingdings 3" panose="05040102010807070707" pitchFamily="18" charset="2"/>
              <a:buChar char=""/>
              <a:defRPr sz="2000">
                <a:latin typeface="+mj-lt"/>
              </a:defRPr>
            </a:lvl4pPr>
            <a:lvl5pPr>
              <a:buClr>
                <a:srgbClr val="0C70AC"/>
              </a:buClr>
              <a:buFont typeface="Wingdings 3" panose="05040102010807070707" pitchFamily="18" charset="2"/>
              <a:buChar char=""/>
              <a:defRPr sz="2000">
                <a:latin typeface="+mj-lt"/>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AB98BAC1-A068-4411-BE9A-417483ADF62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69116158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10000">
        <p159:morph option="byObject"/>
      </p:transition>
    </mc:Choice>
    <mc:Fallback xmlns="">
      <p:transition spd="slow" advClick="0" advTm="1000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A5D466-98E4-4591-B691-9487944F3DC4}"/>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841B2C2-B28A-4289-80C5-D36AF6DC78BF}"/>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43838F87-FA44-4454-88AC-AACF0718C485}"/>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06347526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10000">
        <p159:morph option="byObject"/>
      </p:transition>
    </mc:Choice>
    <mc:Fallback xmlns="">
      <p:transition spd="slow" advClick="0" advTm="10000">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32104008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10000">
        <p159:morph option="byObject"/>
      </p:transition>
    </mc:Choice>
    <mc:Fallback xmlns="">
      <p:transition spd="slow" advClick="0" advTm="10000">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CCFC8D-FAC4-4880-9373-C4D5AD998EE4}"/>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93D2219A-6810-4BBB-BB70-7005CC1E574B}"/>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388039979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10000">
        <p159:morph option="byObject"/>
      </p:transition>
    </mc:Choice>
    <mc:Fallback xmlns="">
      <p:transition spd="slow" advClick="0" advTm="10000">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D1BF33-0809-4FC2-8ADA-2D2F34A0D81B}"/>
              </a:ext>
            </a:extLst>
          </p:cNvPr>
          <p:cNvSpPr>
            <a:spLocks noGrp="1"/>
          </p:cNvSpPr>
          <p:nvPr>
            <p:ph type="title"/>
          </p:nvPr>
        </p:nvSpPr>
        <p:spPr>
          <a:xfrm>
            <a:off x="838200" y="365125"/>
            <a:ext cx="10515600" cy="1325563"/>
          </a:xfrm>
          <a:prstGeom prst="rect">
            <a:avLst/>
          </a:prstGeom>
        </p:spPr>
        <p:txBody>
          <a:bodyPr anchor="b"/>
          <a:lstStyle>
            <a:lvl1pPr>
              <a:defRPr sz="3600"/>
            </a:lvl1pPr>
          </a:lstStyle>
          <a:p>
            <a:r>
              <a:rPr lang="en-US" dirty="0"/>
              <a:t>Click to edit Master title style</a:t>
            </a:r>
          </a:p>
        </p:txBody>
      </p:sp>
      <p:sp>
        <p:nvSpPr>
          <p:cNvPr id="3" name="Content Placeholder 2">
            <a:extLst>
              <a:ext uri="{FF2B5EF4-FFF2-40B4-BE49-F238E27FC236}">
                <a16:creationId xmlns:a16="http://schemas.microsoft.com/office/drawing/2014/main" id="{7732E70E-167B-4E52-9956-3A3A314DA5CD}"/>
              </a:ext>
            </a:extLst>
          </p:cNvPr>
          <p:cNvSpPr>
            <a:spLocks noGrp="1"/>
          </p:cNvSpPr>
          <p:nvPr>
            <p:ph idx="1"/>
          </p:nvPr>
        </p:nvSpPr>
        <p:spPr>
          <a:xfrm>
            <a:off x="838200" y="1825625"/>
            <a:ext cx="10515600" cy="4351338"/>
          </a:xfrm>
          <a:prstGeom prst="rect">
            <a:avLst/>
          </a:prstGeom>
        </p:spPr>
        <p:txBody>
          <a:bodyPr/>
          <a:lstStyle>
            <a:lvl1pPr>
              <a:buClr>
                <a:srgbClr val="0C70AC"/>
              </a:buClr>
              <a:buFont typeface="Wingdings 3" panose="05040102010807070707" pitchFamily="18" charset="2"/>
              <a:buChar char=""/>
              <a:defRPr>
                <a:latin typeface="+mj-lt"/>
              </a:defRPr>
            </a:lvl1pPr>
            <a:lvl2pPr>
              <a:buClr>
                <a:srgbClr val="0C70AC"/>
              </a:buClr>
              <a:buFont typeface="Wingdings 3" panose="05040102010807070707" pitchFamily="18" charset="2"/>
              <a:buChar char=""/>
              <a:defRPr>
                <a:latin typeface="+mj-lt"/>
              </a:defRPr>
            </a:lvl2pPr>
            <a:lvl3pPr>
              <a:buClr>
                <a:srgbClr val="0C70AC"/>
              </a:buClr>
              <a:buFont typeface="Wingdings 3" panose="05040102010807070707" pitchFamily="18" charset="2"/>
              <a:buChar char=""/>
              <a:defRPr>
                <a:latin typeface="+mj-lt"/>
              </a:defRPr>
            </a:lvl3pPr>
            <a:lvl4pPr>
              <a:buClr>
                <a:srgbClr val="0C70AC"/>
              </a:buClr>
              <a:buFont typeface="Wingdings 3" panose="05040102010807070707" pitchFamily="18" charset="2"/>
              <a:buChar char=""/>
              <a:defRPr>
                <a:latin typeface="+mj-lt"/>
              </a:defRPr>
            </a:lvl4pPr>
            <a:lvl5pPr>
              <a:buClr>
                <a:srgbClr val="0C70AC"/>
              </a:buClr>
              <a:buFont typeface="Wingdings 3" panose="05040102010807070707" pitchFamily="18" charset="2"/>
              <a:buChar char=""/>
              <a:defRPr>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7337012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10000">
        <p159:morph option="byObject"/>
      </p:transition>
    </mc:Choice>
    <mc:Fallback xmlns="">
      <p:transition spd="slow" advClick="0" advTm="10000">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E63A2F-B27D-4CE5-88ED-B23A8AF469D9}"/>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7B41687-F5D4-4762-9801-4DBD4A464716}"/>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58391181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10000">
        <p159:morph option="byObject"/>
      </p:transition>
    </mc:Choice>
    <mc:Fallback xmlns="">
      <p:transition spd="slow" advClick="0" advTm="10000">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31618E-C1FF-4406-B935-6E356D520E87}"/>
              </a:ext>
            </a:extLst>
          </p:cNvPr>
          <p:cNvSpPr>
            <a:spLocks noGrp="1"/>
          </p:cNvSpPr>
          <p:nvPr>
            <p:ph type="title"/>
          </p:nvPr>
        </p:nvSpPr>
        <p:spPr>
          <a:xfrm>
            <a:off x="838200" y="365125"/>
            <a:ext cx="10515600" cy="1325563"/>
          </a:xfrm>
          <a:prstGeom prst="rect">
            <a:avLst/>
          </a:prstGeom>
        </p:spPr>
        <p:txBody>
          <a:bodyPr anchor="b"/>
          <a:lstStyle>
            <a:lvl1pPr>
              <a:lnSpc>
                <a:spcPct val="100000"/>
              </a:lnSpc>
              <a:defRPr sz="3600"/>
            </a:lvl1pPr>
          </a:lstStyle>
          <a:p>
            <a:r>
              <a:rPr lang="en-US" dirty="0"/>
              <a:t>Click to edit Master title style</a:t>
            </a:r>
          </a:p>
        </p:txBody>
      </p:sp>
      <p:sp>
        <p:nvSpPr>
          <p:cNvPr id="3" name="Content Placeholder 2">
            <a:extLst>
              <a:ext uri="{FF2B5EF4-FFF2-40B4-BE49-F238E27FC236}">
                <a16:creationId xmlns:a16="http://schemas.microsoft.com/office/drawing/2014/main" id="{70B0733F-1457-4881-A03B-9AB48809BDEC}"/>
              </a:ext>
            </a:extLst>
          </p:cNvPr>
          <p:cNvSpPr>
            <a:spLocks noGrp="1"/>
          </p:cNvSpPr>
          <p:nvPr>
            <p:ph sz="half" idx="1"/>
          </p:nvPr>
        </p:nvSpPr>
        <p:spPr>
          <a:xfrm>
            <a:off x="838200" y="1825625"/>
            <a:ext cx="5181600" cy="4351338"/>
          </a:xfrm>
          <a:prstGeom prst="rect">
            <a:avLst/>
          </a:prstGeom>
        </p:spPr>
        <p:txBody>
          <a:bodyPr/>
          <a:lstStyle>
            <a:lvl1pPr>
              <a:buClr>
                <a:srgbClr val="0C70AC"/>
              </a:buClr>
              <a:buFont typeface="Wingdings 3" panose="05040102010807070707" pitchFamily="18" charset="2"/>
              <a:buChar char=""/>
              <a:defRPr>
                <a:latin typeface="+mj-lt"/>
              </a:defRPr>
            </a:lvl1pPr>
            <a:lvl2pPr>
              <a:buClr>
                <a:srgbClr val="0C70AC"/>
              </a:buClr>
              <a:buFont typeface="Wingdings 3" panose="05040102010807070707" pitchFamily="18" charset="2"/>
              <a:buChar char=""/>
              <a:defRPr>
                <a:latin typeface="+mj-lt"/>
              </a:defRPr>
            </a:lvl2pPr>
            <a:lvl3pPr>
              <a:buClr>
                <a:srgbClr val="0C70AC"/>
              </a:buClr>
              <a:buFont typeface="Wingdings 3" panose="05040102010807070707" pitchFamily="18" charset="2"/>
              <a:buChar char=""/>
              <a:defRPr>
                <a:latin typeface="+mj-lt"/>
              </a:defRPr>
            </a:lvl3pPr>
            <a:lvl4pPr>
              <a:buClr>
                <a:srgbClr val="0C70AC"/>
              </a:buClr>
              <a:buFont typeface="Wingdings 3" panose="05040102010807070707" pitchFamily="18" charset="2"/>
              <a:buChar char=""/>
              <a:defRPr>
                <a:latin typeface="+mj-lt"/>
              </a:defRPr>
            </a:lvl4pPr>
            <a:lvl5pPr>
              <a:buClr>
                <a:srgbClr val="0C70AC"/>
              </a:buClr>
              <a:buFont typeface="Wingdings 3" panose="05040102010807070707" pitchFamily="18" charset="2"/>
              <a:buChar char=""/>
              <a:defRPr>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726BBB4B-C73A-43E4-A0E1-4A1AD263CCDB}"/>
              </a:ext>
            </a:extLst>
          </p:cNvPr>
          <p:cNvSpPr>
            <a:spLocks noGrp="1"/>
          </p:cNvSpPr>
          <p:nvPr>
            <p:ph sz="half" idx="2"/>
          </p:nvPr>
        </p:nvSpPr>
        <p:spPr>
          <a:xfrm>
            <a:off x="6172200" y="1825625"/>
            <a:ext cx="5181600" cy="4351338"/>
          </a:xfrm>
          <a:prstGeom prst="rect">
            <a:avLst/>
          </a:prstGeom>
        </p:spPr>
        <p:txBody>
          <a:bodyPr/>
          <a:lstStyle>
            <a:lvl1pPr>
              <a:buClr>
                <a:srgbClr val="0C70AC"/>
              </a:buClr>
              <a:buFont typeface="Wingdings 3" panose="05040102010807070707" pitchFamily="18" charset="2"/>
              <a:buChar char=""/>
              <a:defRPr>
                <a:latin typeface="+mj-lt"/>
              </a:defRPr>
            </a:lvl1pPr>
            <a:lvl2pPr>
              <a:buClr>
                <a:srgbClr val="0C70AC"/>
              </a:buClr>
              <a:buFont typeface="Wingdings 3" panose="05040102010807070707" pitchFamily="18" charset="2"/>
              <a:buChar char=""/>
              <a:defRPr>
                <a:latin typeface="+mj-lt"/>
              </a:defRPr>
            </a:lvl2pPr>
            <a:lvl3pPr>
              <a:buClr>
                <a:srgbClr val="0C70AC"/>
              </a:buClr>
              <a:buFont typeface="Wingdings 3" panose="05040102010807070707" pitchFamily="18" charset="2"/>
              <a:buChar char=""/>
              <a:defRPr>
                <a:latin typeface="+mj-lt"/>
              </a:defRPr>
            </a:lvl3pPr>
            <a:lvl4pPr>
              <a:buClr>
                <a:srgbClr val="0C70AC"/>
              </a:buClr>
              <a:buFont typeface="Wingdings 3" panose="05040102010807070707" pitchFamily="18" charset="2"/>
              <a:buChar char=""/>
              <a:defRPr>
                <a:latin typeface="+mj-lt"/>
              </a:defRPr>
            </a:lvl4pPr>
            <a:lvl5pPr>
              <a:buClr>
                <a:srgbClr val="0C70AC"/>
              </a:buClr>
              <a:buFont typeface="Wingdings 3" panose="05040102010807070707" pitchFamily="18" charset="2"/>
              <a:buChar char=""/>
              <a:defRPr>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2565016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10000">
        <p159:morph option="byObject"/>
      </p:transition>
    </mc:Choice>
    <mc:Fallback xmlns="">
      <p:transition spd="slow" advClick="0" advTm="10000">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9A1018-601A-48D0-81AB-5726FB288E64}"/>
              </a:ext>
            </a:extLst>
          </p:cNvPr>
          <p:cNvSpPr>
            <a:spLocks noGrp="1"/>
          </p:cNvSpPr>
          <p:nvPr>
            <p:ph type="title"/>
          </p:nvPr>
        </p:nvSpPr>
        <p:spPr>
          <a:xfrm>
            <a:off x="839788" y="365125"/>
            <a:ext cx="10515600" cy="1325563"/>
          </a:xfrm>
          <a:prstGeom prst="rect">
            <a:avLst/>
          </a:prstGeom>
        </p:spPr>
        <p:txBody>
          <a:bodyPr anchor="b"/>
          <a:lstStyle>
            <a:lvl1pPr>
              <a:defRPr sz="3600"/>
            </a:lvl1pPr>
          </a:lstStyle>
          <a:p>
            <a:r>
              <a:rPr lang="en-US" dirty="0"/>
              <a:t>Click to edit Master title style</a:t>
            </a:r>
          </a:p>
        </p:txBody>
      </p:sp>
      <p:sp>
        <p:nvSpPr>
          <p:cNvPr id="3" name="Text Placeholder 2">
            <a:extLst>
              <a:ext uri="{FF2B5EF4-FFF2-40B4-BE49-F238E27FC236}">
                <a16:creationId xmlns:a16="http://schemas.microsoft.com/office/drawing/2014/main" id="{2320EA12-77DD-4DA8-87FD-944D7E0465FC}"/>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4B12C12-81E3-4EC1-AC98-E5C3BB503D98}"/>
              </a:ext>
            </a:extLst>
          </p:cNvPr>
          <p:cNvSpPr>
            <a:spLocks noGrp="1"/>
          </p:cNvSpPr>
          <p:nvPr>
            <p:ph sz="half" idx="2"/>
          </p:nvPr>
        </p:nvSpPr>
        <p:spPr>
          <a:xfrm>
            <a:off x="839788" y="2505075"/>
            <a:ext cx="5157787" cy="3684588"/>
          </a:xfrm>
          <a:prstGeom prst="rect">
            <a:avLst/>
          </a:prstGeom>
        </p:spPr>
        <p:txBody>
          <a:bodyPr/>
          <a:lstStyle>
            <a:lvl1pPr>
              <a:buClr>
                <a:srgbClr val="0C70AC"/>
              </a:buClr>
              <a:buFont typeface="Wingdings 3" panose="05040102010807070707" pitchFamily="18" charset="2"/>
              <a:buChar char=""/>
              <a:defRPr>
                <a:latin typeface="+mj-lt"/>
              </a:defRPr>
            </a:lvl1pPr>
            <a:lvl2pPr>
              <a:buClr>
                <a:srgbClr val="0C70AC"/>
              </a:buClr>
              <a:buFont typeface="Wingdings 3" panose="05040102010807070707" pitchFamily="18" charset="2"/>
              <a:buChar char=""/>
              <a:defRPr>
                <a:latin typeface="+mj-lt"/>
              </a:defRPr>
            </a:lvl2pPr>
            <a:lvl3pPr>
              <a:buClr>
                <a:srgbClr val="0C70AC"/>
              </a:buClr>
              <a:buFont typeface="Wingdings 3" panose="05040102010807070707" pitchFamily="18" charset="2"/>
              <a:buChar char=""/>
              <a:defRPr>
                <a:latin typeface="+mj-lt"/>
              </a:defRPr>
            </a:lvl3pPr>
            <a:lvl4pPr>
              <a:buClr>
                <a:srgbClr val="0C70AC"/>
              </a:buClr>
              <a:buFont typeface="Wingdings 3" panose="05040102010807070707" pitchFamily="18" charset="2"/>
              <a:buChar char=""/>
              <a:defRPr>
                <a:latin typeface="+mj-lt"/>
              </a:defRPr>
            </a:lvl4pPr>
            <a:lvl5pPr>
              <a:buClr>
                <a:srgbClr val="0C70AC"/>
              </a:buClr>
              <a:buFont typeface="Wingdings 3" panose="05040102010807070707" pitchFamily="18" charset="2"/>
              <a:buChar char=""/>
              <a:defRPr>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20B35DD1-A8A7-4C6A-9A75-0DCF4B246424}"/>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FEAF422-393A-403B-96E5-F9D80C2C9FA7}"/>
              </a:ext>
            </a:extLst>
          </p:cNvPr>
          <p:cNvSpPr>
            <a:spLocks noGrp="1"/>
          </p:cNvSpPr>
          <p:nvPr>
            <p:ph sz="quarter" idx="4"/>
          </p:nvPr>
        </p:nvSpPr>
        <p:spPr>
          <a:xfrm>
            <a:off x="6172200" y="2505075"/>
            <a:ext cx="5183188" cy="3684588"/>
          </a:xfrm>
          <a:prstGeom prst="rect">
            <a:avLst/>
          </a:prstGeom>
        </p:spPr>
        <p:txBody>
          <a:bodyPr/>
          <a:lstStyle>
            <a:lvl1pPr>
              <a:buClr>
                <a:srgbClr val="0C70AC"/>
              </a:buClr>
              <a:buFont typeface="Wingdings 3" panose="05040102010807070707" pitchFamily="18" charset="2"/>
              <a:buChar char=""/>
              <a:defRPr>
                <a:latin typeface="+mj-lt"/>
              </a:defRPr>
            </a:lvl1pPr>
            <a:lvl2pPr>
              <a:buClr>
                <a:srgbClr val="0C70AC"/>
              </a:buClr>
              <a:buFont typeface="Wingdings 3" panose="05040102010807070707" pitchFamily="18" charset="2"/>
              <a:buChar char=""/>
              <a:defRPr>
                <a:latin typeface="+mj-lt"/>
              </a:defRPr>
            </a:lvl2pPr>
            <a:lvl3pPr>
              <a:buClr>
                <a:srgbClr val="0C70AC"/>
              </a:buClr>
              <a:buFont typeface="Wingdings 3" panose="05040102010807070707" pitchFamily="18" charset="2"/>
              <a:buChar char=""/>
              <a:defRPr>
                <a:latin typeface="+mj-lt"/>
              </a:defRPr>
            </a:lvl3pPr>
            <a:lvl4pPr>
              <a:buClr>
                <a:srgbClr val="0C70AC"/>
              </a:buClr>
              <a:buFont typeface="Wingdings 3" panose="05040102010807070707" pitchFamily="18" charset="2"/>
              <a:buChar char=""/>
              <a:defRPr>
                <a:latin typeface="+mj-lt"/>
              </a:defRPr>
            </a:lvl4pPr>
            <a:lvl5pPr>
              <a:buClr>
                <a:srgbClr val="0C70AC"/>
              </a:buClr>
              <a:buFont typeface="Wingdings 3" panose="05040102010807070707" pitchFamily="18" charset="2"/>
              <a:buChar char=""/>
              <a:defRPr>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462672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10000">
        <p159:morph option="byObject"/>
      </p:transition>
    </mc:Choice>
    <mc:Fallback xmlns="">
      <p:transition spd="slow" advClick="0" advTm="10000">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602450-776F-4F03-A967-CA91BE8758F7}"/>
              </a:ext>
            </a:extLst>
          </p:cNvPr>
          <p:cNvSpPr>
            <a:spLocks noGrp="1"/>
          </p:cNvSpPr>
          <p:nvPr>
            <p:ph type="title"/>
          </p:nvPr>
        </p:nvSpPr>
        <p:spPr>
          <a:xfrm>
            <a:off x="838200" y="365125"/>
            <a:ext cx="10515600" cy="1325563"/>
          </a:xfrm>
          <a:prstGeom prst="rect">
            <a:avLst/>
          </a:prstGeom>
        </p:spPr>
        <p:txBody>
          <a:bodyPr anchor="b"/>
          <a:lstStyle>
            <a:lvl1pPr>
              <a:defRPr sz="3600">
                <a:solidFill>
                  <a:schemeClr val="tx1"/>
                </a:solidFill>
              </a:defRPr>
            </a:lvl1pPr>
          </a:lstStyle>
          <a:p>
            <a:r>
              <a:rPr lang="en-US" dirty="0"/>
              <a:t>Click to edit Master title style</a:t>
            </a:r>
          </a:p>
        </p:txBody>
      </p:sp>
    </p:spTree>
    <p:extLst>
      <p:ext uri="{BB962C8B-B14F-4D97-AF65-F5344CB8AC3E}">
        <p14:creationId xmlns:p14="http://schemas.microsoft.com/office/powerpoint/2010/main" val="7972308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10000">
        <p159:morph option="byObject"/>
      </p:transition>
    </mc:Choice>
    <mc:Fallback xmlns="">
      <p:transition spd="slow" advClick="0" advTm="10000">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0059598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10000">
        <p159:morph option="byObject"/>
      </p:transition>
    </mc:Choice>
    <mc:Fallback xmlns="">
      <p:transition spd="slow" advClick="0" advTm="10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162414551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10000">
        <p159:morph option="byObject"/>
      </p:transition>
    </mc:Choice>
    <mc:Fallback xmlns="">
      <p:transition spd="slow" advClick="0" advTm="10000">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99F9F1-ADEA-43FA-843B-403AB26F0C81}"/>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149FB9A-D2A1-4AE9-A254-6C639E38B750}"/>
              </a:ext>
            </a:extLst>
          </p:cNvPr>
          <p:cNvSpPr>
            <a:spLocks noGrp="1"/>
          </p:cNvSpPr>
          <p:nvPr>
            <p:ph idx="1"/>
          </p:nvPr>
        </p:nvSpPr>
        <p:spPr>
          <a:xfrm>
            <a:off x="5183188" y="987425"/>
            <a:ext cx="6172200" cy="4873625"/>
          </a:xfrm>
          <a:prstGeom prst="rect">
            <a:avLst/>
          </a:prstGeom>
        </p:spPr>
        <p:txBody>
          <a:bodyPr/>
          <a:lstStyle>
            <a:lvl1pPr>
              <a:buClr>
                <a:srgbClr val="0C70AC"/>
              </a:buClr>
              <a:buFont typeface="Wingdings 3" panose="05040102010807070707" pitchFamily="18" charset="2"/>
              <a:buChar char=""/>
              <a:defRPr sz="3200">
                <a:latin typeface="+mj-lt"/>
              </a:defRPr>
            </a:lvl1pPr>
            <a:lvl2pPr>
              <a:buClr>
                <a:srgbClr val="0C70AC"/>
              </a:buClr>
              <a:buFont typeface="Wingdings 3" panose="05040102010807070707" pitchFamily="18" charset="2"/>
              <a:buChar char=""/>
              <a:defRPr sz="2800">
                <a:latin typeface="+mj-lt"/>
              </a:defRPr>
            </a:lvl2pPr>
            <a:lvl3pPr>
              <a:buClr>
                <a:srgbClr val="0C70AC"/>
              </a:buClr>
              <a:buFont typeface="Wingdings 3" panose="05040102010807070707" pitchFamily="18" charset="2"/>
              <a:buChar char=""/>
              <a:defRPr sz="2400">
                <a:latin typeface="+mj-lt"/>
              </a:defRPr>
            </a:lvl3pPr>
            <a:lvl4pPr>
              <a:buClr>
                <a:srgbClr val="0C70AC"/>
              </a:buClr>
              <a:buFont typeface="Wingdings 3" panose="05040102010807070707" pitchFamily="18" charset="2"/>
              <a:buChar char=""/>
              <a:defRPr sz="2000">
                <a:latin typeface="+mj-lt"/>
              </a:defRPr>
            </a:lvl4pPr>
            <a:lvl5pPr>
              <a:buClr>
                <a:srgbClr val="0C70AC"/>
              </a:buClr>
              <a:buFont typeface="Wingdings 3" panose="05040102010807070707" pitchFamily="18" charset="2"/>
              <a:buChar char=""/>
              <a:defRPr sz="2000">
                <a:latin typeface="+mj-lt"/>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AB98BAC1-A068-4411-BE9A-417483ADF62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61003329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10000">
        <p159:morph option="byObject"/>
      </p:transition>
    </mc:Choice>
    <mc:Fallback xmlns="">
      <p:transition spd="slow" advClick="0" advTm="10000">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A5D466-98E4-4591-B691-9487944F3DC4}"/>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dirty="0"/>
              <a:t>Click to edit Master title style</a:t>
            </a:r>
          </a:p>
        </p:txBody>
      </p:sp>
      <p:sp>
        <p:nvSpPr>
          <p:cNvPr id="3" name="Picture Placeholder 2">
            <a:extLst>
              <a:ext uri="{FF2B5EF4-FFF2-40B4-BE49-F238E27FC236}">
                <a16:creationId xmlns:a16="http://schemas.microsoft.com/office/drawing/2014/main" id="{8841B2C2-B28A-4289-80C5-D36AF6DC78BF}"/>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43838F87-FA44-4454-88AC-AACF0718C485}"/>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422888585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10000">
        <p159:morph option="byObject"/>
      </p:transition>
    </mc:Choice>
    <mc:Fallback xmlns="">
      <p:transition spd="slow" advClick="0" advTm="10000">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904DCE-FCFB-4254-9CF0-002EB9FCBAF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B715CB9-17FE-4774-A585-10DC89ACCCA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39292A5-29D9-4E34-9E44-314588895BDF}"/>
              </a:ext>
            </a:extLst>
          </p:cNvPr>
          <p:cNvSpPr>
            <a:spLocks noGrp="1"/>
          </p:cNvSpPr>
          <p:nvPr>
            <p:ph type="dt" sz="half" idx="10"/>
          </p:nvPr>
        </p:nvSpPr>
        <p:spPr/>
        <p:txBody>
          <a:bodyPr/>
          <a:lstStyle/>
          <a:p>
            <a:fld id="{E917E23C-9C61-4DD9-A3C6-DF6EC48207D3}" type="datetimeFigureOut">
              <a:rPr lang="en-US" smtClean="0"/>
              <a:t>7/12/2024</a:t>
            </a:fld>
            <a:endParaRPr lang="en-US"/>
          </a:p>
        </p:txBody>
      </p:sp>
      <p:sp>
        <p:nvSpPr>
          <p:cNvPr id="5" name="Footer Placeholder 4">
            <a:extLst>
              <a:ext uri="{FF2B5EF4-FFF2-40B4-BE49-F238E27FC236}">
                <a16:creationId xmlns:a16="http://schemas.microsoft.com/office/drawing/2014/main" id="{1E6D42C6-23A2-4B05-94B0-3208774E0A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5A67483-4544-4249-B312-3F1EBD7AA484}"/>
              </a:ext>
            </a:extLst>
          </p:cNvPr>
          <p:cNvSpPr>
            <a:spLocks noGrp="1"/>
          </p:cNvSpPr>
          <p:nvPr>
            <p:ph type="sldNum" sz="quarter" idx="12"/>
          </p:nvPr>
        </p:nvSpPr>
        <p:spPr/>
        <p:txBody>
          <a:bodyPr/>
          <a:lstStyle/>
          <a:p>
            <a:fld id="{8A6E8926-24E0-4A23-84B7-8705F41615A4}" type="slidenum">
              <a:rPr lang="en-US" smtClean="0"/>
              <a:t>‹#›</a:t>
            </a:fld>
            <a:endParaRPr lang="en-US"/>
          </a:p>
        </p:txBody>
      </p:sp>
    </p:spTree>
    <p:extLst>
      <p:ext uri="{BB962C8B-B14F-4D97-AF65-F5344CB8AC3E}">
        <p14:creationId xmlns:p14="http://schemas.microsoft.com/office/powerpoint/2010/main" val="129806573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10000">
        <p159:morph option="byObject"/>
      </p:transition>
    </mc:Choice>
    <mc:Fallback xmlns="">
      <p:transition spd="slow" advClick="0" advTm="10000">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05A547-7E29-4E4D-A818-E19D3B40377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5BE7C31-B8D7-4C98-959B-275FDCA776B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D83255A-42A0-4E5D-97A0-127E727B1865}"/>
              </a:ext>
            </a:extLst>
          </p:cNvPr>
          <p:cNvSpPr>
            <a:spLocks noGrp="1"/>
          </p:cNvSpPr>
          <p:nvPr>
            <p:ph type="dt" sz="half" idx="10"/>
          </p:nvPr>
        </p:nvSpPr>
        <p:spPr/>
        <p:txBody>
          <a:bodyPr/>
          <a:lstStyle/>
          <a:p>
            <a:fld id="{E917E23C-9C61-4DD9-A3C6-DF6EC48207D3}" type="datetimeFigureOut">
              <a:rPr lang="en-US" smtClean="0"/>
              <a:t>7/12/2024</a:t>
            </a:fld>
            <a:endParaRPr lang="en-US"/>
          </a:p>
        </p:txBody>
      </p:sp>
      <p:sp>
        <p:nvSpPr>
          <p:cNvPr id="5" name="Footer Placeholder 4">
            <a:extLst>
              <a:ext uri="{FF2B5EF4-FFF2-40B4-BE49-F238E27FC236}">
                <a16:creationId xmlns:a16="http://schemas.microsoft.com/office/drawing/2014/main" id="{22F9142C-6653-488E-8537-DA58D14EA9C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FAFC401-39BB-4138-AF70-01EF4D3B5978}"/>
              </a:ext>
            </a:extLst>
          </p:cNvPr>
          <p:cNvSpPr>
            <a:spLocks noGrp="1"/>
          </p:cNvSpPr>
          <p:nvPr>
            <p:ph type="sldNum" sz="quarter" idx="12"/>
          </p:nvPr>
        </p:nvSpPr>
        <p:spPr/>
        <p:txBody>
          <a:bodyPr/>
          <a:lstStyle/>
          <a:p>
            <a:fld id="{8A6E8926-24E0-4A23-84B7-8705F41615A4}" type="slidenum">
              <a:rPr lang="en-US" smtClean="0"/>
              <a:t>‹#›</a:t>
            </a:fld>
            <a:endParaRPr lang="en-US"/>
          </a:p>
        </p:txBody>
      </p:sp>
    </p:spTree>
    <p:extLst>
      <p:ext uri="{BB962C8B-B14F-4D97-AF65-F5344CB8AC3E}">
        <p14:creationId xmlns:p14="http://schemas.microsoft.com/office/powerpoint/2010/main" val="96585879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10000">
        <p159:morph option="byObject"/>
      </p:transition>
    </mc:Choice>
    <mc:Fallback xmlns="">
      <p:transition spd="slow" advClick="0" advTm="10000">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50A885-728E-4A24-95AC-5A2CC25D839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5CAA1E6-2D5E-43DC-A9FA-E8FA0EA5D5F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71E8D76-3EA0-4007-95FB-5B94FA9C9259}"/>
              </a:ext>
            </a:extLst>
          </p:cNvPr>
          <p:cNvSpPr>
            <a:spLocks noGrp="1"/>
          </p:cNvSpPr>
          <p:nvPr>
            <p:ph type="dt" sz="half" idx="10"/>
          </p:nvPr>
        </p:nvSpPr>
        <p:spPr/>
        <p:txBody>
          <a:bodyPr/>
          <a:lstStyle/>
          <a:p>
            <a:fld id="{E917E23C-9C61-4DD9-A3C6-DF6EC48207D3}" type="datetimeFigureOut">
              <a:rPr lang="en-US" smtClean="0"/>
              <a:t>7/12/2024</a:t>
            </a:fld>
            <a:endParaRPr lang="en-US"/>
          </a:p>
        </p:txBody>
      </p:sp>
      <p:sp>
        <p:nvSpPr>
          <p:cNvPr id="5" name="Footer Placeholder 4">
            <a:extLst>
              <a:ext uri="{FF2B5EF4-FFF2-40B4-BE49-F238E27FC236}">
                <a16:creationId xmlns:a16="http://schemas.microsoft.com/office/drawing/2014/main" id="{4779FE96-5BE4-446C-80EE-F3892906738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A82433D-540A-403C-A6B4-0CBA596EC99A}"/>
              </a:ext>
            </a:extLst>
          </p:cNvPr>
          <p:cNvSpPr>
            <a:spLocks noGrp="1"/>
          </p:cNvSpPr>
          <p:nvPr>
            <p:ph type="sldNum" sz="quarter" idx="12"/>
          </p:nvPr>
        </p:nvSpPr>
        <p:spPr/>
        <p:txBody>
          <a:bodyPr/>
          <a:lstStyle/>
          <a:p>
            <a:fld id="{8A6E8926-24E0-4A23-84B7-8705F41615A4}" type="slidenum">
              <a:rPr lang="en-US" smtClean="0"/>
              <a:t>‹#›</a:t>
            </a:fld>
            <a:endParaRPr lang="en-US"/>
          </a:p>
        </p:txBody>
      </p:sp>
    </p:spTree>
    <p:extLst>
      <p:ext uri="{BB962C8B-B14F-4D97-AF65-F5344CB8AC3E}">
        <p14:creationId xmlns:p14="http://schemas.microsoft.com/office/powerpoint/2010/main" val="208765198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10000">
        <p159:morph option="byObject"/>
      </p:transition>
    </mc:Choice>
    <mc:Fallback xmlns="">
      <p:transition spd="slow" advClick="0" advTm="10000">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3D02DE-11FE-4DBF-A82F-A46067F1433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5C5CE4F-8EC3-4BB6-AF37-293E626A41B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1457A7D-0F3E-4D5A-AE6A-AD79098BC1E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79C48A5-33D5-4B71-B730-1B8AE4D1BE68}"/>
              </a:ext>
            </a:extLst>
          </p:cNvPr>
          <p:cNvSpPr>
            <a:spLocks noGrp="1"/>
          </p:cNvSpPr>
          <p:nvPr>
            <p:ph type="dt" sz="half" idx="10"/>
          </p:nvPr>
        </p:nvSpPr>
        <p:spPr/>
        <p:txBody>
          <a:bodyPr/>
          <a:lstStyle/>
          <a:p>
            <a:fld id="{E917E23C-9C61-4DD9-A3C6-DF6EC48207D3}" type="datetimeFigureOut">
              <a:rPr lang="en-US" smtClean="0"/>
              <a:t>7/12/2024</a:t>
            </a:fld>
            <a:endParaRPr lang="en-US"/>
          </a:p>
        </p:txBody>
      </p:sp>
      <p:sp>
        <p:nvSpPr>
          <p:cNvPr id="6" name="Footer Placeholder 5">
            <a:extLst>
              <a:ext uri="{FF2B5EF4-FFF2-40B4-BE49-F238E27FC236}">
                <a16:creationId xmlns:a16="http://schemas.microsoft.com/office/drawing/2014/main" id="{379FCD8F-FE6B-454E-9303-6E68908D41D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E670BB9-700D-4BD5-976A-041374953084}"/>
              </a:ext>
            </a:extLst>
          </p:cNvPr>
          <p:cNvSpPr>
            <a:spLocks noGrp="1"/>
          </p:cNvSpPr>
          <p:nvPr>
            <p:ph type="sldNum" sz="quarter" idx="12"/>
          </p:nvPr>
        </p:nvSpPr>
        <p:spPr/>
        <p:txBody>
          <a:bodyPr/>
          <a:lstStyle/>
          <a:p>
            <a:fld id="{8A6E8926-24E0-4A23-84B7-8705F41615A4}" type="slidenum">
              <a:rPr lang="en-US" smtClean="0"/>
              <a:t>‹#›</a:t>
            </a:fld>
            <a:endParaRPr lang="en-US"/>
          </a:p>
        </p:txBody>
      </p:sp>
    </p:spTree>
    <p:extLst>
      <p:ext uri="{BB962C8B-B14F-4D97-AF65-F5344CB8AC3E}">
        <p14:creationId xmlns:p14="http://schemas.microsoft.com/office/powerpoint/2010/main" val="310097323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10000">
        <p159:morph option="byObject"/>
      </p:transition>
    </mc:Choice>
    <mc:Fallback xmlns="">
      <p:transition spd="slow" advClick="0" advTm="10000">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388773-6D04-4CF4-A2A2-A4A4B0EE753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98DF78D-B075-44D5-8EE5-6DEFC664AD9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CB5208A-6C8C-444D-8973-6749D3D2D50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446EDF3-8F21-43A7-9549-46A41FC65FE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5A51C40-04BF-4FEA-88CC-183F1AE65F7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0F833DF-4DCE-4B5B-9153-701FD4C5FAA2}"/>
              </a:ext>
            </a:extLst>
          </p:cNvPr>
          <p:cNvSpPr>
            <a:spLocks noGrp="1"/>
          </p:cNvSpPr>
          <p:nvPr>
            <p:ph type="dt" sz="half" idx="10"/>
          </p:nvPr>
        </p:nvSpPr>
        <p:spPr/>
        <p:txBody>
          <a:bodyPr/>
          <a:lstStyle/>
          <a:p>
            <a:fld id="{E917E23C-9C61-4DD9-A3C6-DF6EC48207D3}" type="datetimeFigureOut">
              <a:rPr lang="en-US" smtClean="0"/>
              <a:t>7/12/2024</a:t>
            </a:fld>
            <a:endParaRPr lang="en-US"/>
          </a:p>
        </p:txBody>
      </p:sp>
      <p:sp>
        <p:nvSpPr>
          <p:cNvPr id="8" name="Footer Placeholder 7">
            <a:extLst>
              <a:ext uri="{FF2B5EF4-FFF2-40B4-BE49-F238E27FC236}">
                <a16:creationId xmlns:a16="http://schemas.microsoft.com/office/drawing/2014/main" id="{06D18DF5-81FC-41FD-B2A5-98830AF2B45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1F91DC8-90EA-47BF-A3F5-7AD0B8AA583A}"/>
              </a:ext>
            </a:extLst>
          </p:cNvPr>
          <p:cNvSpPr>
            <a:spLocks noGrp="1"/>
          </p:cNvSpPr>
          <p:nvPr>
            <p:ph type="sldNum" sz="quarter" idx="12"/>
          </p:nvPr>
        </p:nvSpPr>
        <p:spPr/>
        <p:txBody>
          <a:bodyPr/>
          <a:lstStyle/>
          <a:p>
            <a:fld id="{8A6E8926-24E0-4A23-84B7-8705F41615A4}" type="slidenum">
              <a:rPr lang="en-US" smtClean="0"/>
              <a:t>‹#›</a:t>
            </a:fld>
            <a:endParaRPr lang="en-US"/>
          </a:p>
        </p:txBody>
      </p:sp>
    </p:spTree>
    <p:extLst>
      <p:ext uri="{BB962C8B-B14F-4D97-AF65-F5344CB8AC3E}">
        <p14:creationId xmlns:p14="http://schemas.microsoft.com/office/powerpoint/2010/main" val="83482961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10000">
        <p159:morph option="byObject"/>
      </p:transition>
    </mc:Choice>
    <mc:Fallback xmlns="">
      <p:transition spd="slow" advClick="0" advTm="10000">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293A9D-4013-4CCF-BDE0-E523BE308DE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DC1E3F6-A5D9-44C8-850E-D71543B2C66C}"/>
              </a:ext>
            </a:extLst>
          </p:cNvPr>
          <p:cNvSpPr>
            <a:spLocks noGrp="1"/>
          </p:cNvSpPr>
          <p:nvPr>
            <p:ph type="dt" sz="half" idx="10"/>
          </p:nvPr>
        </p:nvSpPr>
        <p:spPr/>
        <p:txBody>
          <a:bodyPr/>
          <a:lstStyle/>
          <a:p>
            <a:fld id="{E917E23C-9C61-4DD9-A3C6-DF6EC48207D3}" type="datetimeFigureOut">
              <a:rPr lang="en-US" smtClean="0"/>
              <a:t>7/12/2024</a:t>
            </a:fld>
            <a:endParaRPr lang="en-US"/>
          </a:p>
        </p:txBody>
      </p:sp>
      <p:sp>
        <p:nvSpPr>
          <p:cNvPr id="4" name="Footer Placeholder 3">
            <a:extLst>
              <a:ext uri="{FF2B5EF4-FFF2-40B4-BE49-F238E27FC236}">
                <a16:creationId xmlns:a16="http://schemas.microsoft.com/office/drawing/2014/main" id="{9341515E-9A17-4B4B-AEAF-D2F9AEC6F6F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E7E081D-C3C2-40C7-B544-090A62FC554D}"/>
              </a:ext>
            </a:extLst>
          </p:cNvPr>
          <p:cNvSpPr>
            <a:spLocks noGrp="1"/>
          </p:cNvSpPr>
          <p:nvPr>
            <p:ph type="sldNum" sz="quarter" idx="12"/>
          </p:nvPr>
        </p:nvSpPr>
        <p:spPr/>
        <p:txBody>
          <a:bodyPr/>
          <a:lstStyle/>
          <a:p>
            <a:fld id="{8A6E8926-24E0-4A23-84B7-8705F41615A4}" type="slidenum">
              <a:rPr lang="en-US" smtClean="0"/>
              <a:t>‹#›</a:t>
            </a:fld>
            <a:endParaRPr lang="en-US"/>
          </a:p>
        </p:txBody>
      </p:sp>
    </p:spTree>
    <p:extLst>
      <p:ext uri="{BB962C8B-B14F-4D97-AF65-F5344CB8AC3E}">
        <p14:creationId xmlns:p14="http://schemas.microsoft.com/office/powerpoint/2010/main" val="45005415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10000">
        <p159:morph option="byObject"/>
      </p:transition>
    </mc:Choice>
    <mc:Fallback xmlns="">
      <p:transition spd="slow" advClick="0" advTm="10000">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9BEFABA-01A4-4E25-A187-60D0440E1950}"/>
              </a:ext>
            </a:extLst>
          </p:cNvPr>
          <p:cNvSpPr>
            <a:spLocks noGrp="1"/>
          </p:cNvSpPr>
          <p:nvPr>
            <p:ph type="dt" sz="half" idx="10"/>
          </p:nvPr>
        </p:nvSpPr>
        <p:spPr/>
        <p:txBody>
          <a:bodyPr/>
          <a:lstStyle/>
          <a:p>
            <a:fld id="{E917E23C-9C61-4DD9-A3C6-DF6EC48207D3}" type="datetimeFigureOut">
              <a:rPr lang="en-US" smtClean="0"/>
              <a:t>7/12/2024</a:t>
            </a:fld>
            <a:endParaRPr lang="en-US"/>
          </a:p>
        </p:txBody>
      </p:sp>
      <p:sp>
        <p:nvSpPr>
          <p:cNvPr id="3" name="Footer Placeholder 2">
            <a:extLst>
              <a:ext uri="{FF2B5EF4-FFF2-40B4-BE49-F238E27FC236}">
                <a16:creationId xmlns:a16="http://schemas.microsoft.com/office/drawing/2014/main" id="{F582D089-F558-4B33-8CD2-7AD8F1D956D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FCECB44-3165-47B2-B02B-20643F7ABC44}"/>
              </a:ext>
            </a:extLst>
          </p:cNvPr>
          <p:cNvSpPr>
            <a:spLocks noGrp="1"/>
          </p:cNvSpPr>
          <p:nvPr>
            <p:ph type="sldNum" sz="quarter" idx="12"/>
          </p:nvPr>
        </p:nvSpPr>
        <p:spPr/>
        <p:txBody>
          <a:bodyPr/>
          <a:lstStyle/>
          <a:p>
            <a:fld id="{8A6E8926-24E0-4A23-84B7-8705F41615A4}" type="slidenum">
              <a:rPr lang="en-US" smtClean="0"/>
              <a:t>‹#›</a:t>
            </a:fld>
            <a:endParaRPr lang="en-US"/>
          </a:p>
        </p:txBody>
      </p:sp>
    </p:spTree>
    <p:extLst>
      <p:ext uri="{BB962C8B-B14F-4D97-AF65-F5344CB8AC3E}">
        <p14:creationId xmlns:p14="http://schemas.microsoft.com/office/powerpoint/2010/main" val="34643827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10000">
        <p159:morph option="byObject"/>
      </p:transition>
    </mc:Choice>
    <mc:Fallback xmlns="">
      <p:transition spd="slow" advClick="0" advTm="10000">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FF66AE-F8EF-4BD5-A466-0AF612500EE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3DEEB56-10C5-48F3-983F-A6F54BA60A6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5750DA7-776A-4402-8C1F-0EF6619F9A1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A749598-1A06-43B9-AC97-2A441FAB8052}"/>
              </a:ext>
            </a:extLst>
          </p:cNvPr>
          <p:cNvSpPr>
            <a:spLocks noGrp="1"/>
          </p:cNvSpPr>
          <p:nvPr>
            <p:ph type="dt" sz="half" idx="10"/>
          </p:nvPr>
        </p:nvSpPr>
        <p:spPr/>
        <p:txBody>
          <a:bodyPr/>
          <a:lstStyle/>
          <a:p>
            <a:fld id="{E917E23C-9C61-4DD9-A3C6-DF6EC48207D3}" type="datetimeFigureOut">
              <a:rPr lang="en-US" smtClean="0"/>
              <a:t>7/12/2024</a:t>
            </a:fld>
            <a:endParaRPr lang="en-US"/>
          </a:p>
        </p:txBody>
      </p:sp>
      <p:sp>
        <p:nvSpPr>
          <p:cNvPr id="6" name="Footer Placeholder 5">
            <a:extLst>
              <a:ext uri="{FF2B5EF4-FFF2-40B4-BE49-F238E27FC236}">
                <a16:creationId xmlns:a16="http://schemas.microsoft.com/office/drawing/2014/main" id="{B81E6F87-C3C5-4BED-95C6-042AE142D40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C6DDF88-C20B-4427-9CDC-F6FF709E58C7}"/>
              </a:ext>
            </a:extLst>
          </p:cNvPr>
          <p:cNvSpPr>
            <a:spLocks noGrp="1"/>
          </p:cNvSpPr>
          <p:nvPr>
            <p:ph type="sldNum" sz="quarter" idx="12"/>
          </p:nvPr>
        </p:nvSpPr>
        <p:spPr/>
        <p:txBody>
          <a:bodyPr/>
          <a:lstStyle/>
          <a:p>
            <a:fld id="{8A6E8926-24E0-4A23-84B7-8705F41615A4}" type="slidenum">
              <a:rPr lang="en-US" smtClean="0"/>
              <a:t>‹#›</a:t>
            </a:fld>
            <a:endParaRPr lang="en-US"/>
          </a:p>
        </p:txBody>
      </p:sp>
    </p:spTree>
    <p:extLst>
      <p:ext uri="{BB962C8B-B14F-4D97-AF65-F5344CB8AC3E}">
        <p14:creationId xmlns:p14="http://schemas.microsoft.com/office/powerpoint/2010/main" val="377194063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10000">
        <p159:morph option="byObject"/>
      </p:transition>
    </mc:Choice>
    <mc:Fallback xmlns="">
      <p:transition spd="slow" advClick="0" advTm="10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CCFC8D-FAC4-4880-9373-C4D5AD998EE4}"/>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3D2219A-6810-4BBB-BB70-7005CC1E574B}"/>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47229385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10000">
        <p159:morph option="byObject"/>
      </p:transition>
    </mc:Choice>
    <mc:Fallback xmlns="">
      <p:transition spd="slow" advClick="0" advTm="10000">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52EFA9-7448-490C-9A91-86DBAE780A8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F47234F-7766-452A-A508-73F8CF6910F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794F72A-2192-47F9-BFA8-75E9E0B5CB6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01733B2-6731-467C-A7FF-7E53DA870E78}"/>
              </a:ext>
            </a:extLst>
          </p:cNvPr>
          <p:cNvSpPr>
            <a:spLocks noGrp="1"/>
          </p:cNvSpPr>
          <p:nvPr>
            <p:ph type="dt" sz="half" idx="10"/>
          </p:nvPr>
        </p:nvSpPr>
        <p:spPr/>
        <p:txBody>
          <a:bodyPr/>
          <a:lstStyle/>
          <a:p>
            <a:fld id="{E917E23C-9C61-4DD9-A3C6-DF6EC48207D3}" type="datetimeFigureOut">
              <a:rPr lang="en-US" smtClean="0"/>
              <a:t>7/12/2024</a:t>
            </a:fld>
            <a:endParaRPr lang="en-US"/>
          </a:p>
        </p:txBody>
      </p:sp>
      <p:sp>
        <p:nvSpPr>
          <p:cNvPr id="6" name="Footer Placeholder 5">
            <a:extLst>
              <a:ext uri="{FF2B5EF4-FFF2-40B4-BE49-F238E27FC236}">
                <a16:creationId xmlns:a16="http://schemas.microsoft.com/office/drawing/2014/main" id="{19F9D684-3D33-45EC-9813-7FA0F85D928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800719C-7343-4E2B-8F26-A263FC6159AB}"/>
              </a:ext>
            </a:extLst>
          </p:cNvPr>
          <p:cNvSpPr>
            <a:spLocks noGrp="1"/>
          </p:cNvSpPr>
          <p:nvPr>
            <p:ph type="sldNum" sz="quarter" idx="12"/>
          </p:nvPr>
        </p:nvSpPr>
        <p:spPr/>
        <p:txBody>
          <a:bodyPr/>
          <a:lstStyle/>
          <a:p>
            <a:fld id="{8A6E8926-24E0-4A23-84B7-8705F41615A4}" type="slidenum">
              <a:rPr lang="en-US" smtClean="0"/>
              <a:t>‹#›</a:t>
            </a:fld>
            <a:endParaRPr lang="en-US"/>
          </a:p>
        </p:txBody>
      </p:sp>
    </p:spTree>
    <p:extLst>
      <p:ext uri="{BB962C8B-B14F-4D97-AF65-F5344CB8AC3E}">
        <p14:creationId xmlns:p14="http://schemas.microsoft.com/office/powerpoint/2010/main" val="329050591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10000">
        <p159:morph option="byObject"/>
      </p:transition>
    </mc:Choice>
    <mc:Fallback xmlns="">
      <p:transition spd="slow" advClick="0" advTm="10000">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0E0CDC-410C-4411-8AD7-8AD08D113CE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09A5747-6121-485B-884D-E8FAAE6420D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22342BF-5378-4559-90CD-91A778E9FD1B}"/>
              </a:ext>
            </a:extLst>
          </p:cNvPr>
          <p:cNvSpPr>
            <a:spLocks noGrp="1"/>
          </p:cNvSpPr>
          <p:nvPr>
            <p:ph type="dt" sz="half" idx="10"/>
          </p:nvPr>
        </p:nvSpPr>
        <p:spPr/>
        <p:txBody>
          <a:bodyPr/>
          <a:lstStyle/>
          <a:p>
            <a:fld id="{E917E23C-9C61-4DD9-A3C6-DF6EC48207D3}" type="datetimeFigureOut">
              <a:rPr lang="en-US" smtClean="0"/>
              <a:t>7/12/2024</a:t>
            </a:fld>
            <a:endParaRPr lang="en-US"/>
          </a:p>
        </p:txBody>
      </p:sp>
      <p:sp>
        <p:nvSpPr>
          <p:cNvPr id="5" name="Footer Placeholder 4">
            <a:extLst>
              <a:ext uri="{FF2B5EF4-FFF2-40B4-BE49-F238E27FC236}">
                <a16:creationId xmlns:a16="http://schemas.microsoft.com/office/drawing/2014/main" id="{AC651C48-6FB7-47CC-B01B-05C2CF16218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A623191-E50B-4C85-AF0B-1AEF04E459D2}"/>
              </a:ext>
            </a:extLst>
          </p:cNvPr>
          <p:cNvSpPr>
            <a:spLocks noGrp="1"/>
          </p:cNvSpPr>
          <p:nvPr>
            <p:ph type="sldNum" sz="quarter" idx="12"/>
          </p:nvPr>
        </p:nvSpPr>
        <p:spPr/>
        <p:txBody>
          <a:bodyPr/>
          <a:lstStyle/>
          <a:p>
            <a:fld id="{8A6E8926-24E0-4A23-84B7-8705F41615A4}" type="slidenum">
              <a:rPr lang="en-US" smtClean="0"/>
              <a:t>‹#›</a:t>
            </a:fld>
            <a:endParaRPr lang="en-US"/>
          </a:p>
        </p:txBody>
      </p:sp>
    </p:spTree>
    <p:extLst>
      <p:ext uri="{BB962C8B-B14F-4D97-AF65-F5344CB8AC3E}">
        <p14:creationId xmlns:p14="http://schemas.microsoft.com/office/powerpoint/2010/main" val="56383415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10000">
        <p159:morph option="byObject"/>
      </p:transition>
    </mc:Choice>
    <mc:Fallback xmlns="">
      <p:transition spd="slow" advClick="0" advTm="10000">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A3196CC-1EEC-4EE3-9FFD-A40A6E827C9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B0F0BAA-DBA5-474D-9B2D-819F981D3DF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DEBDBC0-AAF5-400A-A031-302016888C96}"/>
              </a:ext>
            </a:extLst>
          </p:cNvPr>
          <p:cNvSpPr>
            <a:spLocks noGrp="1"/>
          </p:cNvSpPr>
          <p:nvPr>
            <p:ph type="dt" sz="half" idx="10"/>
          </p:nvPr>
        </p:nvSpPr>
        <p:spPr/>
        <p:txBody>
          <a:bodyPr/>
          <a:lstStyle/>
          <a:p>
            <a:fld id="{E917E23C-9C61-4DD9-A3C6-DF6EC48207D3}" type="datetimeFigureOut">
              <a:rPr lang="en-US" smtClean="0"/>
              <a:t>7/12/2024</a:t>
            </a:fld>
            <a:endParaRPr lang="en-US"/>
          </a:p>
        </p:txBody>
      </p:sp>
      <p:sp>
        <p:nvSpPr>
          <p:cNvPr id="5" name="Footer Placeholder 4">
            <a:extLst>
              <a:ext uri="{FF2B5EF4-FFF2-40B4-BE49-F238E27FC236}">
                <a16:creationId xmlns:a16="http://schemas.microsoft.com/office/drawing/2014/main" id="{6FD05A8A-A73A-4FCB-A08F-705ABB9632D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9F20CFE-656D-4293-8A2F-48E27C49A789}"/>
              </a:ext>
            </a:extLst>
          </p:cNvPr>
          <p:cNvSpPr>
            <a:spLocks noGrp="1"/>
          </p:cNvSpPr>
          <p:nvPr>
            <p:ph type="sldNum" sz="quarter" idx="12"/>
          </p:nvPr>
        </p:nvSpPr>
        <p:spPr/>
        <p:txBody>
          <a:bodyPr/>
          <a:lstStyle/>
          <a:p>
            <a:fld id="{8A6E8926-24E0-4A23-84B7-8705F41615A4}" type="slidenum">
              <a:rPr lang="en-US" smtClean="0"/>
              <a:t>‹#›</a:t>
            </a:fld>
            <a:endParaRPr lang="en-US"/>
          </a:p>
        </p:txBody>
      </p:sp>
    </p:spTree>
    <p:extLst>
      <p:ext uri="{BB962C8B-B14F-4D97-AF65-F5344CB8AC3E}">
        <p14:creationId xmlns:p14="http://schemas.microsoft.com/office/powerpoint/2010/main" val="65180246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10000">
        <p159:morph option="byObject"/>
      </p:transition>
    </mc:Choice>
    <mc:Fallback xmlns="">
      <p:transition spd="slow" advClick="0" advTm="10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D1BF33-0809-4FC2-8ADA-2D2F34A0D81B}"/>
              </a:ext>
            </a:extLst>
          </p:cNvPr>
          <p:cNvSpPr>
            <a:spLocks noGrp="1"/>
          </p:cNvSpPr>
          <p:nvPr>
            <p:ph type="title"/>
          </p:nvPr>
        </p:nvSpPr>
        <p:spPr>
          <a:xfrm>
            <a:off x="838200" y="365125"/>
            <a:ext cx="10515600" cy="1325563"/>
          </a:xfrm>
          <a:prstGeom prst="rect">
            <a:avLst/>
          </a:prstGeom>
        </p:spPr>
        <p:txBody>
          <a:bodyPr anchor="b"/>
          <a:lstStyle>
            <a:lvl1pPr>
              <a:defRPr sz="3600"/>
            </a:lvl1pPr>
          </a:lstStyle>
          <a:p>
            <a:r>
              <a:rPr lang="en-US" dirty="0"/>
              <a:t>Click to edit Master title style</a:t>
            </a:r>
          </a:p>
        </p:txBody>
      </p:sp>
      <p:sp>
        <p:nvSpPr>
          <p:cNvPr id="3" name="Content Placeholder 2">
            <a:extLst>
              <a:ext uri="{FF2B5EF4-FFF2-40B4-BE49-F238E27FC236}">
                <a16:creationId xmlns:a16="http://schemas.microsoft.com/office/drawing/2014/main" id="{7732E70E-167B-4E52-9956-3A3A314DA5CD}"/>
              </a:ext>
            </a:extLst>
          </p:cNvPr>
          <p:cNvSpPr>
            <a:spLocks noGrp="1"/>
          </p:cNvSpPr>
          <p:nvPr>
            <p:ph idx="1"/>
          </p:nvPr>
        </p:nvSpPr>
        <p:spPr>
          <a:xfrm>
            <a:off x="838200" y="1825625"/>
            <a:ext cx="10515600" cy="4351338"/>
          </a:xfrm>
          <a:prstGeom prst="rect">
            <a:avLst/>
          </a:prstGeom>
        </p:spPr>
        <p:txBody>
          <a:bodyPr/>
          <a:lstStyle>
            <a:lvl1pPr>
              <a:buClr>
                <a:srgbClr val="0C70AC"/>
              </a:buClr>
              <a:buFont typeface="Wingdings 3" panose="05040102010807070707" pitchFamily="18" charset="2"/>
              <a:buChar char=""/>
              <a:defRPr>
                <a:latin typeface="+mj-lt"/>
              </a:defRPr>
            </a:lvl1pPr>
            <a:lvl2pPr>
              <a:buClr>
                <a:srgbClr val="0C70AC"/>
              </a:buClr>
              <a:buFont typeface="Wingdings 3" panose="05040102010807070707" pitchFamily="18" charset="2"/>
              <a:buChar char=""/>
              <a:defRPr>
                <a:latin typeface="+mj-lt"/>
              </a:defRPr>
            </a:lvl2pPr>
            <a:lvl3pPr>
              <a:buClr>
                <a:srgbClr val="0C70AC"/>
              </a:buClr>
              <a:buFont typeface="Wingdings 3" panose="05040102010807070707" pitchFamily="18" charset="2"/>
              <a:buChar char=""/>
              <a:defRPr>
                <a:latin typeface="+mj-lt"/>
              </a:defRPr>
            </a:lvl3pPr>
            <a:lvl4pPr>
              <a:buClr>
                <a:srgbClr val="0C70AC"/>
              </a:buClr>
              <a:buFont typeface="Wingdings 3" panose="05040102010807070707" pitchFamily="18" charset="2"/>
              <a:buChar char=""/>
              <a:defRPr>
                <a:latin typeface="+mj-lt"/>
              </a:defRPr>
            </a:lvl4pPr>
            <a:lvl5pPr>
              <a:buClr>
                <a:srgbClr val="0C70AC"/>
              </a:buClr>
              <a:buFont typeface="Wingdings 3" panose="05040102010807070707" pitchFamily="18" charset="2"/>
              <a:buChar char=""/>
              <a:defRPr>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7515593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10000">
        <p159:morph option="byObject"/>
      </p:transition>
    </mc:Choice>
    <mc:Fallback xmlns="">
      <p:transition spd="slow" advClick="0" advTm="10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E63A2F-B27D-4CE5-88ED-B23A8AF469D9}"/>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dirty="0"/>
              <a:t>Click to edit Master title style</a:t>
            </a:r>
          </a:p>
        </p:txBody>
      </p:sp>
      <p:sp>
        <p:nvSpPr>
          <p:cNvPr id="3" name="Text Placeholder 2">
            <a:extLst>
              <a:ext uri="{FF2B5EF4-FFF2-40B4-BE49-F238E27FC236}">
                <a16:creationId xmlns:a16="http://schemas.microsoft.com/office/drawing/2014/main" id="{F7B41687-F5D4-4762-9801-4DBD4A464716}"/>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349298027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10000">
        <p159:morph option="byObject"/>
      </p:transition>
    </mc:Choice>
    <mc:Fallback xmlns="">
      <p:transition spd="slow" advClick="0" advTm="10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31618E-C1FF-4406-B935-6E356D520E87}"/>
              </a:ext>
            </a:extLst>
          </p:cNvPr>
          <p:cNvSpPr>
            <a:spLocks noGrp="1"/>
          </p:cNvSpPr>
          <p:nvPr>
            <p:ph type="title"/>
          </p:nvPr>
        </p:nvSpPr>
        <p:spPr>
          <a:xfrm>
            <a:off x="838200" y="365125"/>
            <a:ext cx="10515600" cy="1325563"/>
          </a:xfrm>
          <a:prstGeom prst="rect">
            <a:avLst/>
          </a:prstGeom>
        </p:spPr>
        <p:txBody>
          <a:bodyPr anchor="b"/>
          <a:lstStyle>
            <a:lvl1pPr>
              <a:lnSpc>
                <a:spcPct val="100000"/>
              </a:lnSpc>
              <a:defRPr sz="3600"/>
            </a:lvl1pPr>
          </a:lstStyle>
          <a:p>
            <a:r>
              <a:rPr lang="en-US" dirty="0"/>
              <a:t>Click to edit Master title style</a:t>
            </a:r>
          </a:p>
        </p:txBody>
      </p:sp>
      <p:sp>
        <p:nvSpPr>
          <p:cNvPr id="3" name="Content Placeholder 2">
            <a:extLst>
              <a:ext uri="{FF2B5EF4-FFF2-40B4-BE49-F238E27FC236}">
                <a16:creationId xmlns:a16="http://schemas.microsoft.com/office/drawing/2014/main" id="{70B0733F-1457-4881-A03B-9AB48809BDEC}"/>
              </a:ext>
            </a:extLst>
          </p:cNvPr>
          <p:cNvSpPr>
            <a:spLocks noGrp="1"/>
          </p:cNvSpPr>
          <p:nvPr>
            <p:ph sz="half" idx="1"/>
          </p:nvPr>
        </p:nvSpPr>
        <p:spPr>
          <a:xfrm>
            <a:off x="838200" y="1825625"/>
            <a:ext cx="5181600" cy="4351338"/>
          </a:xfrm>
          <a:prstGeom prst="rect">
            <a:avLst/>
          </a:prstGeom>
        </p:spPr>
        <p:txBody>
          <a:bodyPr/>
          <a:lstStyle>
            <a:lvl1pPr>
              <a:buClr>
                <a:srgbClr val="0C70AC"/>
              </a:buClr>
              <a:buFont typeface="Wingdings 3" panose="05040102010807070707" pitchFamily="18" charset="2"/>
              <a:buChar char=""/>
              <a:defRPr>
                <a:latin typeface="+mj-lt"/>
              </a:defRPr>
            </a:lvl1pPr>
            <a:lvl2pPr>
              <a:buClr>
                <a:srgbClr val="0C70AC"/>
              </a:buClr>
              <a:buFont typeface="Wingdings 3" panose="05040102010807070707" pitchFamily="18" charset="2"/>
              <a:buChar char=""/>
              <a:defRPr>
                <a:latin typeface="+mj-lt"/>
              </a:defRPr>
            </a:lvl2pPr>
            <a:lvl3pPr>
              <a:buClr>
                <a:srgbClr val="0C70AC"/>
              </a:buClr>
              <a:buFont typeface="Wingdings 3" panose="05040102010807070707" pitchFamily="18" charset="2"/>
              <a:buChar char=""/>
              <a:defRPr>
                <a:latin typeface="+mj-lt"/>
              </a:defRPr>
            </a:lvl3pPr>
            <a:lvl4pPr>
              <a:buClr>
                <a:srgbClr val="0C70AC"/>
              </a:buClr>
              <a:buFont typeface="Wingdings 3" panose="05040102010807070707" pitchFamily="18" charset="2"/>
              <a:buChar char=""/>
              <a:defRPr>
                <a:latin typeface="+mj-lt"/>
              </a:defRPr>
            </a:lvl4pPr>
            <a:lvl5pPr>
              <a:buClr>
                <a:srgbClr val="0C70AC"/>
              </a:buClr>
              <a:buFont typeface="Wingdings 3" panose="05040102010807070707" pitchFamily="18" charset="2"/>
              <a:buChar char=""/>
              <a:defRPr>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726BBB4B-C73A-43E4-A0E1-4A1AD263CCDB}"/>
              </a:ext>
            </a:extLst>
          </p:cNvPr>
          <p:cNvSpPr>
            <a:spLocks noGrp="1"/>
          </p:cNvSpPr>
          <p:nvPr>
            <p:ph sz="half" idx="2"/>
          </p:nvPr>
        </p:nvSpPr>
        <p:spPr>
          <a:xfrm>
            <a:off x="6172200" y="1825625"/>
            <a:ext cx="5181600" cy="4351338"/>
          </a:xfrm>
          <a:prstGeom prst="rect">
            <a:avLst/>
          </a:prstGeom>
        </p:spPr>
        <p:txBody>
          <a:bodyPr/>
          <a:lstStyle>
            <a:lvl1pPr>
              <a:buClr>
                <a:srgbClr val="0C70AC"/>
              </a:buClr>
              <a:buFont typeface="Wingdings 3" panose="05040102010807070707" pitchFamily="18" charset="2"/>
              <a:buChar char=""/>
              <a:defRPr>
                <a:latin typeface="+mj-lt"/>
              </a:defRPr>
            </a:lvl1pPr>
            <a:lvl2pPr>
              <a:buClr>
                <a:srgbClr val="0C70AC"/>
              </a:buClr>
              <a:buFont typeface="Wingdings 3" panose="05040102010807070707" pitchFamily="18" charset="2"/>
              <a:buChar char=""/>
              <a:defRPr>
                <a:latin typeface="+mj-lt"/>
              </a:defRPr>
            </a:lvl2pPr>
            <a:lvl3pPr>
              <a:buClr>
                <a:srgbClr val="0C70AC"/>
              </a:buClr>
              <a:buFont typeface="Wingdings 3" panose="05040102010807070707" pitchFamily="18" charset="2"/>
              <a:buChar char=""/>
              <a:defRPr>
                <a:latin typeface="+mj-lt"/>
              </a:defRPr>
            </a:lvl3pPr>
            <a:lvl4pPr>
              <a:buClr>
                <a:srgbClr val="0C70AC"/>
              </a:buClr>
              <a:buFont typeface="Wingdings 3" panose="05040102010807070707" pitchFamily="18" charset="2"/>
              <a:buChar char=""/>
              <a:defRPr>
                <a:latin typeface="+mj-lt"/>
              </a:defRPr>
            </a:lvl4pPr>
            <a:lvl5pPr>
              <a:buClr>
                <a:srgbClr val="0C70AC"/>
              </a:buClr>
              <a:buFont typeface="Wingdings 3" panose="05040102010807070707" pitchFamily="18" charset="2"/>
              <a:buChar char=""/>
              <a:defRPr>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5098977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10000">
        <p159:morph option="byObject"/>
      </p:transition>
    </mc:Choice>
    <mc:Fallback xmlns="">
      <p:transition spd="slow" advClick="0" advTm="10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9A1018-601A-48D0-81AB-5726FB288E64}"/>
              </a:ext>
            </a:extLst>
          </p:cNvPr>
          <p:cNvSpPr>
            <a:spLocks noGrp="1"/>
          </p:cNvSpPr>
          <p:nvPr>
            <p:ph type="title"/>
          </p:nvPr>
        </p:nvSpPr>
        <p:spPr>
          <a:xfrm>
            <a:off x="839788" y="365125"/>
            <a:ext cx="10515600" cy="1325563"/>
          </a:xfrm>
          <a:prstGeom prst="rect">
            <a:avLst/>
          </a:prstGeom>
        </p:spPr>
        <p:txBody>
          <a:bodyPr anchor="b"/>
          <a:lstStyle>
            <a:lvl1pPr>
              <a:defRPr sz="3600"/>
            </a:lvl1pPr>
          </a:lstStyle>
          <a:p>
            <a:r>
              <a:rPr lang="en-US" dirty="0"/>
              <a:t>Click to edit Master title style</a:t>
            </a:r>
          </a:p>
        </p:txBody>
      </p:sp>
      <p:sp>
        <p:nvSpPr>
          <p:cNvPr id="3" name="Text Placeholder 2">
            <a:extLst>
              <a:ext uri="{FF2B5EF4-FFF2-40B4-BE49-F238E27FC236}">
                <a16:creationId xmlns:a16="http://schemas.microsoft.com/office/drawing/2014/main" id="{2320EA12-77DD-4DA8-87FD-944D7E0465FC}"/>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4B12C12-81E3-4EC1-AC98-E5C3BB503D98}"/>
              </a:ext>
            </a:extLst>
          </p:cNvPr>
          <p:cNvSpPr>
            <a:spLocks noGrp="1"/>
          </p:cNvSpPr>
          <p:nvPr>
            <p:ph sz="half" idx="2"/>
          </p:nvPr>
        </p:nvSpPr>
        <p:spPr>
          <a:xfrm>
            <a:off x="839788" y="2505075"/>
            <a:ext cx="5157787" cy="3684588"/>
          </a:xfrm>
          <a:prstGeom prst="rect">
            <a:avLst/>
          </a:prstGeom>
        </p:spPr>
        <p:txBody>
          <a:bodyPr/>
          <a:lstStyle>
            <a:lvl1pPr>
              <a:buClr>
                <a:srgbClr val="0C70AC"/>
              </a:buClr>
              <a:buFont typeface="Wingdings 3" panose="05040102010807070707" pitchFamily="18" charset="2"/>
              <a:buChar char=""/>
              <a:defRPr>
                <a:latin typeface="+mj-lt"/>
              </a:defRPr>
            </a:lvl1pPr>
            <a:lvl2pPr>
              <a:buClr>
                <a:srgbClr val="0C70AC"/>
              </a:buClr>
              <a:buFont typeface="Wingdings 3" panose="05040102010807070707" pitchFamily="18" charset="2"/>
              <a:buChar char=""/>
              <a:defRPr>
                <a:latin typeface="+mj-lt"/>
              </a:defRPr>
            </a:lvl2pPr>
            <a:lvl3pPr>
              <a:buClr>
                <a:srgbClr val="0C70AC"/>
              </a:buClr>
              <a:buFont typeface="Wingdings 3" panose="05040102010807070707" pitchFamily="18" charset="2"/>
              <a:buChar char=""/>
              <a:defRPr>
                <a:latin typeface="+mj-lt"/>
              </a:defRPr>
            </a:lvl3pPr>
            <a:lvl4pPr>
              <a:buClr>
                <a:srgbClr val="0C70AC"/>
              </a:buClr>
              <a:buFont typeface="Wingdings 3" panose="05040102010807070707" pitchFamily="18" charset="2"/>
              <a:buChar char=""/>
              <a:defRPr>
                <a:latin typeface="+mj-lt"/>
              </a:defRPr>
            </a:lvl4pPr>
            <a:lvl5pPr>
              <a:buClr>
                <a:srgbClr val="0C70AC"/>
              </a:buClr>
              <a:buFont typeface="Wingdings 3" panose="05040102010807070707" pitchFamily="18" charset="2"/>
              <a:buChar char=""/>
              <a:defRPr>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20B35DD1-A8A7-4C6A-9A75-0DCF4B246424}"/>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FEAF422-393A-403B-96E5-F9D80C2C9FA7}"/>
              </a:ext>
            </a:extLst>
          </p:cNvPr>
          <p:cNvSpPr>
            <a:spLocks noGrp="1"/>
          </p:cNvSpPr>
          <p:nvPr>
            <p:ph sz="quarter" idx="4"/>
          </p:nvPr>
        </p:nvSpPr>
        <p:spPr>
          <a:xfrm>
            <a:off x="6172200" y="2505075"/>
            <a:ext cx="5183188" cy="3684588"/>
          </a:xfrm>
          <a:prstGeom prst="rect">
            <a:avLst/>
          </a:prstGeom>
        </p:spPr>
        <p:txBody>
          <a:bodyPr/>
          <a:lstStyle>
            <a:lvl1pPr>
              <a:buClr>
                <a:srgbClr val="0C70AC"/>
              </a:buClr>
              <a:buFont typeface="Wingdings 3" panose="05040102010807070707" pitchFamily="18" charset="2"/>
              <a:buChar char=""/>
              <a:defRPr>
                <a:latin typeface="+mj-lt"/>
              </a:defRPr>
            </a:lvl1pPr>
            <a:lvl2pPr>
              <a:buClr>
                <a:srgbClr val="0C70AC"/>
              </a:buClr>
              <a:buFont typeface="Wingdings 3" panose="05040102010807070707" pitchFamily="18" charset="2"/>
              <a:buChar char=""/>
              <a:defRPr>
                <a:latin typeface="+mj-lt"/>
              </a:defRPr>
            </a:lvl2pPr>
            <a:lvl3pPr>
              <a:buClr>
                <a:srgbClr val="0C70AC"/>
              </a:buClr>
              <a:buFont typeface="Wingdings 3" panose="05040102010807070707" pitchFamily="18" charset="2"/>
              <a:buChar char=""/>
              <a:defRPr>
                <a:latin typeface="+mj-lt"/>
              </a:defRPr>
            </a:lvl3pPr>
            <a:lvl4pPr>
              <a:buClr>
                <a:srgbClr val="0C70AC"/>
              </a:buClr>
              <a:buFont typeface="Wingdings 3" panose="05040102010807070707" pitchFamily="18" charset="2"/>
              <a:buChar char=""/>
              <a:defRPr>
                <a:latin typeface="+mj-lt"/>
              </a:defRPr>
            </a:lvl4pPr>
            <a:lvl5pPr>
              <a:buClr>
                <a:srgbClr val="0C70AC"/>
              </a:buClr>
              <a:buFont typeface="Wingdings 3" panose="05040102010807070707" pitchFamily="18" charset="2"/>
              <a:buChar char=""/>
              <a:defRPr>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2192805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10000">
        <p159:morph option="byObject"/>
      </p:transition>
    </mc:Choice>
    <mc:Fallback xmlns="">
      <p:transition spd="slow" advClick="0" advTm="10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602450-776F-4F03-A967-CA91BE8758F7}"/>
              </a:ext>
            </a:extLst>
          </p:cNvPr>
          <p:cNvSpPr>
            <a:spLocks noGrp="1"/>
          </p:cNvSpPr>
          <p:nvPr>
            <p:ph type="title"/>
          </p:nvPr>
        </p:nvSpPr>
        <p:spPr>
          <a:xfrm>
            <a:off x="838200" y="365125"/>
            <a:ext cx="10515600" cy="1325563"/>
          </a:xfrm>
          <a:prstGeom prst="rect">
            <a:avLst/>
          </a:prstGeom>
        </p:spPr>
        <p:txBody>
          <a:bodyPr anchor="b"/>
          <a:lstStyle>
            <a:lvl1pPr>
              <a:defRPr sz="3600"/>
            </a:lvl1pPr>
          </a:lstStyle>
          <a:p>
            <a:r>
              <a:rPr lang="en-US" dirty="0"/>
              <a:t>Click to edit Master title style</a:t>
            </a:r>
          </a:p>
        </p:txBody>
      </p:sp>
    </p:spTree>
    <p:extLst>
      <p:ext uri="{BB962C8B-B14F-4D97-AF65-F5344CB8AC3E}">
        <p14:creationId xmlns:p14="http://schemas.microsoft.com/office/powerpoint/2010/main" val="169461920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10000">
        <p159:morph option="byObject"/>
      </p:transition>
    </mc:Choice>
    <mc:Fallback xmlns="">
      <p:transition spd="slow" advClick="0" advTm="10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7361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10000">
        <p159:morph option="byObject"/>
      </p:transition>
    </mc:Choice>
    <mc:Fallback xmlns="">
      <p:transition spd="slow" advClick="0" advTm="1000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4.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image" Target="../media/image3.pn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5.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theme" Target="../theme/theme3.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08D0180-34EE-4A20-B5AC-66C63D3F98F4}"/>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 name="Picture 3">
            <a:extLst>
              <a:ext uri="{FF2B5EF4-FFF2-40B4-BE49-F238E27FC236}">
                <a16:creationId xmlns:a16="http://schemas.microsoft.com/office/drawing/2014/main" id="{849722D2-3311-4A47-9E8F-ADCFCC029367}"/>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0955564" y="5791200"/>
            <a:ext cx="860650" cy="756022"/>
          </a:xfrm>
          <a:prstGeom prst="rect">
            <a:avLst/>
          </a:prstGeom>
        </p:spPr>
      </p:pic>
    </p:spTree>
    <p:extLst>
      <p:ext uri="{BB962C8B-B14F-4D97-AF65-F5344CB8AC3E}">
        <p14:creationId xmlns:p14="http://schemas.microsoft.com/office/powerpoint/2010/main" val="423974288"/>
      </p:ext>
    </p:extLst>
  </p:cSld>
  <p:clrMap bg1="lt1" tx1="dk1" bg2="lt2" tx2="dk2" accent1="accent1" accent2="accent2" accent3="accent3" accent4="accent4" accent5="accent5" accent6="accent6" hlink="hlink" folHlink="folHlink"/>
  <p:sldLayoutIdLst>
    <p:sldLayoutId id="2147483693"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Lst>
  <mc:AlternateContent xmlns:mc="http://schemas.openxmlformats.org/markup-compatibility/2006" xmlns:p159="http://schemas.microsoft.com/office/powerpoint/2015/09/main">
    <mc:Choice Requires="p159">
      <p:transition xmlns:p14="http://schemas.microsoft.com/office/powerpoint/2010/main" spd="slow" p14:dur="2000" advClick="0" advTm="10000">
        <p159:morph option="byObject"/>
      </p:transition>
    </mc:Choice>
    <mc:Fallback xmlns="">
      <p:transition spd="slow" advClick="0" advTm="1000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A close up of a necklace&#10;&#10;Description automatically generated">
            <a:extLst>
              <a:ext uri="{FF2B5EF4-FFF2-40B4-BE49-F238E27FC236}">
                <a16:creationId xmlns:a16="http://schemas.microsoft.com/office/drawing/2014/main" id="{43253E22-6A49-444C-A7B6-5406DD36CD2A}"/>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0" y="428"/>
            <a:ext cx="12192000" cy="6857143"/>
          </a:xfrm>
          <a:prstGeom prst="rect">
            <a:avLst/>
          </a:prstGeom>
        </p:spPr>
      </p:pic>
      <p:pic>
        <p:nvPicPr>
          <p:cNvPr id="3" name="Picture 2">
            <a:extLst>
              <a:ext uri="{FF2B5EF4-FFF2-40B4-BE49-F238E27FC236}">
                <a16:creationId xmlns:a16="http://schemas.microsoft.com/office/drawing/2014/main" id="{47EFEA5E-56BA-4B6D-9A34-702856F9AC4E}"/>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6" name="Picture 5">
            <a:extLst>
              <a:ext uri="{FF2B5EF4-FFF2-40B4-BE49-F238E27FC236}">
                <a16:creationId xmlns:a16="http://schemas.microsoft.com/office/drawing/2014/main" id="{EC365E95-22C7-4C9B-A460-DF7814955904}"/>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0800904" y="5563788"/>
            <a:ext cx="1216024" cy="1131659"/>
          </a:xfrm>
          <a:prstGeom prst="rect">
            <a:avLst/>
          </a:prstGeom>
        </p:spPr>
      </p:pic>
    </p:spTree>
    <p:extLst>
      <p:ext uri="{BB962C8B-B14F-4D97-AF65-F5344CB8AC3E}">
        <p14:creationId xmlns:p14="http://schemas.microsoft.com/office/powerpoint/2010/main" val="3773199544"/>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Lst>
  <mc:AlternateContent xmlns:mc="http://schemas.openxmlformats.org/markup-compatibility/2006" xmlns:p159="http://schemas.microsoft.com/office/powerpoint/2015/09/main">
    <mc:Choice Requires="p159">
      <p:transition xmlns:p14="http://schemas.microsoft.com/office/powerpoint/2010/main" spd="slow" p14:dur="2000" advClick="0" advTm="10000">
        <p159:morph option="byObject"/>
      </p:transition>
    </mc:Choice>
    <mc:Fallback xmlns="">
      <p:transition spd="slow" advClick="0" advTm="1000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8C6E93-2171-4F49-9C0D-6F359FCFE93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456C2BB-B275-4104-B994-34EDB459980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D6AD4F-8D71-4193-BBC7-1B6DFE8F5B4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17E23C-9C61-4DD9-A3C6-DF6EC48207D3}" type="datetimeFigureOut">
              <a:rPr lang="en-US" smtClean="0"/>
              <a:t>7/12/2024</a:t>
            </a:fld>
            <a:endParaRPr lang="en-US"/>
          </a:p>
        </p:txBody>
      </p:sp>
      <p:sp>
        <p:nvSpPr>
          <p:cNvPr id="5" name="Footer Placeholder 4">
            <a:extLst>
              <a:ext uri="{FF2B5EF4-FFF2-40B4-BE49-F238E27FC236}">
                <a16:creationId xmlns:a16="http://schemas.microsoft.com/office/drawing/2014/main" id="{EA01A069-6144-41FB-B66E-0B3B803F9EB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2575658-652F-4D97-AFD1-12515C9490C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6E8926-24E0-4A23-84B7-8705F41615A4}" type="slidenum">
              <a:rPr lang="en-US" smtClean="0"/>
              <a:t>‹#›</a:t>
            </a:fld>
            <a:endParaRPr lang="en-US"/>
          </a:p>
        </p:txBody>
      </p:sp>
    </p:spTree>
    <p:extLst>
      <p:ext uri="{BB962C8B-B14F-4D97-AF65-F5344CB8AC3E}">
        <p14:creationId xmlns:p14="http://schemas.microsoft.com/office/powerpoint/2010/main" val="3448950515"/>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Lst>
  <mc:AlternateContent xmlns:mc="http://schemas.openxmlformats.org/markup-compatibility/2006" xmlns:p159="http://schemas.microsoft.com/office/powerpoint/2015/09/main">
    <mc:Choice Requires="p159">
      <p:transition xmlns:p14="http://schemas.microsoft.com/office/powerpoint/2010/main" spd="slow" p14:dur="2000" advClick="0" advTm="10000">
        <p159:morph option="byObject"/>
      </p:transition>
    </mc:Choice>
    <mc:Fallback xmlns="">
      <p:transition spd="slow" advClick="0" advTm="1000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28.xml"/></Relationships>
</file>

<file path=ppt/slides/_rels/slide10.xml.rels><?xml version="1.0" encoding="UTF-8" standalone="yes"?>
<Relationships xmlns="http://schemas.openxmlformats.org/package/2006/relationships"><Relationship Id="rId3" Type="http://schemas.openxmlformats.org/officeDocument/2006/relationships/image" Target="../media/image8.svg"/><Relationship Id="rId7" Type="http://schemas.openxmlformats.org/officeDocument/2006/relationships/image" Target="../media/image68.png"/><Relationship Id="rId2" Type="http://schemas.openxmlformats.org/officeDocument/2006/relationships/image" Target="../media/image7.png"/><Relationship Id="rId1" Type="http://schemas.openxmlformats.org/officeDocument/2006/relationships/slideLayout" Target="../slideLayouts/slideLayout14.xml"/><Relationship Id="rId6" Type="http://schemas.openxmlformats.org/officeDocument/2006/relationships/image" Target="../media/image67.png"/><Relationship Id="rId5" Type="http://schemas.openxmlformats.org/officeDocument/2006/relationships/image" Target="../media/image66.png"/><Relationship Id="rId4" Type="http://schemas.openxmlformats.org/officeDocument/2006/relationships/image" Target="../media/image65.png"/></Relationships>
</file>

<file path=ppt/slides/_rels/slide1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70.svg"/><Relationship Id="rId7" Type="http://schemas.openxmlformats.org/officeDocument/2006/relationships/image" Target="../media/image74.svg"/><Relationship Id="rId2" Type="http://schemas.openxmlformats.org/officeDocument/2006/relationships/image" Target="../media/image69.png"/><Relationship Id="rId1" Type="http://schemas.openxmlformats.org/officeDocument/2006/relationships/slideLayout" Target="../slideLayouts/slideLayout4.xml"/><Relationship Id="rId6" Type="http://schemas.openxmlformats.org/officeDocument/2006/relationships/image" Target="../media/image73.png"/><Relationship Id="rId5" Type="http://schemas.openxmlformats.org/officeDocument/2006/relationships/image" Target="../media/image72.svg"/><Relationship Id="rId4" Type="http://schemas.openxmlformats.org/officeDocument/2006/relationships/image" Target="../media/image71.png"/><Relationship Id="rId9" Type="http://schemas.openxmlformats.org/officeDocument/2006/relationships/image" Target="../media/image8.svg"/></Relationships>
</file>

<file path=ppt/slides/_rels/slide12.xml.rels><?xml version="1.0" encoding="UTF-8" standalone="yes"?>
<Relationships xmlns="http://schemas.openxmlformats.org/package/2006/relationships"><Relationship Id="rId8" Type="http://schemas.openxmlformats.org/officeDocument/2006/relationships/image" Target="../media/image80.svg"/><Relationship Id="rId3" Type="http://schemas.openxmlformats.org/officeDocument/2006/relationships/image" Target="../media/image75.png"/><Relationship Id="rId7" Type="http://schemas.openxmlformats.org/officeDocument/2006/relationships/image" Target="../media/image79.png"/><Relationship Id="rId12" Type="http://schemas.openxmlformats.org/officeDocument/2006/relationships/image" Target="../media/image82.svg"/><Relationship Id="rId2" Type="http://schemas.openxmlformats.org/officeDocument/2006/relationships/notesSlide" Target="../notesSlides/notesSlide3.xml"/><Relationship Id="rId1" Type="http://schemas.openxmlformats.org/officeDocument/2006/relationships/slideLayout" Target="../slideLayouts/slideLayout14.xml"/><Relationship Id="rId6" Type="http://schemas.openxmlformats.org/officeDocument/2006/relationships/image" Target="../media/image78.svg"/><Relationship Id="rId11" Type="http://schemas.openxmlformats.org/officeDocument/2006/relationships/image" Target="../media/image81.png"/><Relationship Id="rId5" Type="http://schemas.openxmlformats.org/officeDocument/2006/relationships/image" Target="../media/image77.png"/><Relationship Id="rId10" Type="http://schemas.openxmlformats.org/officeDocument/2006/relationships/image" Target="../media/image8.svg"/><Relationship Id="rId4" Type="http://schemas.openxmlformats.org/officeDocument/2006/relationships/image" Target="../media/image76.svg"/><Relationship Id="rId9" Type="http://schemas.openxmlformats.org/officeDocument/2006/relationships/image" Target="../media/image7.png"/></Relationships>
</file>

<file path=ppt/slides/_rels/slide13.xml.rels><?xml version="1.0" encoding="UTF-8" standalone="yes"?>
<Relationships xmlns="http://schemas.openxmlformats.org/package/2006/relationships"><Relationship Id="rId8" Type="http://schemas.openxmlformats.org/officeDocument/2006/relationships/image" Target="../media/image89.png"/><Relationship Id="rId13" Type="http://schemas.openxmlformats.org/officeDocument/2006/relationships/image" Target="../media/image94.svg"/><Relationship Id="rId3" Type="http://schemas.openxmlformats.org/officeDocument/2006/relationships/image" Target="../media/image84.svg"/><Relationship Id="rId7" Type="http://schemas.openxmlformats.org/officeDocument/2006/relationships/image" Target="../media/image88.svg"/><Relationship Id="rId12" Type="http://schemas.openxmlformats.org/officeDocument/2006/relationships/image" Target="../media/image93.png"/><Relationship Id="rId2" Type="http://schemas.openxmlformats.org/officeDocument/2006/relationships/image" Target="../media/image83.png"/><Relationship Id="rId1" Type="http://schemas.openxmlformats.org/officeDocument/2006/relationships/slideLayout" Target="../slideLayouts/slideLayout14.xml"/><Relationship Id="rId6" Type="http://schemas.openxmlformats.org/officeDocument/2006/relationships/image" Target="../media/image87.png"/><Relationship Id="rId11" Type="http://schemas.openxmlformats.org/officeDocument/2006/relationships/image" Target="../media/image92.svg"/><Relationship Id="rId5" Type="http://schemas.openxmlformats.org/officeDocument/2006/relationships/image" Target="../media/image86.svg"/><Relationship Id="rId10" Type="http://schemas.openxmlformats.org/officeDocument/2006/relationships/image" Target="../media/image91.png"/><Relationship Id="rId4" Type="http://schemas.openxmlformats.org/officeDocument/2006/relationships/image" Target="../media/image85.png"/><Relationship Id="rId9" Type="http://schemas.openxmlformats.org/officeDocument/2006/relationships/image" Target="../media/image90.svg"/><Relationship Id="rId14" Type="http://schemas.openxmlformats.org/officeDocument/2006/relationships/image" Target="../media/image95.png"/></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5.xml.rels><?xml version="1.0" encoding="UTF-8" standalone="yes"?>
<Relationships xmlns="http://schemas.openxmlformats.org/package/2006/relationships"><Relationship Id="rId8" Type="http://schemas.openxmlformats.org/officeDocument/2006/relationships/image" Target="../media/image99.png"/><Relationship Id="rId3" Type="http://schemas.openxmlformats.org/officeDocument/2006/relationships/hyperlink" Target="ieee-ceda.org" TargetMode="External"/><Relationship Id="rId7" Type="http://schemas.openxmlformats.org/officeDocument/2006/relationships/hyperlink" Target="https://twitter.com/ieeeceda?lang=en" TargetMode="External"/><Relationship Id="rId12" Type="http://schemas.openxmlformats.org/officeDocument/2006/relationships/image" Target="../media/image8.svg"/><Relationship Id="rId2" Type="http://schemas.openxmlformats.org/officeDocument/2006/relationships/image" Target="../media/image96.png"/><Relationship Id="rId1" Type="http://schemas.openxmlformats.org/officeDocument/2006/relationships/slideLayout" Target="../slideLayouts/slideLayout3.xml"/><Relationship Id="rId6" Type="http://schemas.openxmlformats.org/officeDocument/2006/relationships/image" Target="../media/image98.png"/><Relationship Id="rId11" Type="http://schemas.openxmlformats.org/officeDocument/2006/relationships/image" Target="../media/image7.png"/><Relationship Id="rId5" Type="http://schemas.openxmlformats.org/officeDocument/2006/relationships/hyperlink" Target="https://www.facebook.com/ieeeceda" TargetMode="External"/><Relationship Id="rId10" Type="http://schemas.openxmlformats.org/officeDocument/2006/relationships/image" Target="../media/image100.png"/><Relationship Id="rId4" Type="http://schemas.openxmlformats.org/officeDocument/2006/relationships/image" Target="../media/image97.png"/><Relationship Id="rId9" Type="http://schemas.openxmlformats.org/officeDocument/2006/relationships/hyperlink" Target="linkedin.com/groups/8343531"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jpeg"/><Relationship Id="rId1" Type="http://schemas.openxmlformats.org/officeDocument/2006/relationships/slideLayout" Target="../slideLayouts/slideLayout4.xml"/><Relationship Id="rId5" Type="http://schemas.openxmlformats.org/officeDocument/2006/relationships/image" Target="../media/image11.jpeg"/><Relationship Id="rId4" Type="http://schemas.openxmlformats.org/officeDocument/2006/relationships/image" Target="../media/image10.svg"/></Relationships>
</file>

<file path=ppt/slides/_rels/slide5.xml.rels><?xml version="1.0" encoding="UTF-8" standalone="yes"?>
<Relationships xmlns="http://schemas.openxmlformats.org/package/2006/relationships"><Relationship Id="rId8" Type="http://schemas.openxmlformats.org/officeDocument/2006/relationships/image" Target="../media/image17.gif"/><Relationship Id="rId13" Type="http://schemas.openxmlformats.org/officeDocument/2006/relationships/image" Target="../media/image22.png"/><Relationship Id="rId18" Type="http://schemas.openxmlformats.org/officeDocument/2006/relationships/image" Target="../media/image27.png"/><Relationship Id="rId3" Type="http://schemas.openxmlformats.org/officeDocument/2006/relationships/image" Target="../media/image12.png"/><Relationship Id="rId21" Type="http://schemas.openxmlformats.org/officeDocument/2006/relationships/image" Target="../media/image7.png"/><Relationship Id="rId7" Type="http://schemas.openxmlformats.org/officeDocument/2006/relationships/image" Target="../media/image16.png"/><Relationship Id="rId12" Type="http://schemas.openxmlformats.org/officeDocument/2006/relationships/image" Target="../media/image21.png"/><Relationship Id="rId17" Type="http://schemas.openxmlformats.org/officeDocument/2006/relationships/image" Target="../media/image26.png"/><Relationship Id="rId25" Type="http://schemas.openxmlformats.org/officeDocument/2006/relationships/image" Target="../media/image31.png"/><Relationship Id="rId2" Type="http://schemas.openxmlformats.org/officeDocument/2006/relationships/notesSlide" Target="../notesSlides/notesSlide1.xml"/><Relationship Id="rId16" Type="http://schemas.openxmlformats.org/officeDocument/2006/relationships/image" Target="../media/image25.png"/><Relationship Id="rId20" Type="http://schemas.openxmlformats.org/officeDocument/2006/relationships/image" Target="../media/image29.png"/><Relationship Id="rId1" Type="http://schemas.openxmlformats.org/officeDocument/2006/relationships/slideLayout" Target="../slideLayouts/slideLayout14.xml"/><Relationship Id="rId6" Type="http://schemas.openxmlformats.org/officeDocument/2006/relationships/image" Target="../media/image15.png"/><Relationship Id="rId11" Type="http://schemas.openxmlformats.org/officeDocument/2006/relationships/image" Target="../media/image20.jpg"/><Relationship Id="rId24" Type="http://schemas.microsoft.com/office/2007/relationships/hdphoto" Target="../media/hdphoto1.wdp"/><Relationship Id="rId5" Type="http://schemas.openxmlformats.org/officeDocument/2006/relationships/image" Target="../media/image14.png"/><Relationship Id="rId15" Type="http://schemas.openxmlformats.org/officeDocument/2006/relationships/image" Target="../media/image24.png"/><Relationship Id="rId23" Type="http://schemas.openxmlformats.org/officeDocument/2006/relationships/image" Target="../media/image30.png"/><Relationship Id="rId10" Type="http://schemas.openxmlformats.org/officeDocument/2006/relationships/image" Target="../media/image19.png"/><Relationship Id="rId19" Type="http://schemas.openxmlformats.org/officeDocument/2006/relationships/image" Target="../media/image28.png"/><Relationship Id="rId4" Type="http://schemas.openxmlformats.org/officeDocument/2006/relationships/image" Target="../media/image13.png"/><Relationship Id="rId9" Type="http://schemas.openxmlformats.org/officeDocument/2006/relationships/image" Target="../media/image18.jpg"/><Relationship Id="rId14" Type="http://schemas.openxmlformats.org/officeDocument/2006/relationships/image" Target="../media/image23.png"/><Relationship Id="rId22" Type="http://schemas.openxmlformats.org/officeDocument/2006/relationships/image" Target="../media/image8.sv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4.xml"/><Relationship Id="rId4" Type="http://schemas.openxmlformats.org/officeDocument/2006/relationships/image" Target="../media/image8.svg"/></Relationships>
</file>

<file path=ppt/slides/_rels/slide7.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diagramLayout" Target="../diagrams/layout1.xml"/><Relationship Id="rId7" Type="http://schemas.openxmlformats.org/officeDocument/2006/relationships/image" Target="../media/image7.png"/><Relationship Id="rId2" Type="http://schemas.openxmlformats.org/officeDocument/2006/relationships/diagramData" Target="../diagrams/data1.xml"/><Relationship Id="rId1" Type="http://schemas.openxmlformats.org/officeDocument/2006/relationships/slideLayout" Target="../slideLayouts/slideLayout1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19.xml"/><Relationship Id="rId4" Type="http://schemas.openxmlformats.org/officeDocument/2006/relationships/image" Target="../media/image58.png"/></Relationships>
</file>

<file path=ppt/slides/_rels/slide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60.svg"/><Relationship Id="rId7" Type="http://schemas.openxmlformats.org/officeDocument/2006/relationships/image" Target="../media/image64.svg"/><Relationship Id="rId2" Type="http://schemas.openxmlformats.org/officeDocument/2006/relationships/image" Target="../media/image59.png"/><Relationship Id="rId1" Type="http://schemas.openxmlformats.org/officeDocument/2006/relationships/slideLayout" Target="../slideLayouts/slideLayout14.xml"/><Relationship Id="rId6" Type="http://schemas.openxmlformats.org/officeDocument/2006/relationships/image" Target="../media/image63.png"/><Relationship Id="rId5" Type="http://schemas.openxmlformats.org/officeDocument/2006/relationships/image" Target="../media/image62.svg"/><Relationship Id="rId4" Type="http://schemas.openxmlformats.org/officeDocument/2006/relationships/image" Target="../media/image61.png"/><Relationship Id="rId9" Type="http://schemas.openxmlformats.org/officeDocument/2006/relationships/image" Target="../media/image8.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C804EC98-A134-4F6F-9A94-93AEA5CB8D2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6" name="Picture 5">
            <a:extLst>
              <a:ext uri="{FF2B5EF4-FFF2-40B4-BE49-F238E27FC236}">
                <a16:creationId xmlns:a16="http://schemas.microsoft.com/office/drawing/2014/main" id="{6A2BFE5D-3BFB-451B-A676-0DB8D6E304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93683" y="1933631"/>
            <a:ext cx="3404635" cy="2990738"/>
          </a:xfrm>
          <a:prstGeom prst="rect">
            <a:avLst/>
          </a:prstGeom>
        </p:spPr>
      </p:pic>
      <p:sp>
        <p:nvSpPr>
          <p:cNvPr id="18" name="TextBox 17">
            <a:extLst>
              <a:ext uri="{FF2B5EF4-FFF2-40B4-BE49-F238E27FC236}">
                <a16:creationId xmlns:a16="http://schemas.microsoft.com/office/drawing/2014/main" id="{F9700798-C2ED-49B4-B11D-F6728F686CF4}"/>
              </a:ext>
            </a:extLst>
          </p:cNvPr>
          <p:cNvSpPr txBox="1"/>
          <p:nvPr/>
        </p:nvSpPr>
        <p:spPr>
          <a:xfrm>
            <a:off x="3681279" y="6476744"/>
            <a:ext cx="4829440" cy="338554"/>
          </a:xfrm>
          <a:prstGeom prst="rect">
            <a:avLst/>
          </a:prstGeom>
          <a:noFill/>
        </p:spPr>
        <p:txBody>
          <a:bodyPr wrap="square">
            <a:spAutoFit/>
          </a:bodyPr>
          <a:lstStyle/>
          <a:p>
            <a:pPr algn="ctr"/>
            <a:r>
              <a:rPr lang="en-US" sz="1600" b="1" dirty="0">
                <a:solidFill>
                  <a:schemeClr val="bg1"/>
                </a:solidFill>
              </a:rPr>
              <a:t>IEEESYSTEMSCOUNCIL.ORG</a:t>
            </a:r>
          </a:p>
        </p:txBody>
      </p:sp>
    </p:spTree>
    <p:extLst>
      <p:ext uri="{BB962C8B-B14F-4D97-AF65-F5344CB8AC3E}">
        <p14:creationId xmlns:p14="http://schemas.microsoft.com/office/powerpoint/2010/main" val="182482378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ABD1155-8698-4AF5-A7E8-1557E4774736}"/>
              </a:ext>
            </a:extLst>
          </p:cNvPr>
          <p:cNvSpPr>
            <a:spLocks noGrp="1"/>
          </p:cNvSpPr>
          <p:nvPr>
            <p:ph type="title"/>
          </p:nvPr>
        </p:nvSpPr>
        <p:spPr/>
        <p:txBody>
          <a:bodyPr/>
          <a:lstStyle/>
          <a:p>
            <a:r>
              <a:rPr lang="en-US" dirty="0"/>
              <a:t>Conferences</a:t>
            </a:r>
          </a:p>
        </p:txBody>
      </p:sp>
      <p:sp>
        <p:nvSpPr>
          <p:cNvPr id="37" name="Content Placeholder 2">
            <a:extLst>
              <a:ext uri="{FF2B5EF4-FFF2-40B4-BE49-F238E27FC236}">
                <a16:creationId xmlns:a16="http://schemas.microsoft.com/office/drawing/2014/main" id="{F592C5CF-9935-4154-ABBF-6F3B1A41A1C6}"/>
              </a:ext>
            </a:extLst>
          </p:cNvPr>
          <p:cNvSpPr txBox="1">
            <a:spLocks/>
          </p:cNvSpPr>
          <p:nvPr/>
        </p:nvSpPr>
        <p:spPr>
          <a:xfrm>
            <a:off x="786337" y="4134183"/>
            <a:ext cx="10403633" cy="2010809"/>
          </a:xfrm>
          <a:prstGeom prst="rect">
            <a:avLst/>
          </a:prstGeom>
        </p:spPr>
        <p:txBody>
          <a:bodyPr vert="horz" wrap="square" lIns="91440" tIns="45721" rIns="91440" bIns="45721" rtlCol="0">
            <a:sp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None/>
            </a:pPr>
            <a:r>
              <a:rPr lang="en-US" dirty="0">
                <a:solidFill>
                  <a:schemeClr val="tx1"/>
                </a:solidFill>
                <a:latin typeface="+mj-lt"/>
                <a:cs typeface="Arial" panose="020B0604020202020204" pitchFamily="34" charset="0"/>
              </a:rPr>
              <a:t>A full list of events and conferences, calls for papers, and registration information can be found on the website.</a:t>
            </a:r>
          </a:p>
          <a:p>
            <a:r>
              <a:rPr lang="en-US" dirty="0"/>
              <a:t>The IEEE Systems Council is willing to sponsor, co-sponsor or technically co-sponsor conferences and workshops in its field of interest.</a:t>
            </a:r>
          </a:p>
          <a:p>
            <a:r>
              <a:rPr lang="en-US" dirty="0"/>
              <a:t>If you are interested in organizing a conference or workshop with the IEEE Systems Council, please submit a preliminary proposal to the VP Conferences by specifying title, location, dates, topics, general and program chairs, and expected number of attendees.</a:t>
            </a:r>
          </a:p>
        </p:txBody>
      </p:sp>
      <p:grpSp>
        <p:nvGrpSpPr>
          <p:cNvPr id="12" name="Group 11">
            <a:extLst>
              <a:ext uri="{FF2B5EF4-FFF2-40B4-BE49-F238E27FC236}">
                <a16:creationId xmlns:a16="http://schemas.microsoft.com/office/drawing/2014/main" id="{E0F13547-87A3-7846-99F3-B0C998167C0A}"/>
              </a:ext>
            </a:extLst>
          </p:cNvPr>
          <p:cNvGrpSpPr/>
          <p:nvPr/>
        </p:nvGrpSpPr>
        <p:grpSpPr>
          <a:xfrm>
            <a:off x="0" y="6385318"/>
            <a:ext cx="5866811" cy="472682"/>
            <a:chOff x="0" y="6385318"/>
            <a:chExt cx="5866811" cy="472682"/>
          </a:xfrm>
        </p:grpSpPr>
        <p:sp>
          <p:nvSpPr>
            <p:cNvPr id="13" name="Rectangle 1">
              <a:extLst>
                <a:ext uri="{FF2B5EF4-FFF2-40B4-BE49-F238E27FC236}">
                  <a16:creationId xmlns:a16="http://schemas.microsoft.com/office/drawing/2014/main" id="{AC31B664-E5DB-264C-BF97-4BC7A25E6A39}"/>
                </a:ext>
              </a:extLst>
            </p:cNvPr>
            <p:cNvSpPr/>
            <p:nvPr/>
          </p:nvSpPr>
          <p:spPr>
            <a:xfrm>
              <a:off x="0" y="6396335"/>
              <a:ext cx="5866811" cy="461665"/>
            </a:xfrm>
            <a:custGeom>
              <a:avLst/>
              <a:gdLst>
                <a:gd name="connsiteX0" fmla="*/ 0 w 5866811"/>
                <a:gd name="connsiteY0" fmla="*/ 0 h 461665"/>
                <a:gd name="connsiteX1" fmla="*/ 5866811 w 5866811"/>
                <a:gd name="connsiteY1" fmla="*/ 0 h 461665"/>
                <a:gd name="connsiteX2" fmla="*/ 5866811 w 5866811"/>
                <a:gd name="connsiteY2" fmla="*/ 461665 h 461665"/>
                <a:gd name="connsiteX3" fmla="*/ 0 w 5866811"/>
                <a:gd name="connsiteY3" fmla="*/ 461665 h 461665"/>
                <a:gd name="connsiteX4" fmla="*/ 0 w 5866811"/>
                <a:gd name="connsiteY4" fmla="*/ 0 h 461665"/>
                <a:gd name="connsiteX0" fmla="*/ 0 w 5866811"/>
                <a:gd name="connsiteY0" fmla="*/ 0 h 461665"/>
                <a:gd name="connsiteX1" fmla="*/ 5646473 w 5866811"/>
                <a:gd name="connsiteY1" fmla="*/ 0 h 461665"/>
                <a:gd name="connsiteX2" fmla="*/ 5866811 w 5866811"/>
                <a:gd name="connsiteY2" fmla="*/ 461665 h 461665"/>
                <a:gd name="connsiteX3" fmla="*/ 0 w 5866811"/>
                <a:gd name="connsiteY3" fmla="*/ 461665 h 461665"/>
                <a:gd name="connsiteX4" fmla="*/ 0 w 5866811"/>
                <a:gd name="connsiteY4" fmla="*/ 0 h 4616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66811" h="461665">
                  <a:moveTo>
                    <a:pt x="0" y="0"/>
                  </a:moveTo>
                  <a:lnTo>
                    <a:pt x="5646473" y="0"/>
                  </a:lnTo>
                  <a:lnTo>
                    <a:pt x="5866811" y="461665"/>
                  </a:lnTo>
                  <a:lnTo>
                    <a:pt x="0" y="461665"/>
                  </a:lnTo>
                  <a:lnTo>
                    <a:pt x="0" y="0"/>
                  </a:lnTo>
                  <a:close/>
                </a:path>
              </a:pathLst>
            </a:cu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3C444367-0D27-8343-B8EE-F1B4732D69A7}"/>
                </a:ext>
              </a:extLst>
            </p:cNvPr>
            <p:cNvSpPr txBox="1"/>
            <p:nvPr/>
          </p:nvSpPr>
          <p:spPr>
            <a:xfrm>
              <a:off x="641887" y="6462437"/>
              <a:ext cx="4998749" cy="338554"/>
            </a:xfrm>
            <a:prstGeom prst="rect">
              <a:avLst/>
            </a:prstGeom>
            <a:noFill/>
          </p:spPr>
          <p:txBody>
            <a:bodyPr wrap="square" rtlCol="0">
              <a:spAutoFit/>
            </a:bodyPr>
            <a:lstStyle/>
            <a:p>
              <a:pPr defTabSz="457192">
                <a:spcBef>
                  <a:spcPts val="1001"/>
                </a:spcBef>
                <a:buClr>
                  <a:srgbClr val="0073A5"/>
                </a:buClr>
                <a:buSzPct val="80000"/>
                <a:defRPr/>
              </a:pPr>
              <a:r>
                <a:rPr lang="en-US" sz="1600" b="1" dirty="0">
                  <a:solidFill>
                    <a:schemeClr val="bg1"/>
                  </a:solidFill>
                  <a:cs typeface="Arial" panose="020B0604020202020204" pitchFamily="34" charset="0"/>
                </a:rPr>
                <a:t>IEEESYSTEMSCOUNCIL.ORG/CONFERENCES</a:t>
              </a:r>
            </a:p>
          </p:txBody>
        </p:sp>
        <p:pic>
          <p:nvPicPr>
            <p:cNvPr id="19" name="Graphic 18" descr="Internet">
              <a:extLst>
                <a:ext uri="{FF2B5EF4-FFF2-40B4-BE49-F238E27FC236}">
                  <a16:creationId xmlns:a16="http://schemas.microsoft.com/office/drawing/2014/main" id="{83E7052A-BB5F-A64E-B665-D207DCEEF21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1128" y="6385318"/>
              <a:ext cx="461665" cy="461665"/>
            </a:xfrm>
            <a:prstGeom prst="rect">
              <a:avLst/>
            </a:prstGeom>
          </p:spPr>
        </p:pic>
      </p:grpSp>
      <p:grpSp>
        <p:nvGrpSpPr>
          <p:cNvPr id="2" name="Group 1">
            <a:extLst>
              <a:ext uri="{FF2B5EF4-FFF2-40B4-BE49-F238E27FC236}">
                <a16:creationId xmlns:a16="http://schemas.microsoft.com/office/drawing/2014/main" id="{5A7B2829-DC0B-46AC-BD3F-200FCEF87D02}"/>
              </a:ext>
            </a:extLst>
          </p:cNvPr>
          <p:cNvGrpSpPr/>
          <p:nvPr/>
        </p:nvGrpSpPr>
        <p:grpSpPr>
          <a:xfrm>
            <a:off x="838200" y="1963193"/>
            <a:ext cx="2887980" cy="2113981"/>
            <a:chOff x="392110" y="1655411"/>
            <a:chExt cx="5647816" cy="5306876"/>
          </a:xfrm>
        </p:grpSpPr>
        <p:sp>
          <p:nvSpPr>
            <p:cNvPr id="63" name="Rectangle: Diagonal Corners Rounded 62">
              <a:extLst>
                <a:ext uri="{FF2B5EF4-FFF2-40B4-BE49-F238E27FC236}">
                  <a16:creationId xmlns:a16="http://schemas.microsoft.com/office/drawing/2014/main" id="{4652358C-94DF-49F2-8555-FD1B546F9BDE}"/>
                </a:ext>
              </a:extLst>
            </p:cNvPr>
            <p:cNvSpPr/>
            <p:nvPr/>
          </p:nvSpPr>
          <p:spPr>
            <a:xfrm>
              <a:off x="392110" y="1655411"/>
              <a:ext cx="5647816" cy="5306876"/>
            </a:xfrm>
            <a:prstGeom prst="round2DiagRect">
              <a:avLst>
                <a:gd name="adj1" fmla="val 16667"/>
                <a:gd name="adj2" fmla="val 0"/>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1" rIns="91440" bIns="45721" numCol="1" spcCol="0" rtlCol="0" fromWordArt="0" anchor="ctr" anchorCtr="0" forceAA="0" compatLnSpc="1">
              <a:prstTxWarp prst="textNoShape">
                <a:avLst/>
              </a:prstTxWarp>
              <a:noAutofit/>
            </a:bodyPr>
            <a:lstStyle/>
            <a:p>
              <a:pPr algn="ctr"/>
              <a:endParaRPr lang="en-US" sz="841" dirty="0"/>
            </a:p>
          </p:txBody>
        </p:sp>
        <p:sp>
          <p:nvSpPr>
            <p:cNvPr id="65" name="Content Placeholder 18">
              <a:extLst>
                <a:ext uri="{FF2B5EF4-FFF2-40B4-BE49-F238E27FC236}">
                  <a16:creationId xmlns:a16="http://schemas.microsoft.com/office/drawing/2014/main" id="{1739BA29-B620-4DF5-BF84-D535CD532C18}"/>
                </a:ext>
              </a:extLst>
            </p:cNvPr>
            <p:cNvSpPr txBox="1">
              <a:spLocks/>
            </p:cNvSpPr>
            <p:nvPr/>
          </p:nvSpPr>
          <p:spPr>
            <a:xfrm>
              <a:off x="638251" y="4219697"/>
              <a:ext cx="5155532" cy="1004424"/>
            </a:xfrm>
            <a:prstGeom prst="rect">
              <a:avLst/>
            </a:prstGeom>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None/>
                <a:defRPr/>
              </a:pPr>
              <a:endParaRPr lang="en-US" sz="2000" dirty="0">
                <a:solidFill>
                  <a:prstClr val="black"/>
                </a:solidFill>
                <a:latin typeface="Calibri Light" panose="020F0302020204030204"/>
              </a:endParaRPr>
            </a:p>
          </p:txBody>
        </p:sp>
      </p:grpSp>
      <p:pic>
        <p:nvPicPr>
          <p:cNvPr id="16" name="Picture 15">
            <a:extLst>
              <a:ext uri="{FF2B5EF4-FFF2-40B4-BE49-F238E27FC236}">
                <a16:creationId xmlns:a16="http://schemas.microsoft.com/office/drawing/2014/main" id="{2F126D56-6916-81D3-E923-3CC9AE65895E}"/>
              </a:ext>
            </a:extLst>
          </p:cNvPr>
          <p:cNvPicPr>
            <a:picLocks noChangeAspect="1"/>
          </p:cNvPicPr>
          <p:nvPr/>
        </p:nvPicPr>
        <p:blipFill rotWithShape="1">
          <a:blip r:embed="rId4"/>
          <a:srcRect b="22857"/>
          <a:stretch/>
        </p:blipFill>
        <p:spPr>
          <a:xfrm>
            <a:off x="1050179" y="2183397"/>
            <a:ext cx="2494790" cy="651227"/>
          </a:xfrm>
          <a:prstGeom prst="rect">
            <a:avLst/>
          </a:prstGeom>
        </p:spPr>
      </p:pic>
      <p:pic>
        <p:nvPicPr>
          <p:cNvPr id="23" name="Picture 22">
            <a:extLst>
              <a:ext uri="{FF2B5EF4-FFF2-40B4-BE49-F238E27FC236}">
                <a16:creationId xmlns:a16="http://schemas.microsoft.com/office/drawing/2014/main" id="{26D09ABF-3AAF-98D6-AC4E-00AF57529356}"/>
              </a:ext>
            </a:extLst>
          </p:cNvPr>
          <p:cNvPicPr>
            <a:picLocks noChangeAspect="1"/>
          </p:cNvPicPr>
          <p:nvPr/>
        </p:nvPicPr>
        <p:blipFill>
          <a:blip r:embed="rId5"/>
          <a:stretch>
            <a:fillRect/>
          </a:stretch>
        </p:blipFill>
        <p:spPr>
          <a:xfrm>
            <a:off x="4479474" y="1944145"/>
            <a:ext cx="2920237" cy="2152075"/>
          </a:xfrm>
          <a:prstGeom prst="rect">
            <a:avLst/>
          </a:prstGeom>
        </p:spPr>
      </p:pic>
      <p:pic>
        <p:nvPicPr>
          <p:cNvPr id="24" name="Picture 23">
            <a:extLst>
              <a:ext uri="{FF2B5EF4-FFF2-40B4-BE49-F238E27FC236}">
                <a16:creationId xmlns:a16="http://schemas.microsoft.com/office/drawing/2014/main" id="{86221FF6-6DDD-4577-423B-B53FE6E1EEDB}"/>
              </a:ext>
            </a:extLst>
          </p:cNvPr>
          <p:cNvPicPr>
            <a:picLocks noChangeAspect="1"/>
          </p:cNvPicPr>
          <p:nvPr/>
        </p:nvPicPr>
        <p:blipFill>
          <a:blip r:embed="rId5"/>
          <a:stretch>
            <a:fillRect/>
          </a:stretch>
        </p:blipFill>
        <p:spPr>
          <a:xfrm>
            <a:off x="8153006" y="1908632"/>
            <a:ext cx="2920237" cy="2152075"/>
          </a:xfrm>
          <a:prstGeom prst="rect">
            <a:avLst/>
          </a:prstGeom>
        </p:spPr>
      </p:pic>
      <p:sp>
        <p:nvSpPr>
          <p:cNvPr id="25" name="TextBox 24">
            <a:extLst>
              <a:ext uri="{FF2B5EF4-FFF2-40B4-BE49-F238E27FC236}">
                <a16:creationId xmlns:a16="http://schemas.microsoft.com/office/drawing/2014/main" id="{DC13CE4E-55E0-F591-6747-091A20101574}"/>
              </a:ext>
            </a:extLst>
          </p:cNvPr>
          <p:cNvSpPr txBox="1"/>
          <p:nvPr/>
        </p:nvSpPr>
        <p:spPr>
          <a:xfrm>
            <a:off x="1041409" y="3085967"/>
            <a:ext cx="2481559" cy="584775"/>
          </a:xfrm>
          <a:prstGeom prst="rect">
            <a:avLst/>
          </a:prstGeom>
          <a:noFill/>
        </p:spPr>
        <p:txBody>
          <a:bodyPr wrap="square" rtlCol="0">
            <a:spAutoFit/>
          </a:bodyPr>
          <a:lstStyle/>
          <a:p>
            <a:pPr algn="ctr"/>
            <a:r>
              <a:rPr lang="en-US" sz="1600" dirty="0">
                <a:latin typeface="Arial Rounded MT Bold" panose="020F0704030504030204" pitchFamily="34" charset="0"/>
              </a:rPr>
              <a:t>International Systems Conference</a:t>
            </a:r>
          </a:p>
        </p:txBody>
      </p:sp>
      <p:sp>
        <p:nvSpPr>
          <p:cNvPr id="28" name="TextBox 27">
            <a:extLst>
              <a:ext uri="{FF2B5EF4-FFF2-40B4-BE49-F238E27FC236}">
                <a16:creationId xmlns:a16="http://schemas.microsoft.com/office/drawing/2014/main" id="{5D3B7FEB-81B0-EB12-B8FE-1395F8EF44FA}"/>
              </a:ext>
            </a:extLst>
          </p:cNvPr>
          <p:cNvSpPr txBox="1"/>
          <p:nvPr/>
        </p:nvSpPr>
        <p:spPr>
          <a:xfrm>
            <a:off x="4550755" y="3067120"/>
            <a:ext cx="2777669" cy="584775"/>
          </a:xfrm>
          <a:prstGeom prst="rect">
            <a:avLst/>
          </a:prstGeom>
          <a:noFill/>
        </p:spPr>
        <p:txBody>
          <a:bodyPr wrap="square" rtlCol="0">
            <a:spAutoFit/>
          </a:bodyPr>
          <a:lstStyle/>
          <a:p>
            <a:pPr algn="ctr"/>
            <a:r>
              <a:rPr lang="en-US" sz="1600" dirty="0">
                <a:latin typeface="Arial Rounded MT Bold" panose="020F0704030504030204" pitchFamily="34" charset="0"/>
              </a:rPr>
              <a:t>International Symposium on Systems Engineering</a:t>
            </a:r>
          </a:p>
        </p:txBody>
      </p:sp>
      <p:pic>
        <p:nvPicPr>
          <p:cNvPr id="29" name="Picture 28">
            <a:extLst>
              <a:ext uri="{FF2B5EF4-FFF2-40B4-BE49-F238E27FC236}">
                <a16:creationId xmlns:a16="http://schemas.microsoft.com/office/drawing/2014/main" id="{A4656CE5-135C-8AFE-D4E4-C21AF2A03738}"/>
              </a:ext>
            </a:extLst>
          </p:cNvPr>
          <p:cNvPicPr>
            <a:picLocks noChangeAspect="1"/>
          </p:cNvPicPr>
          <p:nvPr/>
        </p:nvPicPr>
        <p:blipFill rotWithShape="1">
          <a:blip r:embed="rId6"/>
          <a:srcRect t="22041" b="20390"/>
          <a:stretch/>
        </p:blipFill>
        <p:spPr>
          <a:xfrm>
            <a:off x="4964984" y="2142924"/>
            <a:ext cx="1949213" cy="672853"/>
          </a:xfrm>
          <a:prstGeom prst="rect">
            <a:avLst/>
          </a:prstGeom>
        </p:spPr>
      </p:pic>
      <p:pic>
        <p:nvPicPr>
          <p:cNvPr id="30" name="Picture 29">
            <a:extLst>
              <a:ext uri="{FF2B5EF4-FFF2-40B4-BE49-F238E27FC236}">
                <a16:creationId xmlns:a16="http://schemas.microsoft.com/office/drawing/2014/main" id="{0DC75C33-7E30-74F0-386E-D3C7A8EDAA50}"/>
              </a:ext>
            </a:extLst>
          </p:cNvPr>
          <p:cNvPicPr>
            <a:picLocks noChangeAspect="1"/>
          </p:cNvPicPr>
          <p:nvPr/>
        </p:nvPicPr>
        <p:blipFill rotWithShape="1">
          <a:blip r:embed="rId7"/>
          <a:srcRect t="20415" b="21655"/>
          <a:stretch/>
        </p:blipFill>
        <p:spPr>
          <a:xfrm>
            <a:off x="8365729" y="2118514"/>
            <a:ext cx="2494790" cy="696508"/>
          </a:xfrm>
          <a:prstGeom prst="rect">
            <a:avLst/>
          </a:prstGeom>
        </p:spPr>
      </p:pic>
      <p:sp>
        <p:nvSpPr>
          <p:cNvPr id="31" name="TextBox 30">
            <a:extLst>
              <a:ext uri="{FF2B5EF4-FFF2-40B4-BE49-F238E27FC236}">
                <a16:creationId xmlns:a16="http://schemas.microsoft.com/office/drawing/2014/main" id="{0E2D20B1-1D72-3252-3D18-8B45ECB15B53}"/>
              </a:ext>
            </a:extLst>
          </p:cNvPr>
          <p:cNvSpPr txBox="1"/>
          <p:nvPr/>
        </p:nvSpPr>
        <p:spPr>
          <a:xfrm>
            <a:off x="8205817" y="2943734"/>
            <a:ext cx="2814614" cy="1077218"/>
          </a:xfrm>
          <a:prstGeom prst="rect">
            <a:avLst/>
          </a:prstGeom>
          <a:noFill/>
        </p:spPr>
        <p:txBody>
          <a:bodyPr wrap="square" rtlCol="0">
            <a:spAutoFit/>
          </a:bodyPr>
          <a:lstStyle/>
          <a:p>
            <a:pPr algn="ctr"/>
            <a:r>
              <a:rPr lang="en-US" sz="1600" dirty="0">
                <a:latin typeface="Arial Rounded MT Bold" panose="020F0704030504030204" pitchFamily="34" charset="0"/>
              </a:rPr>
              <a:t>International Conference on Recent Advances in Systems Science and Engineering</a:t>
            </a:r>
          </a:p>
        </p:txBody>
      </p:sp>
    </p:spTree>
    <p:extLst>
      <p:ext uri="{BB962C8B-B14F-4D97-AF65-F5344CB8AC3E}">
        <p14:creationId xmlns:p14="http://schemas.microsoft.com/office/powerpoint/2010/main" val="25674695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BE5FF039-468D-40E4-8EBD-77329E1B9AD5}"/>
              </a:ext>
            </a:extLst>
          </p:cNvPr>
          <p:cNvGrpSpPr/>
          <p:nvPr/>
        </p:nvGrpSpPr>
        <p:grpSpPr>
          <a:xfrm>
            <a:off x="502855" y="2395207"/>
            <a:ext cx="2763593" cy="2556680"/>
            <a:chOff x="1140225" y="1107668"/>
            <a:chExt cx="2763592" cy="2556680"/>
          </a:xfrm>
        </p:grpSpPr>
        <p:pic>
          <p:nvPicPr>
            <p:cNvPr id="10" name="Graphic 9" descr="Group brainstorm">
              <a:extLst>
                <a:ext uri="{FF2B5EF4-FFF2-40B4-BE49-F238E27FC236}">
                  <a16:creationId xmlns:a16="http://schemas.microsoft.com/office/drawing/2014/main" id="{B417AA03-2632-4E9C-A3C5-F52BA508793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168235" y="1107668"/>
              <a:ext cx="707572" cy="707572"/>
            </a:xfrm>
            <a:prstGeom prst="rect">
              <a:avLst/>
            </a:prstGeom>
          </p:spPr>
        </p:pic>
        <p:sp>
          <p:nvSpPr>
            <p:cNvPr id="11" name="TextBox 10">
              <a:extLst>
                <a:ext uri="{FF2B5EF4-FFF2-40B4-BE49-F238E27FC236}">
                  <a16:creationId xmlns:a16="http://schemas.microsoft.com/office/drawing/2014/main" id="{94CCAE2C-3816-43B7-B5BB-8503C63EF994}"/>
                </a:ext>
              </a:extLst>
            </p:cNvPr>
            <p:cNvSpPr txBox="1"/>
            <p:nvPr/>
          </p:nvSpPr>
          <p:spPr>
            <a:xfrm>
              <a:off x="1564078" y="1959685"/>
              <a:ext cx="1915885" cy="400110"/>
            </a:xfrm>
            <a:prstGeom prst="rect">
              <a:avLst/>
            </a:prstGeom>
            <a:noFill/>
          </p:spPr>
          <p:txBody>
            <a:bodyPr wrap="square" rtlCol="0">
              <a:spAutoFit/>
            </a:bodyPr>
            <a:lstStyle/>
            <a:p>
              <a:pPr algn="ctr"/>
              <a:r>
                <a:rPr lang="en-US" sz="2000" b="1" dirty="0">
                  <a:latin typeface="Open Sans" panose="020B0606030504020204" pitchFamily="34" charset="0"/>
                  <a:ea typeface="Open Sans" panose="020B0606030504020204" pitchFamily="34" charset="0"/>
                  <a:cs typeface="Open Sans" panose="020B0606030504020204" pitchFamily="34" charset="0"/>
                </a:rPr>
                <a:t>Objective</a:t>
              </a:r>
            </a:p>
          </p:txBody>
        </p:sp>
        <p:sp>
          <p:nvSpPr>
            <p:cNvPr id="14" name="TextBox 13">
              <a:extLst>
                <a:ext uri="{FF2B5EF4-FFF2-40B4-BE49-F238E27FC236}">
                  <a16:creationId xmlns:a16="http://schemas.microsoft.com/office/drawing/2014/main" id="{A2D70482-BCEC-4338-BC81-51D9FAEF5E6A}"/>
                </a:ext>
              </a:extLst>
            </p:cNvPr>
            <p:cNvSpPr txBox="1"/>
            <p:nvPr/>
          </p:nvSpPr>
          <p:spPr>
            <a:xfrm>
              <a:off x="1140225" y="2648685"/>
              <a:ext cx="2763592" cy="1015663"/>
            </a:xfrm>
            <a:prstGeom prst="rect">
              <a:avLst/>
            </a:prstGeom>
            <a:noFill/>
          </p:spPr>
          <p:txBody>
            <a:bodyPr wrap="square" rtlCol="0">
              <a:spAutoFit/>
            </a:bodyPr>
            <a:lstStyle/>
            <a:p>
              <a:pPr algn="ctr"/>
              <a:r>
                <a:rPr lang="en-US" sz="2000" dirty="0">
                  <a:latin typeface="+mj-lt"/>
                  <a:ea typeface="Open Sans" panose="020B0606030504020204" pitchFamily="34" charset="0"/>
                  <a:cs typeface="Open Sans" panose="020B0606030504020204" pitchFamily="34" charset="0"/>
                </a:rPr>
                <a:t>Access experts promoting the field of systems engineering.</a:t>
              </a:r>
            </a:p>
          </p:txBody>
        </p:sp>
      </p:grpSp>
      <p:pic>
        <p:nvPicPr>
          <p:cNvPr id="16" name="Graphic 15" descr="Megaphone">
            <a:extLst>
              <a:ext uri="{FF2B5EF4-FFF2-40B4-BE49-F238E27FC236}">
                <a16:creationId xmlns:a16="http://schemas.microsoft.com/office/drawing/2014/main" id="{A3CA4C6B-6263-469B-BE6F-60B64BAF22A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5399550" y="2528140"/>
            <a:ext cx="554698" cy="554698"/>
          </a:xfrm>
          <a:prstGeom prst="rect">
            <a:avLst/>
          </a:prstGeom>
        </p:spPr>
      </p:pic>
      <p:sp>
        <p:nvSpPr>
          <p:cNvPr id="17" name="TextBox 16">
            <a:extLst>
              <a:ext uri="{FF2B5EF4-FFF2-40B4-BE49-F238E27FC236}">
                <a16:creationId xmlns:a16="http://schemas.microsoft.com/office/drawing/2014/main" id="{6FBF8AB3-97D8-4A87-B546-FDA436069621}"/>
              </a:ext>
            </a:extLst>
          </p:cNvPr>
          <p:cNvSpPr txBox="1"/>
          <p:nvPr/>
        </p:nvSpPr>
        <p:spPr>
          <a:xfrm>
            <a:off x="4800599" y="3247224"/>
            <a:ext cx="1752601" cy="400110"/>
          </a:xfrm>
          <a:prstGeom prst="rect">
            <a:avLst/>
          </a:prstGeom>
          <a:noFill/>
        </p:spPr>
        <p:txBody>
          <a:bodyPr wrap="square" rtlCol="0">
            <a:spAutoFit/>
          </a:bodyPr>
          <a:lstStyle/>
          <a:p>
            <a:pPr algn="ctr"/>
            <a:r>
              <a:rPr lang="en-US" sz="2000" b="1" dirty="0">
                <a:latin typeface="Open Sans" panose="020B0606030504020204" pitchFamily="34" charset="0"/>
                <a:ea typeface="Open Sans" panose="020B0606030504020204" pitchFamily="34" charset="0"/>
                <a:cs typeface="Open Sans" panose="020B0606030504020204" pitchFamily="34" charset="0"/>
              </a:rPr>
              <a:t>Highlights</a:t>
            </a:r>
          </a:p>
        </p:txBody>
      </p:sp>
      <p:sp>
        <p:nvSpPr>
          <p:cNvPr id="29" name="TextBox 28">
            <a:extLst>
              <a:ext uri="{FF2B5EF4-FFF2-40B4-BE49-F238E27FC236}">
                <a16:creationId xmlns:a16="http://schemas.microsoft.com/office/drawing/2014/main" id="{A7F0CEB6-C0F4-4221-9A19-605A75AB433C}"/>
              </a:ext>
            </a:extLst>
          </p:cNvPr>
          <p:cNvSpPr txBox="1"/>
          <p:nvPr/>
        </p:nvSpPr>
        <p:spPr>
          <a:xfrm>
            <a:off x="8658681" y="3247224"/>
            <a:ext cx="2397069" cy="400110"/>
          </a:xfrm>
          <a:prstGeom prst="rect">
            <a:avLst/>
          </a:prstGeom>
          <a:noFill/>
        </p:spPr>
        <p:txBody>
          <a:bodyPr wrap="square" rtlCol="0">
            <a:spAutoFit/>
          </a:bodyPr>
          <a:lstStyle/>
          <a:p>
            <a:pPr algn="ctr"/>
            <a:r>
              <a:rPr lang="en-US" sz="2000" b="1" dirty="0">
                <a:latin typeface="Open Sans" panose="020B0606030504020204" pitchFamily="34" charset="0"/>
                <a:ea typeface="Open Sans" panose="020B0606030504020204" pitchFamily="34" charset="0"/>
                <a:cs typeface="Open Sans" panose="020B0606030504020204" pitchFamily="34" charset="0"/>
              </a:rPr>
              <a:t>Information</a:t>
            </a:r>
          </a:p>
        </p:txBody>
      </p:sp>
      <p:pic>
        <p:nvPicPr>
          <p:cNvPr id="30" name="Graphic 29" descr="Information">
            <a:extLst>
              <a:ext uri="{FF2B5EF4-FFF2-40B4-BE49-F238E27FC236}">
                <a16:creationId xmlns:a16="http://schemas.microsoft.com/office/drawing/2014/main" id="{8135BA13-3840-4361-B2B0-7CB49884A7A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9513641" y="2497641"/>
            <a:ext cx="554698" cy="554698"/>
          </a:xfrm>
          <a:prstGeom prst="rect">
            <a:avLst/>
          </a:prstGeom>
        </p:spPr>
      </p:pic>
      <p:sp>
        <p:nvSpPr>
          <p:cNvPr id="33" name="TextBox 32">
            <a:extLst>
              <a:ext uri="{FF2B5EF4-FFF2-40B4-BE49-F238E27FC236}">
                <a16:creationId xmlns:a16="http://schemas.microsoft.com/office/drawing/2014/main" id="{56AA5CEE-BA33-4FA8-A3F0-E8EA0AB7D1DB}"/>
              </a:ext>
            </a:extLst>
          </p:cNvPr>
          <p:cNvSpPr txBox="1"/>
          <p:nvPr/>
        </p:nvSpPr>
        <p:spPr>
          <a:xfrm>
            <a:off x="8087352" y="3936224"/>
            <a:ext cx="3539728" cy="1015663"/>
          </a:xfrm>
          <a:prstGeom prst="rect">
            <a:avLst/>
          </a:prstGeom>
          <a:noFill/>
        </p:spPr>
        <p:txBody>
          <a:bodyPr wrap="square" rtlCol="0">
            <a:spAutoFit/>
          </a:bodyPr>
          <a:lstStyle/>
          <a:p>
            <a:pPr defTabSz="457192">
              <a:spcBef>
                <a:spcPts val="1001"/>
              </a:spcBef>
              <a:buClr>
                <a:srgbClr val="0073A5"/>
              </a:buClr>
              <a:buSzPct val="80000"/>
              <a:defRPr/>
            </a:pPr>
            <a:r>
              <a:rPr lang="en-US" sz="2000" dirty="0">
                <a:solidFill>
                  <a:prstClr val="black">
                    <a:lumMod val="75000"/>
                    <a:lumOff val="25000"/>
                  </a:prstClr>
                </a:solidFill>
                <a:latin typeface="+mj-lt"/>
                <a:cs typeface="Arial" panose="020B0604020202020204" pitchFamily="34" charset="0"/>
              </a:rPr>
              <a:t>Request a Distinguished Lecturer for your event by visiting the website and filling out the form.</a:t>
            </a:r>
          </a:p>
        </p:txBody>
      </p:sp>
      <p:sp>
        <p:nvSpPr>
          <p:cNvPr id="37" name="TextBox 36">
            <a:extLst>
              <a:ext uri="{FF2B5EF4-FFF2-40B4-BE49-F238E27FC236}">
                <a16:creationId xmlns:a16="http://schemas.microsoft.com/office/drawing/2014/main" id="{EFE4E16E-5119-4193-B71D-3DE7D6BAE17F}"/>
              </a:ext>
            </a:extLst>
          </p:cNvPr>
          <p:cNvSpPr txBox="1"/>
          <p:nvPr/>
        </p:nvSpPr>
        <p:spPr>
          <a:xfrm>
            <a:off x="3907036" y="3936225"/>
            <a:ext cx="3539728" cy="1143903"/>
          </a:xfrm>
          <a:prstGeom prst="rect">
            <a:avLst/>
          </a:prstGeom>
          <a:noFill/>
        </p:spPr>
        <p:txBody>
          <a:bodyPr wrap="square" rtlCol="0">
            <a:spAutoFit/>
          </a:bodyPr>
          <a:lstStyle/>
          <a:p>
            <a:pPr algn="ctr" defTabSz="457192">
              <a:spcBef>
                <a:spcPts val="1001"/>
              </a:spcBef>
              <a:buClr>
                <a:srgbClr val="0073A5"/>
              </a:buClr>
              <a:buSzPct val="80000"/>
              <a:defRPr/>
            </a:pPr>
            <a:r>
              <a:rPr lang="en-US" sz="2000" dirty="0">
                <a:solidFill>
                  <a:prstClr val="black">
                    <a:lumMod val="75000"/>
                    <a:lumOff val="25000"/>
                  </a:prstClr>
                </a:solidFill>
                <a:latin typeface="+mj-lt"/>
                <a:cs typeface="Arial" panose="020B0604020202020204" pitchFamily="34" charset="0"/>
              </a:rPr>
              <a:t>Over 35 DLs with various backgrounds and geo-locations</a:t>
            </a:r>
          </a:p>
          <a:p>
            <a:pPr algn="ctr" defTabSz="457192">
              <a:spcBef>
                <a:spcPts val="1001"/>
              </a:spcBef>
              <a:buClr>
                <a:srgbClr val="0073A5"/>
              </a:buClr>
              <a:buSzPct val="80000"/>
              <a:defRPr/>
            </a:pPr>
            <a:r>
              <a:rPr lang="en-US" sz="2000" dirty="0">
                <a:solidFill>
                  <a:prstClr val="black">
                    <a:lumMod val="75000"/>
                    <a:lumOff val="25000"/>
                  </a:prstClr>
                </a:solidFill>
                <a:latin typeface="+mj-lt"/>
                <a:cs typeface="Arial" panose="020B0604020202020204" pitchFamily="34" charset="0"/>
              </a:rPr>
              <a:t>Online Biography and Talk Titles </a:t>
            </a:r>
          </a:p>
        </p:txBody>
      </p:sp>
      <p:sp>
        <p:nvSpPr>
          <p:cNvPr id="3" name="Title 2">
            <a:extLst>
              <a:ext uri="{FF2B5EF4-FFF2-40B4-BE49-F238E27FC236}">
                <a16:creationId xmlns:a16="http://schemas.microsoft.com/office/drawing/2014/main" id="{1A9EB6C1-81E8-4232-8289-E0027D649B8D}"/>
              </a:ext>
            </a:extLst>
          </p:cNvPr>
          <p:cNvSpPr>
            <a:spLocks noGrp="1"/>
          </p:cNvSpPr>
          <p:nvPr>
            <p:ph type="title"/>
          </p:nvPr>
        </p:nvSpPr>
        <p:spPr/>
        <p:txBody>
          <a:bodyPr/>
          <a:lstStyle/>
          <a:p>
            <a:r>
              <a:rPr lang="en-US" dirty="0"/>
              <a:t>Distinguished Lecturer Program</a:t>
            </a:r>
          </a:p>
        </p:txBody>
      </p:sp>
      <p:grpSp>
        <p:nvGrpSpPr>
          <p:cNvPr id="15" name="Group 14">
            <a:extLst>
              <a:ext uri="{FF2B5EF4-FFF2-40B4-BE49-F238E27FC236}">
                <a16:creationId xmlns:a16="http://schemas.microsoft.com/office/drawing/2014/main" id="{0F12622A-F6A6-CF4D-BD82-874B36A8D094}"/>
              </a:ext>
            </a:extLst>
          </p:cNvPr>
          <p:cNvGrpSpPr/>
          <p:nvPr/>
        </p:nvGrpSpPr>
        <p:grpSpPr>
          <a:xfrm>
            <a:off x="0" y="6389337"/>
            <a:ext cx="5866811" cy="472682"/>
            <a:chOff x="0" y="6385318"/>
            <a:chExt cx="5866811" cy="472682"/>
          </a:xfrm>
        </p:grpSpPr>
        <p:sp>
          <p:nvSpPr>
            <p:cNvPr id="19" name="Rectangle 1">
              <a:extLst>
                <a:ext uri="{FF2B5EF4-FFF2-40B4-BE49-F238E27FC236}">
                  <a16:creationId xmlns:a16="http://schemas.microsoft.com/office/drawing/2014/main" id="{6DB3C459-F680-E647-83BD-0F9B60D1618F}"/>
                </a:ext>
              </a:extLst>
            </p:cNvPr>
            <p:cNvSpPr/>
            <p:nvPr/>
          </p:nvSpPr>
          <p:spPr>
            <a:xfrm>
              <a:off x="0" y="6396335"/>
              <a:ext cx="5866811" cy="461665"/>
            </a:xfrm>
            <a:custGeom>
              <a:avLst/>
              <a:gdLst>
                <a:gd name="connsiteX0" fmla="*/ 0 w 5866811"/>
                <a:gd name="connsiteY0" fmla="*/ 0 h 461665"/>
                <a:gd name="connsiteX1" fmla="*/ 5866811 w 5866811"/>
                <a:gd name="connsiteY1" fmla="*/ 0 h 461665"/>
                <a:gd name="connsiteX2" fmla="*/ 5866811 w 5866811"/>
                <a:gd name="connsiteY2" fmla="*/ 461665 h 461665"/>
                <a:gd name="connsiteX3" fmla="*/ 0 w 5866811"/>
                <a:gd name="connsiteY3" fmla="*/ 461665 h 461665"/>
                <a:gd name="connsiteX4" fmla="*/ 0 w 5866811"/>
                <a:gd name="connsiteY4" fmla="*/ 0 h 461665"/>
                <a:gd name="connsiteX0" fmla="*/ 0 w 5866811"/>
                <a:gd name="connsiteY0" fmla="*/ 0 h 461665"/>
                <a:gd name="connsiteX1" fmla="*/ 5646473 w 5866811"/>
                <a:gd name="connsiteY1" fmla="*/ 0 h 461665"/>
                <a:gd name="connsiteX2" fmla="*/ 5866811 w 5866811"/>
                <a:gd name="connsiteY2" fmla="*/ 461665 h 461665"/>
                <a:gd name="connsiteX3" fmla="*/ 0 w 5866811"/>
                <a:gd name="connsiteY3" fmla="*/ 461665 h 461665"/>
                <a:gd name="connsiteX4" fmla="*/ 0 w 5866811"/>
                <a:gd name="connsiteY4" fmla="*/ 0 h 4616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66811" h="461665">
                  <a:moveTo>
                    <a:pt x="0" y="0"/>
                  </a:moveTo>
                  <a:lnTo>
                    <a:pt x="5646473" y="0"/>
                  </a:lnTo>
                  <a:lnTo>
                    <a:pt x="5866811" y="461665"/>
                  </a:lnTo>
                  <a:lnTo>
                    <a:pt x="0" y="461665"/>
                  </a:lnTo>
                  <a:lnTo>
                    <a:pt x="0" y="0"/>
                  </a:lnTo>
                  <a:close/>
                </a:path>
              </a:pathLst>
            </a:cu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C06CBDA-F594-164B-B8CA-B702A0E533E2}"/>
                </a:ext>
              </a:extLst>
            </p:cNvPr>
            <p:cNvSpPr txBox="1"/>
            <p:nvPr/>
          </p:nvSpPr>
          <p:spPr>
            <a:xfrm>
              <a:off x="641887" y="6462437"/>
              <a:ext cx="4998749" cy="338554"/>
            </a:xfrm>
            <a:prstGeom prst="rect">
              <a:avLst/>
            </a:prstGeom>
            <a:noFill/>
          </p:spPr>
          <p:txBody>
            <a:bodyPr wrap="square" rtlCol="0">
              <a:spAutoFit/>
            </a:bodyPr>
            <a:lstStyle/>
            <a:p>
              <a:pPr defTabSz="457192">
                <a:spcBef>
                  <a:spcPts val="1001"/>
                </a:spcBef>
                <a:buClr>
                  <a:srgbClr val="0073A5"/>
                </a:buClr>
                <a:buSzPct val="80000"/>
                <a:defRPr/>
              </a:pPr>
              <a:r>
                <a:rPr lang="en-US" sz="1600" b="1" dirty="0">
                  <a:solidFill>
                    <a:schemeClr val="bg1"/>
                  </a:solidFill>
                  <a:cs typeface="Arial" panose="020B0604020202020204" pitchFamily="34" charset="0"/>
                </a:rPr>
                <a:t>IEEESYSTEMSCOUNCIL.ORG/ DISTINGUISHED-LECTURERS</a:t>
              </a:r>
            </a:p>
          </p:txBody>
        </p:sp>
        <p:pic>
          <p:nvPicPr>
            <p:cNvPr id="21" name="Graphic 20" descr="Internet">
              <a:extLst>
                <a:ext uri="{FF2B5EF4-FFF2-40B4-BE49-F238E27FC236}">
                  <a16:creationId xmlns:a16="http://schemas.microsoft.com/office/drawing/2014/main" id="{43EED852-A736-EA42-9127-5CC8BA62780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01128" y="6385318"/>
              <a:ext cx="461665" cy="461665"/>
            </a:xfrm>
            <a:prstGeom prst="rect">
              <a:avLst/>
            </a:prstGeom>
          </p:spPr>
        </p:pic>
      </p:grpSp>
    </p:spTree>
    <p:extLst>
      <p:ext uri="{BB962C8B-B14F-4D97-AF65-F5344CB8AC3E}">
        <p14:creationId xmlns:p14="http://schemas.microsoft.com/office/powerpoint/2010/main" val="31551917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1B5C0463-BEB4-42DD-81A5-5C47A15F6C5F}"/>
              </a:ext>
            </a:extLst>
          </p:cNvPr>
          <p:cNvSpPr txBox="1">
            <a:spLocks/>
          </p:cNvSpPr>
          <p:nvPr/>
        </p:nvSpPr>
        <p:spPr>
          <a:xfrm>
            <a:off x="838199" y="1693422"/>
            <a:ext cx="10515599" cy="707886"/>
          </a:xfrm>
          <a:prstGeom prst="rect">
            <a:avLst/>
          </a:prstGeom>
        </p:spPr>
        <p:txBody>
          <a:bodyPr vert="horz" wrap="square" lIns="91440" tIns="45720" rIns="91440" bIns="45720" rtlCol="0">
            <a:sp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lgn="just">
              <a:buFont typeface="Wingdings 3" charset="2"/>
              <a:buNone/>
            </a:pPr>
            <a:r>
              <a:rPr lang="en-US" sz="2000" dirty="0">
                <a:solidFill>
                  <a:srgbClr val="222222"/>
                </a:solidFill>
              </a:rPr>
              <a:t>The Council recognizes the contributions and achievements in the systems engineering community by sponsoring numerous awards in the field including the following:</a:t>
            </a:r>
          </a:p>
        </p:txBody>
      </p:sp>
      <p:sp>
        <p:nvSpPr>
          <p:cNvPr id="7" name="Title 10">
            <a:extLst>
              <a:ext uri="{FF2B5EF4-FFF2-40B4-BE49-F238E27FC236}">
                <a16:creationId xmlns:a16="http://schemas.microsoft.com/office/drawing/2014/main" id="{771ECCEC-064C-4A39-A9EF-C4D5CF66948F}"/>
              </a:ext>
            </a:extLst>
          </p:cNvPr>
          <p:cNvSpPr txBox="1">
            <a:spLocks/>
          </p:cNvSpPr>
          <p:nvPr/>
        </p:nvSpPr>
        <p:spPr>
          <a:xfrm>
            <a:off x="711765" y="5581887"/>
            <a:ext cx="10310091" cy="400110"/>
          </a:xfrm>
          <a:prstGeom prst="rect">
            <a:avLst/>
          </a:prstGeom>
        </p:spPr>
        <p:txBody>
          <a:bodyPr vert="horz" wrap="square" lIns="91440" tIns="45720" rIns="91440" bIns="45720" rtlCol="0" anchor="b">
            <a:spAutoFit/>
          </a:bodyPr>
          <a:lstStyle>
            <a:lvl1pPr algn="l" defTabSz="457200" rtl="0" eaLnBrk="1" latinLnBrk="0" hangingPunct="1">
              <a:spcBef>
                <a:spcPct val="0"/>
              </a:spcBef>
              <a:buNone/>
              <a:defRPr sz="2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solidFill>
                  <a:srgbClr val="0070AB"/>
                </a:solidFill>
              </a:rPr>
              <a:t>All awards, forms, and previous winners are available on the website.</a:t>
            </a:r>
          </a:p>
        </p:txBody>
      </p:sp>
      <p:sp>
        <p:nvSpPr>
          <p:cNvPr id="5" name="Title 4">
            <a:extLst>
              <a:ext uri="{FF2B5EF4-FFF2-40B4-BE49-F238E27FC236}">
                <a16:creationId xmlns:a16="http://schemas.microsoft.com/office/drawing/2014/main" id="{E9CA8606-A492-41A2-9A5E-DE60DF366ED3}"/>
              </a:ext>
            </a:extLst>
          </p:cNvPr>
          <p:cNvSpPr>
            <a:spLocks noGrp="1"/>
          </p:cNvSpPr>
          <p:nvPr>
            <p:ph type="title"/>
          </p:nvPr>
        </p:nvSpPr>
        <p:spPr/>
        <p:txBody>
          <a:bodyPr/>
          <a:lstStyle/>
          <a:p>
            <a:r>
              <a:rPr lang="en-US" dirty="0"/>
              <a:t>Awards</a:t>
            </a:r>
          </a:p>
        </p:txBody>
      </p:sp>
      <p:pic>
        <p:nvPicPr>
          <p:cNvPr id="12" name="Graphic 11" descr="Wreath">
            <a:extLst>
              <a:ext uri="{FF2B5EF4-FFF2-40B4-BE49-F238E27FC236}">
                <a16:creationId xmlns:a16="http://schemas.microsoft.com/office/drawing/2014/main" id="{2380887E-EB76-4434-B58E-19D3AA78830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745692" y="2656079"/>
            <a:ext cx="677036" cy="677036"/>
          </a:xfrm>
          <a:prstGeom prst="rect">
            <a:avLst/>
          </a:prstGeom>
        </p:spPr>
      </p:pic>
      <p:pic>
        <p:nvPicPr>
          <p:cNvPr id="14" name="Graphic 13" descr="Diploma">
            <a:extLst>
              <a:ext uri="{FF2B5EF4-FFF2-40B4-BE49-F238E27FC236}">
                <a16:creationId xmlns:a16="http://schemas.microsoft.com/office/drawing/2014/main" id="{E62AA834-048F-4E49-821D-53CF1F13129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330057" y="2644261"/>
            <a:ext cx="677036" cy="677036"/>
          </a:xfrm>
          <a:prstGeom prst="rect">
            <a:avLst/>
          </a:prstGeom>
        </p:spPr>
      </p:pic>
      <p:pic>
        <p:nvPicPr>
          <p:cNvPr id="16" name="Graphic 15" descr="Diploma roll">
            <a:extLst>
              <a:ext uri="{FF2B5EF4-FFF2-40B4-BE49-F238E27FC236}">
                <a16:creationId xmlns:a16="http://schemas.microsoft.com/office/drawing/2014/main" id="{CA94E61D-D629-48BB-A2EE-5816A162852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222082" y="2666584"/>
            <a:ext cx="677036" cy="677036"/>
          </a:xfrm>
          <a:prstGeom prst="rect">
            <a:avLst/>
          </a:prstGeom>
        </p:spPr>
      </p:pic>
      <p:sp>
        <p:nvSpPr>
          <p:cNvPr id="22" name="TextBox 21">
            <a:extLst>
              <a:ext uri="{FF2B5EF4-FFF2-40B4-BE49-F238E27FC236}">
                <a16:creationId xmlns:a16="http://schemas.microsoft.com/office/drawing/2014/main" id="{E169030E-F8F2-4BDD-8456-01DBE91D87C0}"/>
              </a:ext>
            </a:extLst>
          </p:cNvPr>
          <p:cNvSpPr txBox="1"/>
          <p:nvPr/>
        </p:nvSpPr>
        <p:spPr>
          <a:xfrm>
            <a:off x="381300" y="3333000"/>
            <a:ext cx="2574551" cy="1900392"/>
          </a:xfrm>
          <a:prstGeom prst="rect">
            <a:avLst/>
          </a:prstGeom>
          <a:noFill/>
        </p:spPr>
        <p:txBody>
          <a:bodyPr wrap="square" rtlCol="0">
            <a:spAutoFit/>
          </a:bodyPr>
          <a:lstStyle/>
          <a:p>
            <a:pPr lvl="0" algn="ctr">
              <a:lnSpc>
                <a:spcPct val="107000"/>
              </a:lnSpc>
            </a:pPr>
            <a:r>
              <a:rPr lang="en-IE" sz="1400" b="1" dirty="0">
                <a:solidFill>
                  <a:sysClr val="windowText" lastClr="000000"/>
                </a:solidFill>
                <a:latin typeface="+mj-lt"/>
                <a:ea typeface="Times New Roman" panose="02020603050405020304" pitchFamily="18" charset="0"/>
                <a:cs typeface="Times New Roman" panose="02020603050405020304" pitchFamily="18" charset="0"/>
              </a:rPr>
              <a:t>Systems Journal Best Paper Award</a:t>
            </a:r>
          </a:p>
          <a:p>
            <a:pPr lvl="1" indent="-285745">
              <a:lnSpc>
                <a:spcPct val="90000"/>
              </a:lnSpc>
              <a:spcBef>
                <a:spcPts val="499"/>
              </a:spcBef>
              <a:buClr>
                <a:srgbClr val="0070AB"/>
              </a:buClr>
              <a:buFont typeface="Wingdings 3" panose="05040102010807070707" pitchFamily="18" charset="2"/>
              <a:buChar char=""/>
              <a:defRPr/>
            </a:pPr>
            <a:r>
              <a:rPr lang="en-US" sz="1100" dirty="0">
                <a:latin typeface="+mj-lt"/>
              </a:rPr>
              <a:t>Given annually to the papers deemed the best among those published in the IEEE Systems Journal during the preceding calendar year</a:t>
            </a:r>
          </a:p>
          <a:p>
            <a:pPr lvl="1" indent="-285745">
              <a:lnSpc>
                <a:spcPct val="90000"/>
              </a:lnSpc>
              <a:spcBef>
                <a:spcPts val="499"/>
              </a:spcBef>
              <a:buClr>
                <a:srgbClr val="0070AB"/>
              </a:buClr>
              <a:buFont typeface="Wingdings 3" panose="05040102010807070707" pitchFamily="18" charset="2"/>
              <a:buChar char=""/>
              <a:defRPr/>
            </a:pPr>
            <a:r>
              <a:rPr lang="en-US" sz="1100" b="1" dirty="0">
                <a:latin typeface="+mj-lt"/>
              </a:rPr>
              <a:t>Prize</a:t>
            </a:r>
            <a:r>
              <a:rPr lang="en-US" sz="1100" dirty="0">
                <a:latin typeface="+mj-lt"/>
              </a:rPr>
              <a:t>: A certificate presented to each author and $500 to be shared among the authors.</a:t>
            </a:r>
            <a:endParaRPr lang="en-IE" sz="1100" dirty="0">
              <a:latin typeface="+mj-lt"/>
            </a:endParaRPr>
          </a:p>
        </p:txBody>
      </p:sp>
      <p:sp>
        <p:nvSpPr>
          <p:cNvPr id="23" name="TextBox 22">
            <a:extLst>
              <a:ext uri="{FF2B5EF4-FFF2-40B4-BE49-F238E27FC236}">
                <a16:creationId xmlns:a16="http://schemas.microsoft.com/office/drawing/2014/main" id="{0324D11E-B1A9-4680-B273-101B6C80A508}"/>
              </a:ext>
            </a:extLst>
          </p:cNvPr>
          <p:cNvSpPr txBox="1"/>
          <p:nvPr/>
        </p:nvSpPr>
        <p:spPr>
          <a:xfrm>
            <a:off x="2800117" y="3349864"/>
            <a:ext cx="2355310" cy="1517531"/>
          </a:xfrm>
          <a:prstGeom prst="rect">
            <a:avLst/>
          </a:prstGeom>
          <a:noFill/>
        </p:spPr>
        <p:txBody>
          <a:bodyPr wrap="square" rtlCol="0">
            <a:spAutoFit/>
          </a:bodyPr>
          <a:lstStyle/>
          <a:p>
            <a:pPr lvl="0" algn="ctr">
              <a:lnSpc>
                <a:spcPct val="107000"/>
              </a:lnSpc>
            </a:pPr>
            <a:r>
              <a:rPr lang="en-IE" sz="1400" b="1" dirty="0">
                <a:solidFill>
                  <a:sysClr val="windowText" lastClr="000000"/>
                </a:solidFill>
                <a:latin typeface="+mj-lt"/>
                <a:ea typeface="Times New Roman" panose="02020603050405020304" pitchFamily="18" charset="0"/>
                <a:cs typeface="Times New Roman" panose="02020603050405020304" pitchFamily="18" charset="0"/>
              </a:rPr>
              <a:t>Outstanding Service Award</a:t>
            </a:r>
          </a:p>
          <a:p>
            <a:pPr lvl="1" indent="-285745">
              <a:lnSpc>
                <a:spcPct val="90000"/>
              </a:lnSpc>
              <a:spcBef>
                <a:spcPts val="499"/>
              </a:spcBef>
              <a:buClr>
                <a:srgbClr val="0070AB"/>
              </a:buClr>
              <a:buFont typeface="Wingdings 3" panose="05040102010807070707" pitchFamily="18" charset="2"/>
              <a:buChar char=""/>
              <a:defRPr/>
            </a:pPr>
            <a:r>
              <a:rPr lang="en-US" sz="1100" dirty="0">
                <a:latin typeface="+mj-lt"/>
              </a:rPr>
              <a:t>To honor long and distinguished service to the IEEE Systems Council at a level of dedication and achievement rarely demonstrated.</a:t>
            </a:r>
          </a:p>
          <a:p>
            <a:pPr lvl="1" indent="-285745">
              <a:lnSpc>
                <a:spcPct val="90000"/>
              </a:lnSpc>
              <a:spcBef>
                <a:spcPts val="499"/>
              </a:spcBef>
              <a:buClr>
                <a:srgbClr val="0070AB"/>
              </a:buClr>
              <a:buFont typeface="Wingdings 3" panose="05040102010807070707" pitchFamily="18" charset="2"/>
              <a:buChar char=""/>
              <a:defRPr/>
            </a:pPr>
            <a:r>
              <a:rPr lang="en-US" sz="1100" b="1" dirty="0">
                <a:latin typeface="+mj-lt"/>
              </a:rPr>
              <a:t>Prize</a:t>
            </a:r>
            <a:r>
              <a:rPr lang="en-US" sz="1100" dirty="0">
                <a:latin typeface="+mj-lt"/>
              </a:rPr>
              <a:t>: Plaque and $1,000</a:t>
            </a:r>
            <a:endParaRPr lang="en-IE" sz="1100" dirty="0">
              <a:latin typeface="+mj-lt"/>
            </a:endParaRPr>
          </a:p>
        </p:txBody>
      </p:sp>
      <p:sp>
        <p:nvSpPr>
          <p:cNvPr id="24" name="TextBox 23">
            <a:extLst>
              <a:ext uri="{FF2B5EF4-FFF2-40B4-BE49-F238E27FC236}">
                <a16:creationId xmlns:a16="http://schemas.microsoft.com/office/drawing/2014/main" id="{11AA8232-456A-4C55-B84B-0FCE92921036}"/>
              </a:ext>
            </a:extLst>
          </p:cNvPr>
          <p:cNvSpPr txBox="1"/>
          <p:nvPr/>
        </p:nvSpPr>
        <p:spPr>
          <a:xfrm>
            <a:off x="7574244" y="3360369"/>
            <a:ext cx="3972713" cy="2447529"/>
          </a:xfrm>
          <a:prstGeom prst="rect">
            <a:avLst/>
          </a:prstGeom>
          <a:noFill/>
        </p:spPr>
        <p:txBody>
          <a:bodyPr wrap="square" rtlCol="0">
            <a:spAutoFit/>
          </a:bodyPr>
          <a:lstStyle/>
          <a:p>
            <a:pPr lvl="0" algn="ctr">
              <a:lnSpc>
                <a:spcPct val="107000"/>
              </a:lnSpc>
            </a:pPr>
            <a:r>
              <a:rPr lang="en-IE" sz="1400" b="1" dirty="0">
                <a:solidFill>
                  <a:sysClr val="windowText" lastClr="000000"/>
                </a:solidFill>
                <a:latin typeface="+mj-lt"/>
                <a:ea typeface="Times New Roman" panose="02020603050405020304" pitchFamily="18" charset="0"/>
                <a:cs typeface="Times New Roman" panose="02020603050405020304" pitchFamily="18" charset="0"/>
              </a:rPr>
              <a:t>Scholarships</a:t>
            </a:r>
          </a:p>
          <a:p>
            <a:pPr lvl="1" indent="-285745">
              <a:lnSpc>
                <a:spcPct val="90000"/>
              </a:lnSpc>
              <a:spcBef>
                <a:spcPts val="499"/>
              </a:spcBef>
              <a:buClr>
                <a:srgbClr val="0070AB"/>
              </a:buClr>
              <a:buFont typeface="Wingdings 3" panose="05040102010807070707" pitchFamily="18" charset="2"/>
              <a:buChar char=""/>
              <a:defRPr/>
            </a:pPr>
            <a:r>
              <a:rPr lang="en-US" sz="1100" b="1" dirty="0">
                <a:latin typeface="+mj-lt"/>
              </a:rPr>
              <a:t>James O. Gray Graduate Scholarship</a:t>
            </a:r>
          </a:p>
          <a:p>
            <a:pPr lvl="2" indent="-285745">
              <a:lnSpc>
                <a:spcPct val="90000"/>
              </a:lnSpc>
              <a:spcBef>
                <a:spcPts val="499"/>
              </a:spcBef>
              <a:buClr>
                <a:srgbClr val="0070AB"/>
              </a:buClr>
              <a:buFont typeface="Wingdings 3" panose="05040102010807070707" pitchFamily="18" charset="2"/>
              <a:buChar char=""/>
              <a:defRPr/>
            </a:pPr>
            <a:r>
              <a:rPr lang="en-US" sz="1100" dirty="0">
                <a:latin typeface="+mj-lt"/>
              </a:rPr>
              <a:t>Recognizes students pursuing graduate studies in process control systems engineering, plant automation, or instrumentation measurement.</a:t>
            </a:r>
          </a:p>
          <a:p>
            <a:pPr lvl="2" indent="-285745">
              <a:lnSpc>
                <a:spcPct val="90000"/>
              </a:lnSpc>
              <a:spcBef>
                <a:spcPts val="499"/>
              </a:spcBef>
              <a:buClr>
                <a:srgbClr val="0070AB"/>
              </a:buClr>
              <a:buFont typeface="Wingdings 3" panose="05040102010807070707" pitchFamily="18" charset="2"/>
              <a:buChar char=""/>
              <a:defRPr/>
            </a:pPr>
            <a:r>
              <a:rPr lang="en-US" sz="1100" dirty="0">
                <a:latin typeface="+mj-lt"/>
              </a:rPr>
              <a:t>1 - $6,000 scholarship available</a:t>
            </a:r>
          </a:p>
          <a:p>
            <a:pPr lvl="1" indent="-285745">
              <a:lnSpc>
                <a:spcPct val="90000"/>
              </a:lnSpc>
              <a:spcBef>
                <a:spcPts val="499"/>
              </a:spcBef>
              <a:buClr>
                <a:srgbClr val="0070AB"/>
              </a:buClr>
              <a:buFont typeface="Wingdings 3" panose="05040102010807070707" pitchFamily="18" charset="2"/>
              <a:buChar char=""/>
              <a:defRPr/>
            </a:pPr>
            <a:r>
              <a:rPr lang="en-US" sz="1100" b="1" dirty="0">
                <a:latin typeface="+mj-lt"/>
              </a:rPr>
              <a:t>IEEE Systems Council Engineering Undergraduate Scholarship</a:t>
            </a:r>
          </a:p>
          <a:p>
            <a:pPr lvl="2" indent="-285745">
              <a:lnSpc>
                <a:spcPct val="90000"/>
              </a:lnSpc>
              <a:spcBef>
                <a:spcPts val="499"/>
              </a:spcBef>
              <a:buClr>
                <a:srgbClr val="0070AB"/>
              </a:buClr>
              <a:buFont typeface="Wingdings 3" panose="05040102010807070707" pitchFamily="18" charset="2"/>
              <a:buChar char=""/>
              <a:defRPr/>
            </a:pPr>
            <a:r>
              <a:rPr lang="en-IE" sz="1100" dirty="0">
                <a:latin typeface="+mj-lt"/>
              </a:rPr>
              <a:t>Recognizes students pursuing their first professional degree in any engineering discipline.</a:t>
            </a:r>
          </a:p>
          <a:p>
            <a:pPr lvl="2" indent="-285745">
              <a:lnSpc>
                <a:spcPct val="90000"/>
              </a:lnSpc>
              <a:spcBef>
                <a:spcPts val="499"/>
              </a:spcBef>
              <a:buClr>
                <a:srgbClr val="0070AB"/>
              </a:buClr>
              <a:buFont typeface="Wingdings 3" panose="05040102010807070707" pitchFamily="18" charset="2"/>
              <a:buChar char=""/>
              <a:defRPr/>
            </a:pPr>
            <a:r>
              <a:rPr lang="en-IE" sz="1100" dirty="0">
                <a:latin typeface="+mj-lt"/>
              </a:rPr>
              <a:t>2 - $5,000 scholarships available</a:t>
            </a:r>
          </a:p>
          <a:p>
            <a:pPr lvl="1" indent="-285745">
              <a:lnSpc>
                <a:spcPct val="90000"/>
              </a:lnSpc>
              <a:spcBef>
                <a:spcPts val="499"/>
              </a:spcBef>
              <a:buClr>
                <a:srgbClr val="0070AB"/>
              </a:buClr>
              <a:buFont typeface="Wingdings 3" panose="05040102010807070707" pitchFamily="18" charset="2"/>
              <a:buChar char=""/>
              <a:defRPr/>
            </a:pPr>
            <a:endParaRPr lang="en-IE" sz="1100" dirty="0">
              <a:latin typeface="+mj-lt"/>
            </a:endParaRPr>
          </a:p>
        </p:txBody>
      </p:sp>
      <p:grpSp>
        <p:nvGrpSpPr>
          <p:cNvPr id="3" name="Group 2">
            <a:extLst>
              <a:ext uri="{FF2B5EF4-FFF2-40B4-BE49-F238E27FC236}">
                <a16:creationId xmlns:a16="http://schemas.microsoft.com/office/drawing/2014/main" id="{FFD464E9-2406-C34E-A288-059478958B40}"/>
              </a:ext>
            </a:extLst>
          </p:cNvPr>
          <p:cNvGrpSpPr/>
          <p:nvPr/>
        </p:nvGrpSpPr>
        <p:grpSpPr>
          <a:xfrm>
            <a:off x="0" y="6385318"/>
            <a:ext cx="5866811" cy="472682"/>
            <a:chOff x="0" y="6385318"/>
            <a:chExt cx="5866811" cy="472682"/>
          </a:xfrm>
        </p:grpSpPr>
        <p:sp>
          <p:nvSpPr>
            <p:cNvPr id="2" name="Rectangle 1">
              <a:extLst>
                <a:ext uri="{FF2B5EF4-FFF2-40B4-BE49-F238E27FC236}">
                  <a16:creationId xmlns:a16="http://schemas.microsoft.com/office/drawing/2014/main" id="{59580F16-2CAB-D947-B1DB-213F16571647}"/>
                </a:ext>
              </a:extLst>
            </p:cNvPr>
            <p:cNvSpPr/>
            <p:nvPr/>
          </p:nvSpPr>
          <p:spPr>
            <a:xfrm>
              <a:off x="0" y="6396335"/>
              <a:ext cx="5866811" cy="461665"/>
            </a:xfrm>
            <a:custGeom>
              <a:avLst/>
              <a:gdLst>
                <a:gd name="connsiteX0" fmla="*/ 0 w 5866811"/>
                <a:gd name="connsiteY0" fmla="*/ 0 h 461665"/>
                <a:gd name="connsiteX1" fmla="*/ 5866811 w 5866811"/>
                <a:gd name="connsiteY1" fmla="*/ 0 h 461665"/>
                <a:gd name="connsiteX2" fmla="*/ 5866811 w 5866811"/>
                <a:gd name="connsiteY2" fmla="*/ 461665 h 461665"/>
                <a:gd name="connsiteX3" fmla="*/ 0 w 5866811"/>
                <a:gd name="connsiteY3" fmla="*/ 461665 h 461665"/>
                <a:gd name="connsiteX4" fmla="*/ 0 w 5866811"/>
                <a:gd name="connsiteY4" fmla="*/ 0 h 461665"/>
                <a:gd name="connsiteX0" fmla="*/ 0 w 5866811"/>
                <a:gd name="connsiteY0" fmla="*/ 0 h 461665"/>
                <a:gd name="connsiteX1" fmla="*/ 5646473 w 5866811"/>
                <a:gd name="connsiteY1" fmla="*/ 0 h 461665"/>
                <a:gd name="connsiteX2" fmla="*/ 5866811 w 5866811"/>
                <a:gd name="connsiteY2" fmla="*/ 461665 h 461665"/>
                <a:gd name="connsiteX3" fmla="*/ 0 w 5866811"/>
                <a:gd name="connsiteY3" fmla="*/ 461665 h 461665"/>
                <a:gd name="connsiteX4" fmla="*/ 0 w 5866811"/>
                <a:gd name="connsiteY4" fmla="*/ 0 h 4616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66811" h="461665">
                  <a:moveTo>
                    <a:pt x="0" y="0"/>
                  </a:moveTo>
                  <a:lnTo>
                    <a:pt x="5646473" y="0"/>
                  </a:lnTo>
                  <a:lnTo>
                    <a:pt x="5866811" y="461665"/>
                  </a:lnTo>
                  <a:lnTo>
                    <a:pt x="0" y="461665"/>
                  </a:lnTo>
                  <a:lnTo>
                    <a:pt x="0" y="0"/>
                  </a:lnTo>
                  <a:close/>
                </a:path>
              </a:pathLst>
            </a:cu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49091588-A962-4092-BFEE-F887E6230DE4}"/>
                </a:ext>
              </a:extLst>
            </p:cNvPr>
            <p:cNvSpPr txBox="1"/>
            <p:nvPr/>
          </p:nvSpPr>
          <p:spPr>
            <a:xfrm>
              <a:off x="641887" y="6462437"/>
              <a:ext cx="4998749" cy="338554"/>
            </a:xfrm>
            <a:prstGeom prst="rect">
              <a:avLst/>
            </a:prstGeom>
            <a:noFill/>
          </p:spPr>
          <p:txBody>
            <a:bodyPr wrap="square" rtlCol="0">
              <a:spAutoFit/>
            </a:bodyPr>
            <a:lstStyle/>
            <a:p>
              <a:pPr defTabSz="457192">
                <a:spcBef>
                  <a:spcPts val="1001"/>
                </a:spcBef>
                <a:buClr>
                  <a:srgbClr val="0073A5"/>
                </a:buClr>
                <a:buSzPct val="80000"/>
                <a:defRPr/>
              </a:pPr>
              <a:r>
                <a:rPr lang="en-US" sz="1600" b="1" dirty="0">
                  <a:solidFill>
                    <a:schemeClr val="bg1"/>
                  </a:solidFill>
                  <a:cs typeface="Arial" panose="020B0604020202020204" pitchFamily="34" charset="0"/>
                </a:rPr>
                <a:t>IEEESYSTEMSCOUNCIL.ORG/AWARDS</a:t>
              </a:r>
            </a:p>
          </p:txBody>
        </p:sp>
        <p:pic>
          <p:nvPicPr>
            <p:cNvPr id="13" name="Graphic 12" descr="Internet">
              <a:extLst>
                <a:ext uri="{FF2B5EF4-FFF2-40B4-BE49-F238E27FC236}">
                  <a16:creationId xmlns:a16="http://schemas.microsoft.com/office/drawing/2014/main" id="{113A0993-678B-4688-93ED-4752F09F17F7}"/>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1128" y="6385318"/>
              <a:ext cx="461665" cy="461665"/>
            </a:xfrm>
            <a:prstGeom prst="rect">
              <a:avLst/>
            </a:prstGeom>
          </p:spPr>
        </p:pic>
      </p:grpSp>
      <p:pic>
        <p:nvPicPr>
          <p:cNvPr id="10" name="Graphic 9" descr="Ribbon">
            <a:extLst>
              <a:ext uri="{FF2B5EF4-FFF2-40B4-BE49-F238E27FC236}">
                <a16:creationId xmlns:a16="http://schemas.microsoft.com/office/drawing/2014/main" id="{4353E73A-EA55-82DC-B546-D985E9D78F6F}"/>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p:blipFill>
        <p:spPr>
          <a:xfrm>
            <a:off x="5996498" y="2660706"/>
            <a:ext cx="627895" cy="627895"/>
          </a:xfrm>
          <a:prstGeom prst="rect">
            <a:avLst/>
          </a:prstGeom>
        </p:spPr>
      </p:pic>
      <p:sp>
        <p:nvSpPr>
          <p:cNvPr id="17" name="TextBox 16">
            <a:extLst>
              <a:ext uri="{FF2B5EF4-FFF2-40B4-BE49-F238E27FC236}">
                <a16:creationId xmlns:a16="http://schemas.microsoft.com/office/drawing/2014/main" id="{67F399A1-6FF2-6DB6-3ABC-4D64E9FEE86D}"/>
              </a:ext>
            </a:extLst>
          </p:cNvPr>
          <p:cNvSpPr txBox="1"/>
          <p:nvPr/>
        </p:nvSpPr>
        <p:spPr>
          <a:xfrm>
            <a:off x="5096347" y="3360369"/>
            <a:ext cx="2646136" cy="1443344"/>
          </a:xfrm>
          <a:prstGeom prst="rect">
            <a:avLst/>
          </a:prstGeom>
          <a:noFill/>
        </p:spPr>
        <p:txBody>
          <a:bodyPr wrap="square" rtlCol="0">
            <a:spAutoFit/>
          </a:bodyPr>
          <a:lstStyle/>
          <a:p>
            <a:pPr lvl="0" algn="ctr">
              <a:lnSpc>
                <a:spcPct val="107000"/>
              </a:lnSpc>
            </a:pPr>
            <a:r>
              <a:rPr lang="en-IE" sz="1400" b="1" dirty="0">
                <a:solidFill>
                  <a:sysClr val="windowText" lastClr="000000"/>
                </a:solidFill>
                <a:latin typeface="+mj-lt"/>
                <a:ea typeface="Times New Roman" panose="02020603050405020304" pitchFamily="18" charset="0"/>
                <a:cs typeface="Times New Roman" panose="02020603050405020304" pitchFamily="18" charset="0"/>
              </a:rPr>
              <a:t>Chapter and Student Branch Chapter of the Year</a:t>
            </a:r>
          </a:p>
          <a:p>
            <a:pPr lvl="1" indent="-285745">
              <a:lnSpc>
                <a:spcPct val="90000"/>
              </a:lnSpc>
              <a:spcBef>
                <a:spcPts val="499"/>
              </a:spcBef>
              <a:buClr>
                <a:srgbClr val="0070AB"/>
              </a:buClr>
              <a:buFont typeface="Wingdings 3" panose="05040102010807070707" pitchFamily="18" charset="2"/>
              <a:buChar char=""/>
              <a:defRPr/>
            </a:pPr>
            <a:r>
              <a:rPr lang="en-US" sz="1100" b="0" i="0" dirty="0">
                <a:solidFill>
                  <a:srgbClr val="222222"/>
                </a:solidFill>
                <a:effectLst/>
                <a:latin typeface="+mj-lt"/>
              </a:rPr>
              <a:t>To recognize one Systems Council Chapter/Student Branch Chapter for significant activity and service to its members.</a:t>
            </a:r>
          </a:p>
          <a:p>
            <a:pPr lvl="1" indent="-285745">
              <a:lnSpc>
                <a:spcPct val="90000"/>
              </a:lnSpc>
              <a:spcBef>
                <a:spcPts val="499"/>
              </a:spcBef>
              <a:buClr>
                <a:srgbClr val="0070AB"/>
              </a:buClr>
              <a:buFont typeface="Wingdings 3" panose="05040102010807070707" pitchFamily="18" charset="2"/>
              <a:buChar char=""/>
              <a:defRPr/>
            </a:pPr>
            <a:r>
              <a:rPr lang="en-US" sz="1100" b="1" dirty="0">
                <a:latin typeface="+mj-lt"/>
              </a:rPr>
              <a:t>Prize</a:t>
            </a:r>
            <a:r>
              <a:rPr lang="en-US" sz="1100" dirty="0">
                <a:latin typeface="+mj-lt"/>
              </a:rPr>
              <a:t>: </a:t>
            </a:r>
            <a:r>
              <a:rPr lang="en-US" sz="1100" b="0" i="0" dirty="0">
                <a:solidFill>
                  <a:srgbClr val="222222"/>
                </a:solidFill>
                <a:effectLst/>
                <a:latin typeface="+mj-lt"/>
              </a:rPr>
              <a:t>Certificate</a:t>
            </a:r>
            <a:r>
              <a:rPr lang="en-US" sz="1100" dirty="0">
                <a:solidFill>
                  <a:srgbClr val="222222"/>
                </a:solidFill>
                <a:latin typeface="+mj-lt"/>
              </a:rPr>
              <a:t> and $1,000</a:t>
            </a:r>
            <a:r>
              <a:rPr lang="en-US" sz="1100" b="0" i="0" dirty="0">
                <a:solidFill>
                  <a:srgbClr val="222222"/>
                </a:solidFill>
                <a:effectLst/>
                <a:latin typeface="+mj-lt"/>
              </a:rPr>
              <a:t> </a:t>
            </a:r>
            <a:endParaRPr lang="en-IE" sz="1100" dirty="0">
              <a:latin typeface="+mj-lt"/>
            </a:endParaRPr>
          </a:p>
        </p:txBody>
      </p:sp>
    </p:spTree>
    <p:extLst>
      <p:ext uri="{BB962C8B-B14F-4D97-AF65-F5344CB8AC3E}">
        <p14:creationId xmlns:p14="http://schemas.microsoft.com/office/powerpoint/2010/main" val="39378299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19C9190-1E39-49EC-9478-0B9E3D2C2280}"/>
              </a:ext>
            </a:extLst>
          </p:cNvPr>
          <p:cNvSpPr>
            <a:spLocks noGrp="1"/>
          </p:cNvSpPr>
          <p:nvPr>
            <p:ph type="title"/>
          </p:nvPr>
        </p:nvSpPr>
        <p:spPr/>
        <p:txBody>
          <a:bodyPr/>
          <a:lstStyle/>
          <a:p>
            <a:r>
              <a:rPr lang="en-US" dirty="0"/>
              <a:t>What Can the Council Do For You?</a:t>
            </a:r>
          </a:p>
        </p:txBody>
      </p:sp>
      <p:grpSp>
        <p:nvGrpSpPr>
          <p:cNvPr id="3" name="Group 2">
            <a:extLst>
              <a:ext uri="{FF2B5EF4-FFF2-40B4-BE49-F238E27FC236}">
                <a16:creationId xmlns:a16="http://schemas.microsoft.com/office/drawing/2014/main" id="{8F80246A-2FB1-4C4D-BFEB-B4E3E8B740EA}"/>
              </a:ext>
            </a:extLst>
          </p:cNvPr>
          <p:cNvGrpSpPr/>
          <p:nvPr/>
        </p:nvGrpSpPr>
        <p:grpSpPr>
          <a:xfrm>
            <a:off x="2094555" y="3270267"/>
            <a:ext cx="9032471" cy="2727107"/>
            <a:chOff x="2018355" y="3371865"/>
            <a:chExt cx="9032471" cy="2727107"/>
          </a:xfrm>
        </p:grpSpPr>
        <p:pic>
          <p:nvPicPr>
            <p:cNvPr id="6" name="Graphic 5" descr="Meeting">
              <a:extLst>
                <a:ext uri="{FF2B5EF4-FFF2-40B4-BE49-F238E27FC236}">
                  <a16:creationId xmlns:a16="http://schemas.microsoft.com/office/drawing/2014/main" id="{F0D5C40D-B6FD-4F4C-BC11-D8D0EE2C5CE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018824" y="3371865"/>
              <a:ext cx="664523" cy="664523"/>
            </a:xfrm>
            <a:prstGeom prst="rect">
              <a:avLst/>
            </a:prstGeom>
          </p:spPr>
        </p:pic>
        <p:pic>
          <p:nvPicPr>
            <p:cNvPr id="8" name="Graphic 7" descr="Pencil">
              <a:extLst>
                <a:ext uri="{FF2B5EF4-FFF2-40B4-BE49-F238E27FC236}">
                  <a16:creationId xmlns:a16="http://schemas.microsoft.com/office/drawing/2014/main" id="{D75FE034-8A47-420C-8AFC-36DF7D78552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018824" y="4397579"/>
              <a:ext cx="555171" cy="555171"/>
            </a:xfrm>
            <a:prstGeom prst="rect">
              <a:avLst/>
            </a:prstGeom>
          </p:spPr>
        </p:pic>
        <p:pic>
          <p:nvPicPr>
            <p:cNvPr id="10" name="Graphic 9" descr="Head with gears">
              <a:extLst>
                <a:ext uri="{FF2B5EF4-FFF2-40B4-BE49-F238E27FC236}">
                  <a16:creationId xmlns:a16="http://schemas.microsoft.com/office/drawing/2014/main" id="{BDFF2616-917D-4A5F-A582-E4B18950FE1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018355" y="5424663"/>
              <a:ext cx="555171" cy="555171"/>
            </a:xfrm>
            <a:prstGeom prst="rect">
              <a:avLst/>
            </a:prstGeom>
          </p:spPr>
        </p:pic>
        <p:pic>
          <p:nvPicPr>
            <p:cNvPr id="12" name="Graphic 11" descr="Ribbon">
              <a:extLst>
                <a:ext uri="{FF2B5EF4-FFF2-40B4-BE49-F238E27FC236}">
                  <a16:creationId xmlns:a16="http://schemas.microsoft.com/office/drawing/2014/main" id="{5576F332-4247-46BA-ACFE-0E5E3C50CAF3}"/>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p:blipFill>
          <p:spPr>
            <a:xfrm>
              <a:off x="6533290" y="3458928"/>
              <a:ext cx="562120" cy="562120"/>
            </a:xfrm>
            <a:prstGeom prst="rect">
              <a:avLst/>
            </a:prstGeom>
          </p:spPr>
        </p:pic>
        <p:pic>
          <p:nvPicPr>
            <p:cNvPr id="20" name="Graphic 19" descr="Lightbulb">
              <a:extLst>
                <a:ext uri="{FF2B5EF4-FFF2-40B4-BE49-F238E27FC236}">
                  <a16:creationId xmlns:a16="http://schemas.microsoft.com/office/drawing/2014/main" id="{C2BA328F-EE77-48A3-8BB8-F1B310107F26}"/>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6533290" y="4375150"/>
              <a:ext cx="594777" cy="594777"/>
            </a:xfrm>
            <a:prstGeom prst="rect">
              <a:avLst/>
            </a:prstGeom>
          </p:spPr>
        </p:pic>
        <p:pic>
          <p:nvPicPr>
            <p:cNvPr id="24" name="Graphic 23" descr="Handshake">
              <a:extLst>
                <a:ext uri="{FF2B5EF4-FFF2-40B4-BE49-F238E27FC236}">
                  <a16:creationId xmlns:a16="http://schemas.microsoft.com/office/drawing/2014/main" id="{A759D39E-0277-4D16-9340-6CBA516161A1}"/>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6425994" y="5322260"/>
              <a:ext cx="776712" cy="776712"/>
            </a:xfrm>
            <a:prstGeom prst="rect">
              <a:avLst/>
            </a:prstGeom>
          </p:spPr>
        </p:pic>
        <p:sp>
          <p:nvSpPr>
            <p:cNvPr id="26" name="TextBox 25">
              <a:extLst>
                <a:ext uri="{FF2B5EF4-FFF2-40B4-BE49-F238E27FC236}">
                  <a16:creationId xmlns:a16="http://schemas.microsoft.com/office/drawing/2014/main" id="{8D5903C3-D76B-48E1-B49C-C68CEEE7F264}"/>
                </a:ext>
              </a:extLst>
            </p:cNvPr>
            <p:cNvSpPr txBox="1"/>
            <p:nvPr/>
          </p:nvSpPr>
          <p:spPr>
            <a:xfrm>
              <a:off x="3000444" y="3505102"/>
              <a:ext cx="3133179" cy="461665"/>
            </a:xfrm>
            <a:prstGeom prst="rect">
              <a:avLst/>
            </a:prstGeom>
            <a:noFill/>
          </p:spPr>
          <p:txBody>
            <a:bodyPr wrap="square" rtlCol="0">
              <a:spAutoFit/>
            </a:bodyPr>
            <a:lstStyle/>
            <a:p>
              <a:r>
                <a:rPr lang="en-US" sz="2400" dirty="0">
                  <a:latin typeface="+mj-lt"/>
                </a:rPr>
                <a:t>Conferences</a:t>
              </a:r>
            </a:p>
          </p:txBody>
        </p:sp>
        <p:sp>
          <p:nvSpPr>
            <p:cNvPr id="32" name="TextBox 31">
              <a:extLst>
                <a:ext uri="{FF2B5EF4-FFF2-40B4-BE49-F238E27FC236}">
                  <a16:creationId xmlns:a16="http://schemas.microsoft.com/office/drawing/2014/main" id="{CC92B611-FB74-4607-B4EF-8C4F843731EF}"/>
                </a:ext>
              </a:extLst>
            </p:cNvPr>
            <p:cNvSpPr txBox="1"/>
            <p:nvPr/>
          </p:nvSpPr>
          <p:spPr>
            <a:xfrm>
              <a:off x="3000443" y="4396257"/>
              <a:ext cx="3416209" cy="461665"/>
            </a:xfrm>
            <a:prstGeom prst="rect">
              <a:avLst/>
            </a:prstGeom>
            <a:noFill/>
          </p:spPr>
          <p:txBody>
            <a:bodyPr wrap="square" rtlCol="0">
              <a:spAutoFit/>
            </a:bodyPr>
            <a:lstStyle/>
            <a:p>
              <a:r>
                <a:rPr lang="en-US" sz="2400" dirty="0">
                  <a:latin typeface="+mj-lt"/>
                </a:rPr>
                <a:t>Publications</a:t>
              </a:r>
            </a:p>
          </p:txBody>
        </p:sp>
        <p:sp>
          <p:nvSpPr>
            <p:cNvPr id="34" name="TextBox 33">
              <a:extLst>
                <a:ext uri="{FF2B5EF4-FFF2-40B4-BE49-F238E27FC236}">
                  <a16:creationId xmlns:a16="http://schemas.microsoft.com/office/drawing/2014/main" id="{8429FE49-E018-4013-BF8C-6B0F111C2816}"/>
                </a:ext>
              </a:extLst>
            </p:cNvPr>
            <p:cNvSpPr txBox="1"/>
            <p:nvPr/>
          </p:nvSpPr>
          <p:spPr>
            <a:xfrm>
              <a:off x="2994347" y="5449780"/>
              <a:ext cx="3607363" cy="461665"/>
            </a:xfrm>
            <a:prstGeom prst="rect">
              <a:avLst/>
            </a:prstGeom>
            <a:noFill/>
          </p:spPr>
          <p:txBody>
            <a:bodyPr wrap="square" rtlCol="0">
              <a:spAutoFit/>
            </a:bodyPr>
            <a:lstStyle/>
            <a:p>
              <a:r>
                <a:rPr lang="en-US" sz="2400" dirty="0">
                  <a:latin typeface="+mj-lt"/>
                </a:rPr>
                <a:t>Technical Activities</a:t>
              </a:r>
            </a:p>
          </p:txBody>
        </p:sp>
        <p:sp>
          <p:nvSpPr>
            <p:cNvPr id="36" name="TextBox 35">
              <a:extLst>
                <a:ext uri="{FF2B5EF4-FFF2-40B4-BE49-F238E27FC236}">
                  <a16:creationId xmlns:a16="http://schemas.microsoft.com/office/drawing/2014/main" id="{6DE25BA5-6C57-48FE-87B8-BAD5C54D2F11}"/>
                </a:ext>
              </a:extLst>
            </p:cNvPr>
            <p:cNvSpPr txBox="1"/>
            <p:nvPr/>
          </p:nvSpPr>
          <p:spPr>
            <a:xfrm>
              <a:off x="7933428" y="3505102"/>
              <a:ext cx="2841171" cy="461665"/>
            </a:xfrm>
            <a:prstGeom prst="rect">
              <a:avLst/>
            </a:prstGeom>
            <a:noFill/>
          </p:spPr>
          <p:txBody>
            <a:bodyPr wrap="square" rtlCol="0">
              <a:spAutoFit/>
            </a:bodyPr>
            <a:lstStyle/>
            <a:p>
              <a:r>
                <a:rPr lang="en-US" sz="2400" dirty="0">
                  <a:latin typeface="+mj-lt"/>
                </a:rPr>
                <a:t>Awards</a:t>
              </a:r>
            </a:p>
          </p:txBody>
        </p:sp>
        <p:sp>
          <p:nvSpPr>
            <p:cNvPr id="38" name="TextBox 37">
              <a:extLst>
                <a:ext uri="{FF2B5EF4-FFF2-40B4-BE49-F238E27FC236}">
                  <a16:creationId xmlns:a16="http://schemas.microsoft.com/office/drawing/2014/main" id="{34807958-A041-4B44-95B1-DFA50366161B}"/>
                </a:ext>
              </a:extLst>
            </p:cNvPr>
            <p:cNvSpPr txBox="1"/>
            <p:nvPr/>
          </p:nvSpPr>
          <p:spPr>
            <a:xfrm>
              <a:off x="7933428" y="4394688"/>
              <a:ext cx="2155371" cy="461665"/>
            </a:xfrm>
            <a:prstGeom prst="rect">
              <a:avLst/>
            </a:prstGeom>
            <a:noFill/>
          </p:spPr>
          <p:txBody>
            <a:bodyPr wrap="square" rtlCol="0">
              <a:spAutoFit/>
            </a:bodyPr>
            <a:lstStyle/>
            <a:p>
              <a:r>
                <a:rPr lang="en-US" sz="2400" dirty="0">
                  <a:latin typeface="+mj-lt"/>
                </a:rPr>
                <a:t>Education</a:t>
              </a:r>
            </a:p>
          </p:txBody>
        </p:sp>
        <p:sp>
          <p:nvSpPr>
            <p:cNvPr id="40" name="TextBox 39">
              <a:extLst>
                <a:ext uri="{FF2B5EF4-FFF2-40B4-BE49-F238E27FC236}">
                  <a16:creationId xmlns:a16="http://schemas.microsoft.com/office/drawing/2014/main" id="{2A90B175-5F0E-462A-8B60-E1D608FB60C4}"/>
                </a:ext>
              </a:extLst>
            </p:cNvPr>
            <p:cNvSpPr txBox="1"/>
            <p:nvPr/>
          </p:nvSpPr>
          <p:spPr>
            <a:xfrm>
              <a:off x="7939125" y="5433768"/>
              <a:ext cx="3111701" cy="461665"/>
            </a:xfrm>
            <a:prstGeom prst="rect">
              <a:avLst/>
            </a:prstGeom>
            <a:noFill/>
          </p:spPr>
          <p:txBody>
            <a:bodyPr wrap="square" rtlCol="0">
              <a:spAutoFit/>
            </a:bodyPr>
            <a:lstStyle/>
            <a:p>
              <a:r>
                <a:rPr lang="en-US" sz="2400" dirty="0">
                  <a:latin typeface="+mj-lt"/>
                </a:rPr>
                <a:t>Networking</a:t>
              </a:r>
            </a:p>
          </p:txBody>
        </p:sp>
        <p:cxnSp>
          <p:nvCxnSpPr>
            <p:cNvPr id="43" name="Straight Connector 42">
              <a:extLst>
                <a:ext uri="{FF2B5EF4-FFF2-40B4-BE49-F238E27FC236}">
                  <a16:creationId xmlns:a16="http://schemas.microsoft.com/office/drawing/2014/main" id="{D40C3E43-654B-4BC7-AB67-9C51E5F9ECD8}"/>
                </a:ext>
              </a:extLst>
            </p:cNvPr>
            <p:cNvCxnSpPr>
              <a:cxnSpLocks/>
            </p:cNvCxnSpPr>
            <p:nvPr/>
          </p:nvCxnSpPr>
          <p:spPr>
            <a:xfrm>
              <a:off x="2841895" y="3505102"/>
              <a:ext cx="0" cy="452359"/>
            </a:xfrm>
            <a:prstGeom prst="line">
              <a:avLst/>
            </a:prstGeom>
            <a:ln>
              <a:solidFill>
                <a:srgbClr val="005D49"/>
              </a:solidFill>
            </a:ln>
          </p:spPr>
          <p:style>
            <a:lnRef idx="1">
              <a:schemeClr val="accent1"/>
            </a:lnRef>
            <a:fillRef idx="0">
              <a:schemeClr val="accent1"/>
            </a:fillRef>
            <a:effectRef idx="0">
              <a:schemeClr val="accent1"/>
            </a:effectRef>
            <a:fontRef idx="minor">
              <a:schemeClr val="tx1"/>
            </a:fontRef>
          </p:style>
        </p:cxnSp>
        <p:pic>
          <p:nvPicPr>
            <p:cNvPr id="47" name="Picture 46">
              <a:extLst>
                <a:ext uri="{FF2B5EF4-FFF2-40B4-BE49-F238E27FC236}">
                  <a16:creationId xmlns:a16="http://schemas.microsoft.com/office/drawing/2014/main" id="{8F8A11D5-4A84-45D3-AA46-DCE09FB38AC5}"/>
                </a:ext>
              </a:extLst>
            </p:cNvPr>
            <p:cNvPicPr>
              <a:picLocks noChangeAspect="1"/>
            </p:cNvPicPr>
            <p:nvPr/>
          </p:nvPicPr>
          <p:blipFill>
            <a:blip r:embed="rId14"/>
            <a:stretch>
              <a:fillRect/>
            </a:stretch>
          </p:blipFill>
          <p:spPr>
            <a:xfrm>
              <a:off x="2841895" y="5470580"/>
              <a:ext cx="6097" cy="463336"/>
            </a:xfrm>
            <a:prstGeom prst="rect">
              <a:avLst/>
            </a:prstGeom>
          </p:spPr>
        </p:pic>
        <p:cxnSp>
          <p:nvCxnSpPr>
            <p:cNvPr id="25" name="Straight Connector 24">
              <a:extLst>
                <a:ext uri="{FF2B5EF4-FFF2-40B4-BE49-F238E27FC236}">
                  <a16:creationId xmlns:a16="http://schemas.microsoft.com/office/drawing/2014/main" id="{91043781-A849-4A5E-BABD-1534E3F31575}"/>
                </a:ext>
              </a:extLst>
            </p:cNvPr>
            <p:cNvCxnSpPr>
              <a:cxnSpLocks/>
            </p:cNvCxnSpPr>
            <p:nvPr/>
          </p:nvCxnSpPr>
          <p:spPr>
            <a:xfrm>
              <a:off x="2841895" y="4448985"/>
              <a:ext cx="0" cy="452359"/>
            </a:xfrm>
            <a:prstGeom prst="line">
              <a:avLst/>
            </a:prstGeom>
            <a:ln>
              <a:solidFill>
                <a:srgbClr val="005D49"/>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EAA1A686-9D7C-4589-8C09-5BC3280C9968}"/>
                </a:ext>
              </a:extLst>
            </p:cNvPr>
            <p:cNvCxnSpPr>
              <a:cxnSpLocks/>
            </p:cNvCxnSpPr>
            <p:nvPr/>
          </p:nvCxnSpPr>
          <p:spPr>
            <a:xfrm>
              <a:off x="2841895" y="5471756"/>
              <a:ext cx="0" cy="452359"/>
            </a:xfrm>
            <a:prstGeom prst="line">
              <a:avLst/>
            </a:prstGeom>
            <a:ln>
              <a:solidFill>
                <a:srgbClr val="005D49"/>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1077B7CB-5D23-43EF-85DC-E5490E0938D3}"/>
                </a:ext>
              </a:extLst>
            </p:cNvPr>
            <p:cNvCxnSpPr>
              <a:cxnSpLocks/>
            </p:cNvCxnSpPr>
            <p:nvPr/>
          </p:nvCxnSpPr>
          <p:spPr>
            <a:xfrm>
              <a:off x="7442032" y="3499240"/>
              <a:ext cx="0" cy="452359"/>
            </a:xfrm>
            <a:prstGeom prst="line">
              <a:avLst/>
            </a:prstGeom>
            <a:ln>
              <a:solidFill>
                <a:srgbClr val="005D49"/>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826E136B-A139-47B8-8AB1-9170A03F29CE}"/>
                </a:ext>
              </a:extLst>
            </p:cNvPr>
            <p:cNvCxnSpPr>
              <a:cxnSpLocks/>
            </p:cNvCxnSpPr>
            <p:nvPr/>
          </p:nvCxnSpPr>
          <p:spPr>
            <a:xfrm>
              <a:off x="7442032" y="4443123"/>
              <a:ext cx="0" cy="452359"/>
            </a:xfrm>
            <a:prstGeom prst="line">
              <a:avLst/>
            </a:prstGeom>
            <a:ln>
              <a:solidFill>
                <a:srgbClr val="005D49"/>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76D92E55-C19C-4565-8647-EB4747259BCE}"/>
                </a:ext>
              </a:extLst>
            </p:cNvPr>
            <p:cNvCxnSpPr>
              <a:cxnSpLocks/>
            </p:cNvCxnSpPr>
            <p:nvPr/>
          </p:nvCxnSpPr>
          <p:spPr>
            <a:xfrm>
              <a:off x="7442032" y="5465894"/>
              <a:ext cx="0" cy="452359"/>
            </a:xfrm>
            <a:prstGeom prst="line">
              <a:avLst/>
            </a:prstGeom>
            <a:ln>
              <a:solidFill>
                <a:srgbClr val="005D49"/>
              </a:solidFill>
            </a:ln>
          </p:spPr>
          <p:style>
            <a:lnRef idx="1">
              <a:schemeClr val="accent1"/>
            </a:lnRef>
            <a:fillRef idx="0">
              <a:schemeClr val="accent1"/>
            </a:fillRef>
            <a:effectRef idx="0">
              <a:schemeClr val="accent1"/>
            </a:effectRef>
            <a:fontRef idx="minor">
              <a:schemeClr val="tx1"/>
            </a:fontRef>
          </p:style>
        </p:cxnSp>
      </p:grpSp>
      <p:sp>
        <p:nvSpPr>
          <p:cNvPr id="33" name="Content Placeholder 2">
            <a:extLst>
              <a:ext uri="{FF2B5EF4-FFF2-40B4-BE49-F238E27FC236}">
                <a16:creationId xmlns:a16="http://schemas.microsoft.com/office/drawing/2014/main" id="{9D6F543D-F65C-4A1E-82E2-439088C4C801}"/>
              </a:ext>
            </a:extLst>
          </p:cNvPr>
          <p:cNvSpPr txBox="1">
            <a:spLocks/>
          </p:cNvSpPr>
          <p:nvPr/>
        </p:nvSpPr>
        <p:spPr>
          <a:xfrm>
            <a:off x="838199" y="1701438"/>
            <a:ext cx="9559697" cy="1323439"/>
          </a:xfrm>
          <a:prstGeom prst="rect">
            <a:avLst/>
          </a:prstGeom>
        </p:spPr>
        <p:txBody>
          <a:bodyPr vert="horz" wrap="square" lIns="91440" tIns="45720" rIns="91440" bIns="45720" rtlCol="0">
            <a:sp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marR="0" lvl="0" indent="0" algn="just" defTabSz="457200" rtl="0" eaLnBrk="1" fontAlgn="auto" latinLnBrk="0" hangingPunct="1">
              <a:lnSpc>
                <a:spcPct val="100000"/>
              </a:lnSpc>
              <a:spcBef>
                <a:spcPts val="1000"/>
              </a:spcBef>
              <a:spcAft>
                <a:spcPts val="0"/>
              </a:spcAft>
              <a:buClr>
                <a:srgbClr val="3D3C75"/>
              </a:buClr>
              <a:buSzPct val="80000"/>
              <a:buFont typeface="Wingdings 3" charset="2"/>
              <a:buNone/>
              <a:tabLst/>
              <a:defRPr/>
            </a:pPr>
            <a:r>
              <a:rPr kumimoji="0" lang="en-US" sz="2000" b="0" i="0" u="none" strike="noStrike" kern="1200" cap="none" spc="0" normalizeH="0" baseline="0" noProof="0" dirty="0">
                <a:ln>
                  <a:noFill/>
                </a:ln>
                <a:solidFill>
                  <a:srgbClr val="222222"/>
                </a:solidFill>
                <a:effectLst/>
                <a:uLnTx/>
                <a:uFillTx/>
                <a:latin typeface="+mj-lt"/>
              </a:rPr>
              <a:t>As </a:t>
            </a:r>
            <a:r>
              <a:rPr lang="en-US" sz="2000" dirty="0">
                <a:solidFill>
                  <a:srgbClr val="222222"/>
                </a:solidFill>
                <a:latin typeface="+mj-lt"/>
              </a:rPr>
              <a:t>Systems</a:t>
            </a:r>
            <a:r>
              <a:rPr kumimoji="0" lang="en-US" sz="2000" b="0" i="0" u="none" strike="noStrike" kern="1200" cap="none" spc="0" normalizeH="0" baseline="0" noProof="0" dirty="0">
                <a:ln>
                  <a:noFill/>
                </a:ln>
                <a:solidFill>
                  <a:srgbClr val="222222"/>
                </a:solidFill>
                <a:effectLst/>
                <a:uLnTx/>
                <a:uFillTx/>
                <a:latin typeface="+mj-lt"/>
              </a:rPr>
              <a:t> Council is an IEEE Technical Council and unlike Member Societies, individuals cannot be members of a council. However, IEEE Members can register as Systems Council participants, receive newsletters, attend Systems Council sponsored events, and volunteer. Participation in the Council is free.</a:t>
            </a:r>
          </a:p>
        </p:txBody>
      </p:sp>
    </p:spTree>
    <p:extLst>
      <p:ext uri="{BB962C8B-B14F-4D97-AF65-F5344CB8AC3E}">
        <p14:creationId xmlns:p14="http://schemas.microsoft.com/office/powerpoint/2010/main" val="19927249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4F025A-CB8C-4E6D-A9E5-F64C4703A50B}"/>
              </a:ext>
            </a:extLst>
          </p:cNvPr>
          <p:cNvSpPr>
            <a:spLocks noGrp="1"/>
          </p:cNvSpPr>
          <p:nvPr>
            <p:ph type="title"/>
          </p:nvPr>
        </p:nvSpPr>
        <p:spPr/>
        <p:txBody>
          <a:bodyPr/>
          <a:lstStyle/>
          <a:p>
            <a:r>
              <a:rPr lang="en-US" dirty="0"/>
              <a:t>How to Get Involved</a:t>
            </a:r>
          </a:p>
        </p:txBody>
      </p:sp>
      <p:graphicFrame>
        <p:nvGraphicFramePr>
          <p:cNvPr id="7" name="Content Placeholder 6">
            <a:extLst>
              <a:ext uri="{FF2B5EF4-FFF2-40B4-BE49-F238E27FC236}">
                <a16:creationId xmlns:a16="http://schemas.microsoft.com/office/drawing/2014/main" id="{37AEC29E-14E8-4CAE-8921-302B9BD4E091}"/>
              </a:ext>
            </a:extLst>
          </p:cNvPr>
          <p:cNvGraphicFramePr>
            <a:graphicFrameLocks noGrp="1"/>
          </p:cNvGraphicFramePr>
          <p:nvPr>
            <p:ph idx="1"/>
            <p:extLst>
              <p:ext uri="{D42A27DB-BD31-4B8C-83A1-F6EECF244321}">
                <p14:modId xmlns:p14="http://schemas.microsoft.com/office/powerpoint/2010/main" val="2439532468"/>
              </p:ext>
            </p:extLst>
          </p:nvPr>
        </p:nvGraphicFramePr>
        <p:xfrm>
          <a:off x="1479884" y="1985211"/>
          <a:ext cx="8959516" cy="34578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3696088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24F2852-D298-4978-A551-5D7A0E95566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344221" y="2000672"/>
            <a:ext cx="1943357" cy="1706269"/>
          </a:xfrm>
          <a:prstGeom prst="rect">
            <a:avLst/>
          </a:prstGeom>
        </p:spPr>
      </p:pic>
      <p:sp>
        <p:nvSpPr>
          <p:cNvPr id="5" name="Subtitle 2">
            <a:extLst>
              <a:ext uri="{FF2B5EF4-FFF2-40B4-BE49-F238E27FC236}">
                <a16:creationId xmlns:a16="http://schemas.microsoft.com/office/drawing/2014/main" id="{0D2AFF0C-76F0-4B65-964F-1A7FCF867A4E}"/>
              </a:ext>
            </a:extLst>
          </p:cNvPr>
          <p:cNvSpPr>
            <a:spLocks noGrp="1"/>
          </p:cNvSpPr>
          <p:nvPr>
            <p:ph type="subTitle" idx="1"/>
          </p:nvPr>
        </p:nvSpPr>
        <p:spPr>
          <a:xfrm>
            <a:off x="6571874" y="2136030"/>
            <a:ext cx="2638160" cy="369332"/>
          </a:xfrm>
        </p:spPr>
        <p:txBody>
          <a:bodyPr wrap="square">
            <a:spAutoFit/>
          </a:bodyPr>
          <a:lstStyle/>
          <a:p>
            <a:pPr algn="l"/>
            <a:r>
              <a:rPr lang="en-US" sz="2000" dirty="0">
                <a:latin typeface="+mj-lt"/>
                <a:ea typeface="Open Sans Light" panose="020B0306030504020204" pitchFamily="34" charset="0"/>
                <a:cs typeface="Open Sans Light" panose="020B0306030504020204" pitchFamily="34" charset="0"/>
              </a:rPr>
              <a:t>ieeesystemscouncil.org</a:t>
            </a:r>
          </a:p>
        </p:txBody>
      </p:sp>
      <p:pic>
        <p:nvPicPr>
          <p:cNvPr id="6" name="Picture 5">
            <a:hlinkClick r:id="rId3" action="ppaction://hlinkfile"/>
            <a:extLst>
              <a:ext uri="{FF2B5EF4-FFF2-40B4-BE49-F238E27FC236}">
                <a16:creationId xmlns:a16="http://schemas.microsoft.com/office/drawing/2014/main" id="{E396D2FE-2965-4A71-8DEB-66116E0309D0}"/>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5980771" y="1861382"/>
            <a:ext cx="457200" cy="457200"/>
          </a:xfrm>
          <a:prstGeom prst="rect">
            <a:avLst/>
          </a:prstGeom>
        </p:spPr>
      </p:pic>
      <p:sp>
        <p:nvSpPr>
          <p:cNvPr id="7" name="TextBox 6">
            <a:extLst>
              <a:ext uri="{FF2B5EF4-FFF2-40B4-BE49-F238E27FC236}">
                <a16:creationId xmlns:a16="http://schemas.microsoft.com/office/drawing/2014/main" id="{E6D069FF-B9A1-4F53-AC35-B3E3FEC7D1FC}"/>
              </a:ext>
            </a:extLst>
          </p:cNvPr>
          <p:cNvSpPr txBox="1"/>
          <p:nvPr/>
        </p:nvSpPr>
        <p:spPr>
          <a:xfrm>
            <a:off x="904788" y="3944232"/>
            <a:ext cx="3385113" cy="830997"/>
          </a:xfrm>
          <a:prstGeom prst="rect">
            <a:avLst/>
          </a:prstGeom>
          <a:noFill/>
        </p:spPr>
        <p:txBody>
          <a:bodyPr wrap="square" rtlCol="0">
            <a:spAutoFit/>
          </a:bodyPr>
          <a:lstStyle/>
          <a:p>
            <a:pPr defTabSz="914384">
              <a:defRPr/>
            </a:pPr>
            <a:r>
              <a:rPr lang="en-US" sz="2400" dirty="0">
                <a:latin typeface="+mj-lt"/>
              </a:rPr>
              <a:t>Stay up to date on all Systems news and events!</a:t>
            </a:r>
          </a:p>
        </p:txBody>
      </p:sp>
      <p:sp>
        <p:nvSpPr>
          <p:cNvPr id="8" name="Subtitle 2">
            <a:extLst>
              <a:ext uri="{FF2B5EF4-FFF2-40B4-BE49-F238E27FC236}">
                <a16:creationId xmlns:a16="http://schemas.microsoft.com/office/drawing/2014/main" id="{BF8A0768-EEB5-4592-B40B-E13ED64417DB}"/>
              </a:ext>
            </a:extLst>
          </p:cNvPr>
          <p:cNvSpPr txBox="1">
            <a:spLocks/>
          </p:cNvSpPr>
          <p:nvPr/>
        </p:nvSpPr>
        <p:spPr>
          <a:xfrm>
            <a:off x="6571873" y="1860414"/>
            <a:ext cx="2063195" cy="341762"/>
          </a:xfrm>
          <a:prstGeom prst="rect">
            <a:avLst/>
          </a:prstGeom>
        </p:spPr>
        <p:txBody>
          <a:bodyPr vert="horz" wrap="square" lIns="91440" tIns="45721" rIns="91440" bIns="45721"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bg1">
                    <a:lumMod val="75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defTabSz="914384">
              <a:spcBef>
                <a:spcPts val="1001"/>
              </a:spcBef>
              <a:defRPr/>
            </a:pPr>
            <a:r>
              <a:rPr lang="en-US" sz="1801" b="1" dirty="0">
                <a:solidFill>
                  <a:schemeClr val="tx1"/>
                </a:solidFill>
                <a:latin typeface="+mj-lt"/>
                <a:ea typeface="Open Sans" panose="020B0606030504020204" pitchFamily="34" charset="0"/>
                <a:cs typeface="Open Sans" panose="020B0606030504020204" pitchFamily="34" charset="0"/>
              </a:rPr>
              <a:t>Website</a:t>
            </a:r>
          </a:p>
        </p:txBody>
      </p:sp>
      <p:grpSp>
        <p:nvGrpSpPr>
          <p:cNvPr id="9" name="Group 8">
            <a:extLst>
              <a:ext uri="{FF2B5EF4-FFF2-40B4-BE49-F238E27FC236}">
                <a16:creationId xmlns:a16="http://schemas.microsoft.com/office/drawing/2014/main" id="{4EB387A9-7E67-40F8-A262-3457B12D3EBD}"/>
              </a:ext>
            </a:extLst>
          </p:cNvPr>
          <p:cNvGrpSpPr/>
          <p:nvPr/>
        </p:nvGrpSpPr>
        <p:grpSpPr>
          <a:xfrm>
            <a:off x="5980771" y="2775252"/>
            <a:ext cx="6045200" cy="659885"/>
            <a:chOff x="5137489" y="2116333"/>
            <a:chExt cx="6045200" cy="659884"/>
          </a:xfrm>
        </p:grpSpPr>
        <p:pic>
          <p:nvPicPr>
            <p:cNvPr id="10" name="Picture 9">
              <a:hlinkClick r:id="rId5"/>
              <a:extLst>
                <a:ext uri="{FF2B5EF4-FFF2-40B4-BE49-F238E27FC236}">
                  <a16:creationId xmlns:a16="http://schemas.microsoft.com/office/drawing/2014/main" id="{8D8BF9C0-9B4D-453B-9046-F3B7340B1502}"/>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5137489" y="2143632"/>
              <a:ext cx="457200" cy="457200"/>
            </a:xfrm>
            <a:prstGeom prst="rect">
              <a:avLst/>
            </a:prstGeom>
          </p:spPr>
        </p:pic>
        <p:sp>
          <p:nvSpPr>
            <p:cNvPr id="11" name="Subtitle 2">
              <a:extLst>
                <a:ext uri="{FF2B5EF4-FFF2-40B4-BE49-F238E27FC236}">
                  <a16:creationId xmlns:a16="http://schemas.microsoft.com/office/drawing/2014/main" id="{DB5EBB55-E3D8-4B5F-A564-F8D4E4C13EA1}"/>
                </a:ext>
              </a:extLst>
            </p:cNvPr>
            <p:cNvSpPr txBox="1">
              <a:spLocks/>
            </p:cNvSpPr>
            <p:nvPr/>
          </p:nvSpPr>
          <p:spPr>
            <a:xfrm>
              <a:off x="5728592" y="2406883"/>
              <a:ext cx="5454097" cy="369334"/>
            </a:xfrm>
            <a:prstGeom prst="rect">
              <a:avLst/>
            </a:prstGeom>
          </p:spPr>
          <p:txBody>
            <a:bodyPr vert="horz" wrap="square" lIns="91440" tIns="45721" rIns="91440" bIns="45721"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bg1">
                      <a:lumMod val="75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defTabSz="914384">
                <a:spcBef>
                  <a:spcPts val="1001"/>
                </a:spcBef>
                <a:defRPr/>
              </a:pPr>
              <a:r>
                <a:rPr lang="en-US" sz="2000" dirty="0">
                  <a:solidFill>
                    <a:schemeClr val="tx1"/>
                  </a:solidFill>
                  <a:latin typeface="+mj-lt"/>
                  <a:ea typeface="Open Sans Light" panose="020B0306030504020204" pitchFamily="34" charset="0"/>
                  <a:cs typeface="Open Sans Light" panose="020B0306030504020204" pitchFamily="34" charset="0"/>
                </a:rPr>
                <a:t>facebook.com/IEEESystemsCouncil</a:t>
              </a:r>
            </a:p>
          </p:txBody>
        </p:sp>
        <p:sp>
          <p:nvSpPr>
            <p:cNvPr id="12" name="Subtitle 2">
              <a:extLst>
                <a:ext uri="{FF2B5EF4-FFF2-40B4-BE49-F238E27FC236}">
                  <a16:creationId xmlns:a16="http://schemas.microsoft.com/office/drawing/2014/main" id="{40C2D913-4421-4858-AAD5-F08321190C22}"/>
                </a:ext>
              </a:extLst>
            </p:cNvPr>
            <p:cNvSpPr txBox="1">
              <a:spLocks/>
            </p:cNvSpPr>
            <p:nvPr/>
          </p:nvSpPr>
          <p:spPr>
            <a:xfrm>
              <a:off x="5728592" y="2116333"/>
              <a:ext cx="2063195" cy="341762"/>
            </a:xfrm>
            <a:prstGeom prst="rect">
              <a:avLst/>
            </a:prstGeom>
          </p:spPr>
          <p:txBody>
            <a:bodyPr vert="horz" wrap="square" lIns="91440" tIns="45721" rIns="91440" bIns="45721"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bg1">
                      <a:lumMod val="75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defTabSz="914384">
                <a:spcBef>
                  <a:spcPts val="1001"/>
                </a:spcBef>
                <a:defRPr/>
              </a:pPr>
              <a:r>
                <a:rPr lang="en-US" sz="1801" b="1" dirty="0">
                  <a:solidFill>
                    <a:schemeClr val="tx1"/>
                  </a:solidFill>
                  <a:latin typeface="+mj-lt"/>
                  <a:ea typeface="Open Sans" panose="020B0606030504020204" pitchFamily="34" charset="0"/>
                  <a:cs typeface="Open Sans" panose="020B0606030504020204" pitchFamily="34" charset="0"/>
                </a:rPr>
                <a:t>Facebook</a:t>
              </a:r>
            </a:p>
          </p:txBody>
        </p:sp>
      </p:grpSp>
      <p:grpSp>
        <p:nvGrpSpPr>
          <p:cNvPr id="13" name="Group 12">
            <a:extLst>
              <a:ext uri="{FF2B5EF4-FFF2-40B4-BE49-F238E27FC236}">
                <a16:creationId xmlns:a16="http://schemas.microsoft.com/office/drawing/2014/main" id="{810D160B-D6F3-4D71-B2C4-D873C17782D2}"/>
              </a:ext>
            </a:extLst>
          </p:cNvPr>
          <p:cNvGrpSpPr/>
          <p:nvPr/>
        </p:nvGrpSpPr>
        <p:grpSpPr>
          <a:xfrm>
            <a:off x="5980773" y="3654455"/>
            <a:ext cx="2654301" cy="1093911"/>
            <a:chOff x="5137489" y="3023676"/>
            <a:chExt cx="2654300" cy="1093913"/>
          </a:xfrm>
        </p:grpSpPr>
        <p:pic>
          <p:nvPicPr>
            <p:cNvPr id="14" name="Picture 13">
              <a:hlinkClick r:id="rId7"/>
              <a:extLst>
                <a:ext uri="{FF2B5EF4-FFF2-40B4-BE49-F238E27FC236}">
                  <a16:creationId xmlns:a16="http://schemas.microsoft.com/office/drawing/2014/main" id="{35681BE2-A21E-4497-BE28-AA05121280F5}"/>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5137489" y="3076162"/>
              <a:ext cx="457200" cy="457200"/>
            </a:xfrm>
            <a:prstGeom prst="rect">
              <a:avLst/>
            </a:prstGeom>
          </p:spPr>
        </p:pic>
        <p:sp>
          <p:nvSpPr>
            <p:cNvPr id="15" name="Subtitle 2">
              <a:extLst>
                <a:ext uri="{FF2B5EF4-FFF2-40B4-BE49-F238E27FC236}">
                  <a16:creationId xmlns:a16="http://schemas.microsoft.com/office/drawing/2014/main" id="{759EF3FD-51F8-40B6-AD18-4DD95F96C2EF}"/>
                </a:ext>
              </a:extLst>
            </p:cNvPr>
            <p:cNvSpPr txBox="1">
              <a:spLocks/>
            </p:cNvSpPr>
            <p:nvPr/>
          </p:nvSpPr>
          <p:spPr>
            <a:xfrm>
              <a:off x="5728592" y="3343015"/>
              <a:ext cx="2063190" cy="774574"/>
            </a:xfrm>
            <a:prstGeom prst="rect">
              <a:avLst/>
            </a:prstGeom>
          </p:spPr>
          <p:txBody>
            <a:bodyPr vert="horz" wrap="square" lIns="91440" tIns="45721" rIns="91440" bIns="45721"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bg1">
                      <a:lumMod val="75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defTabSz="914384">
                <a:spcBef>
                  <a:spcPts val="1001"/>
                </a:spcBef>
                <a:defRPr/>
              </a:pPr>
              <a:r>
                <a:rPr lang="en-US" sz="2000" dirty="0">
                  <a:solidFill>
                    <a:schemeClr val="tx1"/>
                  </a:solidFill>
                  <a:latin typeface="+mj-lt"/>
                  <a:ea typeface="Open Sans Light" panose="020B0306030504020204" pitchFamily="34" charset="0"/>
                  <a:cs typeface="Open Sans Light" panose="020B0306030504020204" pitchFamily="34" charset="0"/>
                </a:rPr>
                <a:t>@SystemsCouncil</a:t>
              </a:r>
            </a:p>
            <a:p>
              <a:pPr algn="l" defTabSz="914384">
                <a:spcBef>
                  <a:spcPts val="1001"/>
                </a:spcBef>
                <a:defRPr/>
              </a:pPr>
              <a:endParaRPr lang="en-US" sz="2000" dirty="0">
                <a:solidFill>
                  <a:schemeClr val="tx1"/>
                </a:solidFill>
                <a:latin typeface="+mj-lt"/>
                <a:ea typeface="Open Sans Light" panose="020B0306030504020204" pitchFamily="34" charset="0"/>
                <a:cs typeface="Open Sans Light" panose="020B0306030504020204" pitchFamily="34" charset="0"/>
              </a:endParaRPr>
            </a:p>
          </p:txBody>
        </p:sp>
        <p:sp>
          <p:nvSpPr>
            <p:cNvPr id="16" name="Subtitle 2">
              <a:extLst>
                <a:ext uri="{FF2B5EF4-FFF2-40B4-BE49-F238E27FC236}">
                  <a16:creationId xmlns:a16="http://schemas.microsoft.com/office/drawing/2014/main" id="{9D92EEE6-E3D7-495D-96BB-896E89EE8629}"/>
                </a:ext>
              </a:extLst>
            </p:cNvPr>
            <p:cNvSpPr txBox="1">
              <a:spLocks/>
            </p:cNvSpPr>
            <p:nvPr/>
          </p:nvSpPr>
          <p:spPr>
            <a:xfrm>
              <a:off x="5728592" y="3023676"/>
              <a:ext cx="2063197" cy="341762"/>
            </a:xfrm>
            <a:prstGeom prst="rect">
              <a:avLst/>
            </a:prstGeom>
          </p:spPr>
          <p:txBody>
            <a:bodyPr vert="horz" wrap="square" lIns="91440" tIns="45721" rIns="91440" bIns="45721"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bg1">
                      <a:lumMod val="75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defTabSz="914384">
                <a:spcBef>
                  <a:spcPts val="1001"/>
                </a:spcBef>
                <a:defRPr/>
              </a:pPr>
              <a:r>
                <a:rPr lang="en-US" sz="1801" b="1" dirty="0">
                  <a:solidFill>
                    <a:schemeClr val="tx1"/>
                  </a:solidFill>
                  <a:latin typeface="+mj-lt"/>
                  <a:ea typeface="Open Sans" panose="020B0606030504020204" pitchFamily="34" charset="0"/>
                  <a:cs typeface="Open Sans" panose="020B0606030504020204" pitchFamily="34" charset="0"/>
                </a:rPr>
                <a:t>Twitter</a:t>
              </a:r>
            </a:p>
          </p:txBody>
        </p:sp>
      </p:grpSp>
      <p:grpSp>
        <p:nvGrpSpPr>
          <p:cNvPr id="17" name="Group 16">
            <a:extLst>
              <a:ext uri="{FF2B5EF4-FFF2-40B4-BE49-F238E27FC236}">
                <a16:creationId xmlns:a16="http://schemas.microsoft.com/office/drawing/2014/main" id="{DC019B65-0610-44D2-95EE-D8B140CDB5B0}"/>
              </a:ext>
            </a:extLst>
          </p:cNvPr>
          <p:cNvGrpSpPr/>
          <p:nvPr/>
        </p:nvGrpSpPr>
        <p:grpSpPr>
          <a:xfrm>
            <a:off x="5980771" y="4581821"/>
            <a:ext cx="6045200" cy="687353"/>
            <a:chOff x="5137489" y="3964505"/>
            <a:chExt cx="6045200" cy="687355"/>
          </a:xfrm>
        </p:grpSpPr>
        <p:pic>
          <p:nvPicPr>
            <p:cNvPr id="18" name="Picture 17">
              <a:hlinkClick r:id="rId9" action="ppaction://hlinkfile"/>
              <a:extLst>
                <a:ext uri="{FF2B5EF4-FFF2-40B4-BE49-F238E27FC236}">
                  <a16:creationId xmlns:a16="http://schemas.microsoft.com/office/drawing/2014/main" id="{8DE1E5F2-6972-4E41-AC09-ECAA1B69F104}"/>
                </a:ext>
              </a:extLst>
            </p:cNvPr>
            <p:cNvPicPr>
              <a:picLocks noChangeAspect="1"/>
            </p:cNvPicPr>
            <p:nvPr/>
          </p:nvPicPr>
          <p:blipFill>
            <a:blip r:embed="rId10">
              <a:extLst>
                <a:ext uri="{28A0092B-C50C-407E-A947-70E740481C1C}">
                  <a14:useLocalDpi xmlns:a14="http://schemas.microsoft.com/office/drawing/2010/main" val="0"/>
                </a:ext>
              </a:extLst>
            </a:blip>
            <a:srcRect/>
            <a:stretch/>
          </p:blipFill>
          <p:spPr>
            <a:xfrm>
              <a:off x="5137489" y="3964505"/>
              <a:ext cx="457200" cy="457200"/>
            </a:xfrm>
            <a:prstGeom prst="rect">
              <a:avLst/>
            </a:prstGeom>
          </p:spPr>
        </p:pic>
        <p:sp>
          <p:nvSpPr>
            <p:cNvPr id="19" name="Subtitle 2">
              <a:extLst>
                <a:ext uri="{FF2B5EF4-FFF2-40B4-BE49-F238E27FC236}">
                  <a16:creationId xmlns:a16="http://schemas.microsoft.com/office/drawing/2014/main" id="{C8C6EA7A-F3F4-47AB-B89E-86EB16DCF342}"/>
                </a:ext>
              </a:extLst>
            </p:cNvPr>
            <p:cNvSpPr txBox="1">
              <a:spLocks/>
            </p:cNvSpPr>
            <p:nvPr/>
          </p:nvSpPr>
          <p:spPr>
            <a:xfrm>
              <a:off x="5728592" y="4282525"/>
              <a:ext cx="5454097" cy="369335"/>
            </a:xfrm>
            <a:prstGeom prst="rect">
              <a:avLst/>
            </a:prstGeom>
          </p:spPr>
          <p:txBody>
            <a:bodyPr vert="horz" wrap="square" lIns="91440" tIns="45721" rIns="91440" bIns="45721"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bg1">
                      <a:lumMod val="75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defTabSz="914384">
                <a:spcBef>
                  <a:spcPts val="1001"/>
                </a:spcBef>
                <a:defRPr/>
              </a:pPr>
              <a:r>
                <a:rPr lang="en-US" sz="2000" dirty="0">
                  <a:solidFill>
                    <a:schemeClr val="tx1"/>
                  </a:solidFill>
                  <a:latin typeface="+mj-lt"/>
                  <a:ea typeface="Open Sans Light" panose="020B0306030504020204" pitchFamily="34" charset="0"/>
                  <a:cs typeface="Open Sans Light" panose="020B0306030504020204" pitchFamily="34" charset="0"/>
                </a:rPr>
                <a:t>linkedin.com/company/ieee-systems-council</a:t>
              </a:r>
            </a:p>
          </p:txBody>
        </p:sp>
        <p:sp>
          <p:nvSpPr>
            <p:cNvPr id="20" name="Subtitle 2">
              <a:extLst>
                <a:ext uri="{FF2B5EF4-FFF2-40B4-BE49-F238E27FC236}">
                  <a16:creationId xmlns:a16="http://schemas.microsoft.com/office/drawing/2014/main" id="{CD079C30-62CE-4469-98E9-F29E92CD5191}"/>
                </a:ext>
              </a:extLst>
            </p:cNvPr>
            <p:cNvSpPr txBox="1">
              <a:spLocks/>
            </p:cNvSpPr>
            <p:nvPr/>
          </p:nvSpPr>
          <p:spPr>
            <a:xfrm>
              <a:off x="5728592" y="3969271"/>
              <a:ext cx="2063195" cy="341763"/>
            </a:xfrm>
            <a:prstGeom prst="rect">
              <a:avLst/>
            </a:prstGeom>
          </p:spPr>
          <p:txBody>
            <a:bodyPr vert="horz" wrap="square" lIns="91440" tIns="45721" rIns="91440" bIns="45721"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bg1">
                      <a:lumMod val="75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defTabSz="914384">
                <a:spcBef>
                  <a:spcPts val="1001"/>
                </a:spcBef>
                <a:defRPr/>
              </a:pPr>
              <a:r>
                <a:rPr lang="en-US" sz="1801" b="1" dirty="0">
                  <a:solidFill>
                    <a:schemeClr val="tx1"/>
                  </a:solidFill>
                  <a:latin typeface="+mj-lt"/>
                  <a:ea typeface="Open Sans" panose="020B0606030504020204" pitchFamily="34" charset="0"/>
                  <a:cs typeface="Open Sans" panose="020B0606030504020204" pitchFamily="34" charset="0"/>
                </a:rPr>
                <a:t>LinkedIn</a:t>
              </a:r>
            </a:p>
          </p:txBody>
        </p:sp>
      </p:grpSp>
      <p:cxnSp>
        <p:nvCxnSpPr>
          <p:cNvPr id="25" name="Straight Connector 24">
            <a:extLst>
              <a:ext uri="{FF2B5EF4-FFF2-40B4-BE49-F238E27FC236}">
                <a16:creationId xmlns:a16="http://schemas.microsoft.com/office/drawing/2014/main" id="{82E6CA15-AACB-47CC-BB87-2A4DE3226ACB}"/>
              </a:ext>
            </a:extLst>
          </p:cNvPr>
          <p:cNvCxnSpPr/>
          <p:nvPr/>
        </p:nvCxnSpPr>
        <p:spPr>
          <a:xfrm>
            <a:off x="5021580" y="1315968"/>
            <a:ext cx="0" cy="4300667"/>
          </a:xfrm>
          <a:prstGeom prst="line">
            <a:avLst/>
          </a:prstGeom>
          <a:ln>
            <a:solidFill>
              <a:srgbClr val="076324"/>
            </a:solidFill>
          </a:ln>
        </p:spPr>
        <p:style>
          <a:lnRef idx="1">
            <a:schemeClr val="accent1"/>
          </a:lnRef>
          <a:fillRef idx="0">
            <a:schemeClr val="accent1"/>
          </a:fillRef>
          <a:effectRef idx="0">
            <a:schemeClr val="accent1"/>
          </a:effectRef>
          <a:fontRef idx="minor">
            <a:schemeClr val="tx1"/>
          </a:fontRef>
        </p:style>
      </p:cxnSp>
      <p:grpSp>
        <p:nvGrpSpPr>
          <p:cNvPr id="21" name="Group 20">
            <a:extLst>
              <a:ext uri="{FF2B5EF4-FFF2-40B4-BE49-F238E27FC236}">
                <a16:creationId xmlns:a16="http://schemas.microsoft.com/office/drawing/2014/main" id="{5CA6259B-6B96-1B4D-80DF-8A77F5A7A04F}"/>
              </a:ext>
            </a:extLst>
          </p:cNvPr>
          <p:cNvGrpSpPr/>
          <p:nvPr/>
        </p:nvGrpSpPr>
        <p:grpSpPr>
          <a:xfrm>
            <a:off x="0" y="6389337"/>
            <a:ext cx="5866811" cy="472682"/>
            <a:chOff x="0" y="6385318"/>
            <a:chExt cx="5866811" cy="472682"/>
          </a:xfrm>
        </p:grpSpPr>
        <p:sp>
          <p:nvSpPr>
            <p:cNvPr id="22" name="Rectangle 1">
              <a:extLst>
                <a:ext uri="{FF2B5EF4-FFF2-40B4-BE49-F238E27FC236}">
                  <a16:creationId xmlns:a16="http://schemas.microsoft.com/office/drawing/2014/main" id="{3C8C6B9B-2C97-5342-9656-1D7E821F2B0A}"/>
                </a:ext>
              </a:extLst>
            </p:cNvPr>
            <p:cNvSpPr/>
            <p:nvPr/>
          </p:nvSpPr>
          <p:spPr>
            <a:xfrm>
              <a:off x="0" y="6396335"/>
              <a:ext cx="5866811" cy="461665"/>
            </a:xfrm>
            <a:custGeom>
              <a:avLst/>
              <a:gdLst>
                <a:gd name="connsiteX0" fmla="*/ 0 w 5866811"/>
                <a:gd name="connsiteY0" fmla="*/ 0 h 461665"/>
                <a:gd name="connsiteX1" fmla="*/ 5866811 w 5866811"/>
                <a:gd name="connsiteY1" fmla="*/ 0 h 461665"/>
                <a:gd name="connsiteX2" fmla="*/ 5866811 w 5866811"/>
                <a:gd name="connsiteY2" fmla="*/ 461665 h 461665"/>
                <a:gd name="connsiteX3" fmla="*/ 0 w 5866811"/>
                <a:gd name="connsiteY3" fmla="*/ 461665 h 461665"/>
                <a:gd name="connsiteX4" fmla="*/ 0 w 5866811"/>
                <a:gd name="connsiteY4" fmla="*/ 0 h 461665"/>
                <a:gd name="connsiteX0" fmla="*/ 0 w 5866811"/>
                <a:gd name="connsiteY0" fmla="*/ 0 h 461665"/>
                <a:gd name="connsiteX1" fmla="*/ 5646473 w 5866811"/>
                <a:gd name="connsiteY1" fmla="*/ 0 h 461665"/>
                <a:gd name="connsiteX2" fmla="*/ 5866811 w 5866811"/>
                <a:gd name="connsiteY2" fmla="*/ 461665 h 461665"/>
                <a:gd name="connsiteX3" fmla="*/ 0 w 5866811"/>
                <a:gd name="connsiteY3" fmla="*/ 461665 h 461665"/>
                <a:gd name="connsiteX4" fmla="*/ 0 w 5866811"/>
                <a:gd name="connsiteY4" fmla="*/ 0 h 4616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66811" h="461665">
                  <a:moveTo>
                    <a:pt x="0" y="0"/>
                  </a:moveTo>
                  <a:lnTo>
                    <a:pt x="5646473" y="0"/>
                  </a:lnTo>
                  <a:lnTo>
                    <a:pt x="5866811" y="461665"/>
                  </a:lnTo>
                  <a:lnTo>
                    <a:pt x="0" y="461665"/>
                  </a:lnTo>
                  <a:lnTo>
                    <a:pt x="0" y="0"/>
                  </a:lnTo>
                  <a:close/>
                </a:path>
              </a:pathLst>
            </a:cu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06C8C61B-A20F-624C-9DA7-BBDC4B200CF8}"/>
                </a:ext>
              </a:extLst>
            </p:cNvPr>
            <p:cNvSpPr txBox="1"/>
            <p:nvPr/>
          </p:nvSpPr>
          <p:spPr>
            <a:xfrm>
              <a:off x="641887" y="6462437"/>
              <a:ext cx="4998749" cy="338554"/>
            </a:xfrm>
            <a:prstGeom prst="rect">
              <a:avLst/>
            </a:prstGeom>
            <a:noFill/>
          </p:spPr>
          <p:txBody>
            <a:bodyPr wrap="square" rtlCol="0">
              <a:spAutoFit/>
            </a:bodyPr>
            <a:lstStyle/>
            <a:p>
              <a:pPr defTabSz="457192">
                <a:spcBef>
                  <a:spcPts val="1001"/>
                </a:spcBef>
                <a:buClr>
                  <a:srgbClr val="0073A5"/>
                </a:buClr>
                <a:buSzPct val="80000"/>
                <a:defRPr/>
              </a:pPr>
              <a:r>
                <a:rPr lang="en-US" sz="1600" b="1" dirty="0">
                  <a:solidFill>
                    <a:schemeClr val="bg1"/>
                  </a:solidFill>
                  <a:cs typeface="Arial" panose="020B0604020202020204" pitchFamily="34" charset="0"/>
                </a:rPr>
                <a:t>IEEESYSTEMSCOUNCIL.ORG/MARKETING-REQUESTS</a:t>
              </a:r>
            </a:p>
          </p:txBody>
        </p:sp>
        <p:pic>
          <p:nvPicPr>
            <p:cNvPr id="24" name="Graphic 23" descr="Internet">
              <a:extLst>
                <a:ext uri="{FF2B5EF4-FFF2-40B4-BE49-F238E27FC236}">
                  <a16:creationId xmlns:a16="http://schemas.microsoft.com/office/drawing/2014/main" id="{598110BC-C945-2A4F-AFFA-A99B4598CDB7}"/>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01128" y="6385318"/>
              <a:ext cx="461665" cy="461665"/>
            </a:xfrm>
            <a:prstGeom prst="rect">
              <a:avLst/>
            </a:prstGeom>
          </p:spPr>
        </p:pic>
      </p:grpSp>
    </p:spTree>
    <p:extLst>
      <p:ext uri="{BB962C8B-B14F-4D97-AF65-F5344CB8AC3E}">
        <p14:creationId xmlns:p14="http://schemas.microsoft.com/office/powerpoint/2010/main" val="6413738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2AD2D7-E2F5-4534-8E44-703C91FA2317}"/>
              </a:ext>
            </a:extLst>
          </p:cNvPr>
          <p:cNvSpPr>
            <a:spLocks noGrp="1"/>
          </p:cNvSpPr>
          <p:nvPr>
            <p:ph type="title"/>
          </p:nvPr>
        </p:nvSpPr>
        <p:spPr/>
        <p:txBody>
          <a:bodyPr/>
          <a:lstStyle/>
          <a:p>
            <a:r>
              <a:rPr lang="en-US" sz="3600" dirty="0"/>
              <a:t>About the Systems Council</a:t>
            </a:r>
            <a:endParaRPr lang="en-US" dirty="0"/>
          </a:p>
        </p:txBody>
      </p:sp>
      <p:sp>
        <p:nvSpPr>
          <p:cNvPr id="3" name="Content Placeholder 2">
            <a:extLst>
              <a:ext uri="{FF2B5EF4-FFF2-40B4-BE49-F238E27FC236}">
                <a16:creationId xmlns:a16="http://schemas.microsoft.com/office/drawing/2014/main" id="{A2BC2924-D739-4008-AB33-9FD7B16C99F8}"/>
              </a:ext>
            </a:extLst>
          </p:cNvPr>
          <p:cNvSpPr>
            <a:spLocks noGrp="1"/>
          </p:cNvSpPr>
          <p:nvPr>
            <p:ph idx="1"/>
          </p:nvPr>
        </p:nvSpPr>
        <p:spPr>
          <a:xfrm>
            <a:off x="838200" y="1825625"/>
            <a:ext cx="9761621" cy="4351338"/>
          </a:xfrm>
        </p:spPr>
        <p:txBody>
          <a:bodyPr/>
          <a:lstStyle/>
          <a:p>
            <a:pPr marL="0" indent="0" algn="just">
              <a:buNone/>
            </a:pPr>
            <a:r>
              <a:rPr lang="en-US" dirty="0">
                <a:solidFill>
                  <a:srgbClr val="6AC2B9"/>
                </a:solidFill>
                <a:latin typeface="+mn-lt"/>
                <a:cs typeface="Arial" panose="020B0604020202020204" pitchFamily="34" charset="0"/>
              </a:rPr>
              <a:t>Formed in June 2005</a:t>
            </a:r>
          </a:p>
          <a:p>
            <a:pPr marL="0" indent="0" algn="just">
              <a:buNone/>
            </a:pPr>
            <a:endParaRPr lang="en-US" sz="1800" dirty="0"/>
          </a:p>
          <a:p>
            <a:pPr marL="0" indent="0" algn="just">
              <a:buNone/>
            </a:pPr>
            <a:r>
              <a:rPr lang="en-US" dirty="0"/>
              <a:t>The IEEE Systems Council promotes, encourages, and supports the technical, academic and application aspects of systems engineering and systems thinking through its own activities, and with its Society members through joint activities for the growth of Council Affiliate membership, member Society membership, and for addressing overall global challenges.</a:t>
            </a:r>
          </a:p>
        </p:txBody>
      </p:sp>
      <p:grpSp>
        <p:nvGrpSpPr>
          <p:cNvPr id="4" name="Group 3">
            <a:extLst>
              <a:ext uri="{FF2B5EF4-FFF2-40B4-BE49-F238E27FC236}">
                <a16:creationId xmlns:a16="http://schemas.microsoft.com/office/drawing/2014/main" id="{A12153F0-BD3D-E645-8C12-8A4F0C8984CD}"/>
              </a:ext>
            </a:extLst>
          </p:cNvPr>
          <p:cNvGrpSpPr/>
          <p:nvPr/>
        </p:nvGrpSpPr>
        <p:grpSpPr>
          <a:xfrm>
            <a:off x="0" y="6385318"/>
            <a:ext cx="5866811" cy="472682"/>
            <a:chOff x="0" y="6385318"/>
            <a:chExt cx="5866811" cy="472682"/>
          </a:xfrm>
        </p:grpSpPr>
        <p:sp>
          <p:nvSpPr>
            <p:cNvPr id="5" name="Rectangle 1">
              <a:extLst>
                <a:ext uri="{FF2B5EF4-FFF2-40B4-BE49-F238E27FC236}">
                  <a16:creationId xmlns:a16="http://schemas.microsoft.com/office/drawing/2014/main" id="{312BCC6D-AA46-F24D-BA5F-6D30B0A4E516}"/>
                </a:ext>
              </a:extLst>
            </p:cNvPr>
            <p:cNvSpPr/>
            <p:nvPr/>
          </p:nvSpPr>
          <p:spPr>
            <a:xfrm>
              <a:off x="0" y="6396335"/>
              <a:ext cx="5866811" cy="461665"/>
            </a:xfrm>
            <a:custGeom>
              <a:avLst/>
              <a:gdLst>
                <a:gd name="connsiteX0" fmla="*/ 0 w 5866811"/>
                <a:gd name="connsiteY0" fmla="*/ 0 h 461665"/>
                <a:gd name="connsiteX1" fmla="*/ 5866811 w 5866811"/>
                <a:gd name="connsiteY1" fmla="*/ 0 h 461665"/>
                <a:gd name="connsiteX2" fmla="*/ 5866811 w 5866811"/>
                <a:gd name="connsiteY2" fmla="*/ 461665 h 461665"/>
                <a:gd name="connsiteX3" fmla="*/ 0 w 5866811"/>
                <a:gd name="connsiteY3" fmla="*/ 461665 h 461665"/>
                <a:gd name="connsiteX4" fmla="*/ 0 w 5866811"/>
                <a:gd name="connsiteY4" fmla="*/ 0 h 461665"/>
                <a:gd name="connsiteX0" fmla="*/ 0 w 5866811"/>
                <a:gd name="connsiteY0" fmla="*/ 0 h 461665"/>
                <a:gd name="connsiteX1" fmla="*/ 5646473 w 5866811"/>
                <a:gd name="connsiteY1" fmla="*/ 0 h 461665"/>
                <a:gd name="connsiteX2" fmla="*/ 5866811 w 5866811"/>
                <a:gd name="connsiteY2" fmla="*/ 461665 h 461665"/>
                <a:gd name="connsiteX3" fmla="*/ 0 w 5866811"/>
                <a:gd name="connsiteY3" fmla="*/ 461665 h 461665"/>
                <a:gd name="connsiteX4" fmla="*/ 0 w 5866811"/>
                <a:gd name="connsiteY4" fmla="*/ 0 h 4616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66811" h="461665">
                  <a:moveTo>
                    <a:pt x="0" y="0"/>
                  </a:moveTo>
                  <a:lnTo>
                    <a:pt x="5646473" y="0"/>
                  </a:lnTo>
                  <a:lnTo>
                    <a:pt x="5866811" y="461665"/>
                  </a:lnTo>
                  <a:lnTo>
                    <a:pt x="0" y="461665"/>
                  </a:lnTo>
                  <a:lnTo>
                    <a:pt x="0" y="0"/>
                  </a:lnTo>
                  <a:close/>
                </a:path>
              </a:pathLst>
            </a:cu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601AB367-A717-D449-B716-D064EA2CB7A2}"/>
                </a:ext>
              </a:extLst>
            </p:cNvPr>
            <p:cNvSpPr txBox="1"/>
            <p:nvPr/>
          </p:nvSpPr>
          <p:spPr>
            <a:xfrm>
              <a:off x="641887" y="6462437"/>
              <a:ext cx="4998749" cy="338554"/>
            </a:xfrm>
            <a:prstGeom prst="rect">
              <a:avLst/>
            </a:prstGeom>
            <a:noFill/>
          </p:spPr>
          <p:txBody>
            <a:bodyPr wrap="square" rtlCol="0">
              <a:spAutoFit/>
            </a:bodyPr>
            <a:lstStyle/>
            <a:p>
              <a:pPr defTabSz="457192">
                <a:spcBef>
                  <a:spcPts val="1001"/>
                </a:spcBef>
                <a:buClr>
                  <a:srgbClr val="0073A5"/>
                </a:buClr>
                <a:buSzPct val="80000"/>
                <a:defRPr/>
              </a:pPr>
              <a:r>
                <a:rPr lang="en-US" sz="1600" b="1" dirty="0">
                  <a:solidFill>
                    <a:schemeClr val="bg1"/>
                  </a:solidFill>
                  <a:cs typeface="Arial" panose="020B0604020202020204" pitchFamily="34" charset="0"/>
                </a:rPr>
                <a:t>IEEESYSTEMSCOUNCIL.ORG/ABOUT</a:t>
              </a:r>
            </a:p>
          </p:txBody>
        </p:sp>
        <p:pic>
          <p:nvPicPr>
            <p:cNvPr id="7" name="Graphic 6" descr="Internet">
              <a:extLst>
                <a:ext uri="{FF2B5EF4-FFF2-40B4-BE49-F238E27FC236}">
                  <a16:creationId xmlns:a16="http://schemas.microsoft.com/office/drawing/2014/main" id="{D5BDA001-8D86-6149-9EFB-6C2028B1B8E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1128" y="6385318"/>
              <a:ext cx="461665" cy="461665"/>
            </a:xfrm>
            <a:prstGeom prst="rect">
              <a:avLst/>
            </a:prstGeom>
          </p:spPr>
        </p:pic>
      </p:grpSp>
    </p:spTree>
    <p:extLst>
      <p:ext uri="{BB962C8B-B14F-4D97-AF65-F5344CB8AC3E}">
        <p14:creationId xmlns:p14="http://schemas.microsoft.com/office/powerpoint/2010/main" val="396946654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947C6A-1F69-42A3-B83C-5429467C753A}"/>
              </a:ext>
            </a:extLst>
          </p:cNvPr>
          <p:cNvSpPr>
            <a:spLocks noGrp="1"/>
          </p:cNvSpPr>
          <p:nvPr>
            <p:ph type="title"/>
          </p:nvPr>
        </p:nvSpPr>
        <p:spPr/>
        <p:txBody>
          <a:bodyPr/>
          <a:lstStyle/>
          <a:p>
            <a:r>
              <a:rPr lang="en-US" dirty="0"/>
              <a:t>About the Systems Council</a:t>
            </a:r>
          </a:p>
        </p:txBody>
      </p:sp>
      <p:sp>
        <p:nvSpPr>
          <p:cNvPr id="4" name="Content Placeholder 3">
            <a:extLst>
              <a:ext uri="{FF2B5EF4-FFF2-40B4-BE49-F238E27FC236}">
                <a16:creationId xmlns:a16="http://schemas.microsoft.com/office/drawing/2014/main" id="{4540A262-2941-4215-86D4-489B0B43BC0C}"/>
              </a:ext>
            </a:extLst>
          </p:cNvPr>
          <p:cNvSpPr>
            <a:spLocks noGrp="1"/>
          </p:cNvSpPr>
          <p:nvPr>
            <p:ph idx="1"/>
          </p:nvPr>
        </p:nvSpPr>
        <p:spPr>
          <a:xfrm>
            <a:off x="838200" y="1825625"/>
            <a:ext cx="10471484" cy="1519154"/>
          </a:xfrm>
        </p:spPr>
        <p:txBody>
          <a:bodyPr>
            <a:normAutofit/>
          </a:bodyPr>
          <a:lstStyle/>
          <a:p>
            <a:pPr marL="0" indent="0">
              <a:buNone/>
            </a:pPr>
            <a:r>
              <a:rPr lang="en-US" dirty="0">
                <a:solidFill>
                  <a:srgbClr val="6AC2B9"/>
                </a:solidFill>
              </a:rPr>
              <a:t>Field of Interest</a:t>
            </a:r>
            <a:br>
              <a:rPr lang="en-US" dirty="0"/>
            </a:br>
            <a:r>
              <a:rPr lang="en-US" sz="2400" dirty="0"/>
              <a:t>The Systems Council integrates IEEE activities regarding aspects of multiple disciplines and specialty areas of systems engineering, and covers, but is not limited to: </a:t>
            </a:r>
            <a:endParaRPr lang="en-US" dirty="0"/>
          </a:p>
        </p:txBody>
      </p:sp>
      <p:sp>
        <p:nvSpPr>
          <p:cNvPr id="32" name="TextBox 31">
            <a:extLst>
              <a:ext uri="{FF2B5EF4-FFF2-40B4-BE49-F238E27FC236}">
                <a16:creationId xmlns:a16="http://schemas.microsoft.com/office/drawing/2014/main" id="{FAD9E0C2-46BD-457E-87C8-5891D9287534}"/>
              </a:ext>
            </a:extLst>
          </p:cNvPr>
          <p:cNvSpPr txBox="1"/>
          <p:nvPr/>
        </p:nvSpPr>
        <p:spPr>
          <a:xfrm>
            <a:off x="324852" y="3465099"/>
            <a:ext cx="5670878" cy="2893100"/>
          </a:xfrm>
          <a:prstGeom prst="rect">
            <a:avLst/>
          </a:prstGeom>
          <a:noFill/>
        </p:spPr>
        <p:txBody>
          <a:bodyPr wrap="square" rtlCol="0">
            <a:spAutoFit/>
          </a:bodyPr>
          <a:lstStyle/>
          <a:p>
            <a:pPr marL="742950" lvl="1" indent="-285750">
              <a:spcBef>
                <a:spcPts val="600"/>
              </a:spcBef>
              <a:buClr>
                <a:srgbClr val="0C70AC"/>
              </a:buClr>
              <a:buFont typeface="Wingdings 3" panose="05040102010807070707" pitchFamily="18" charset="2"/>
              <a:buChar char=""/>
            </a:pPr>
            <a:r>
              <a:rPr lang="en-US" sz="1800" b="0" i="0" dirty="0">
                <a:solidFill>
                  <a:srgbClr val="222222"/>
                </a:solidFill>
                <a:effectLst/>
                <a:latin typeface="Roboto"/>
              </a:rPr>
              <a:t>Systems thinking</a:t>
            </a:r>
          </a:p>
          <a:p>
            <a:pPr marL="742950" lvl="1" indent="-285750">
              <a:spcBef>
                <a:spcPts val="600"/>
              </a:spcBef>
              <a:buClr>
                <a:srgbClr val="0C70AC"/>
              </a:buClr>
              <a:buFont typeface="Wingdings 3" panose="05040102010807070707" pitchFamily="18" charset="2"/>
              <a:buChar char=""/>
            </a:pPr>
            <a:r>
              <a:rPr lang="en-US" sz="1800" b="0" i="0" dirty="0">
                <a:solidFill>
                  <a:srgbClr val="222222"/>
                </a:solidFill>
                <a:effectLst/>
                <a:latin typeface="Roboto"/>
              </a:rPr>
              <a:t>Systems-engineering education, standards, processes, methodologies</a:t>
            </a:r>
          </a:p>
          <a:p>
            <a:pPr marL="742950" lvl="1" indent="-285750">
              <a:spcBef>
                <a:spcPts val="600"/>
              </a:spcBef>
              <a:buClr>
                <a:srgbClr val="0C70AC"/>
              </a:buClr>
              <a:buFont typeface="Wingdings 3" panose="05040102010807070707" pitchFamily="18" charset="2"/>
              <a:buChar char=""/>
            </a:pPr>
            <a:r>
              <a:rPr lang="en-US" sz="1800" b="0" i="0" dirty="0">
                <a:solidFill>
                  <a:srgbClr val="222222"/>
                </a:solidFill>
                <a:effectLst/>
                <a:latin typeface="Roboto"/>
              </a:rPr>
              <a:t>Systems modeling, simulation, integration, resilience </a:t>
            </a:r>
          </a:p>
          <a:p>
            <a:pPr marL="742950" lvl="1" indent="-285750">
              <a:spcBef>
                <a:spcPts val="600"/>
              </a:spcBef>
              <a:buClr>
                <a:srgbClr val="0C70AC"/>
              </a:buClr>
              <a:buFont typeface="Wingdings 3" panose="05040102010807070707" pitchFamily="18" charset="2"/>
              <a:buChar char=""/>
            </a:pPr>
            <a:r>
              <a:rPr lang="en-US" sz="1800" b="0" i="0" dirty="0">
                <a:solidFill>
                  <a:srgbClr val="222222"/>
                </a:solidFill>
                <a:effectLst/>
                <a:latin typeface="Roboto"/>
              </a:rPr>
              <a:t>Robust design, safety and human factors, security, usability, environmental aspects</a:t>
            </a:r>
          </a:p>
          <a:p>
            <a:pPr marL="742950" lvl="1" indent="-285750">
              <a:spcBef>
                <a:spcPts val="600"/>
              </a:spcBef>
              <a:buClr>
                <a:srgbClr val="0C70AC"/>
              </a:buClr>
              <a:buFont typeface="Wingdings 3" panose="05040102010807070707" pitchFamily="18" charset="2"/>
              <a:buChar char=""/>
            </a:pPr>
            <a:r>
              <a:rPr lang="en-US" sz="1800" b="0" i="0" dirty="0">
                <a:solidFill>
                  <a:srgbClr val="222222"/>
                </a:solidFill>
                <a:effectLst/>
                <a:latin typeface="Roboto"/>
              </a:rPr>
              <a:t>Product transition: design, production, test, deployment, disposal</a:t>
            </a:r>
          </a:p>
        </p:txBody>
      </p:sp>
      <p:sp>
        <p:nvSpPr>
          <p:cNvPr id="33" name="TextBox 32">
            <a:extLst>
              <a:ext uri="{FF2B5EF4-FFF2-40B4-BE49-F238E27FC236}">
                <a16:creationId xmlns:a16="http://schemas.microsoft.com/office/drawing/2014/main" id="{AD7F6D85-A4C4-49CD-BEA5-FF3544410B8C}"/>
              </a:ext>
            </a:extLst>
          </p:cNvPr>
          <p:cNvSpPr txBox="1"/>
          <p:nvPr/>
        </p:nvSpPr>
        <p:spPr>
          <a:xfrm>
            <a:off x="5698973" y="3429000"/>
            <a:ext cx="5586651" cy="2613310"/>
          </a:xfrm>
          <a:prstGeom prst="rect">
            <a:avLst/>
          </a:prstGeom>
          <a:noFill/>
        </p:spPr>
        <p:txBody>
          <a:bodyPr wrap="square" rtlCol="0">
            <a:noAutofit/>
          </a:bodyPr>
          <a:lstStyle/>
          <a:p>
            <a:pPr marL="742950" lvl="1" indent="-285750">
              <a:spcBef>
                <a:spcPts val="600"/>
              </a:spcBef>
              <a:buClr>
                <a:srgbClr val="0C70AC"/>
              </a:buClr>
              <a:buFont typeface="Wingdings 3" panose="05040102010807070707" pitchFamily="18" charset="2"/>
              <a:buChar char=""/>
            </a:pPr>
            <a:r>
              <a:rPr lang="en-US" sz="1800" b="0" i="0" dirty="0">
                <a:solidFill>
                  <a:srgbClr val="222222"/>
                </a:solidFill>
                <a:effectLst/>
                <a:latin typeface="Roboto"/>
              </a:rPr>
              <a:t>Program and project management</a:t>
            </a:r>
          </a:p>
          <a:p>
            <a:pPr marL="742950" lvl="1" indent="-285750">
              <a:spcBef>
                <a:spcPts val="600"/>
              </a:spcBef>
              <a:buClr>
                <a:srgbClr val="0C70AC"/>
              </a:buClr>
              <a:buFont typeface="Wingdings 3" panose="05040102010807070707" pitchFamily="18" charset="2"/>
              <a:buChar char=""/>
            </a:pPr>
            <a:r>
              <a:rPr lang="en-US" sz="1800" b="0" i="0" dirty="0">
                <a:solidFill>
                  <a:srgbClr val="222222"/>
                </a:solidFill>
                <a:effectLst/>
                <a:latin typeface="Roboto"/>
              </a:rPr>
              <a:t>Quality assurance</a:t>
            </a:r>
          </a:p>
          <a:p>
            <a:pPr marL="742950" lvl="1" indent="-285750">
              <a:spcBef>
                <a:spcPts val="600"/>
              </a:spcBef>
              <a:buClr>
                <a:srgbClr val="0C70AC"/>
              </a:buClr>
              <a:buFont typeface="Wingdings 3" panose="05040102010807070707" pitchFamily="18" charset="2"/>
              <a:buChar char=""/>
            </a:pPr>
            <a:r>
              <a:rPr lang="en-US" sz="1800" b="0" i="0" dirty="0">
                <a:solidFill>
                  <a:srgbClr val="222222"/>
                </a:solidFill>
                <a:effectLst/>
                <a:latin typeface="Roboto"/>
              </a:rPr>
              <a:t>Mission assurance</a:t>
            </a:r>
          </a:p>
          <a:p>
            <a:pPr marL="742950" lvl="1" indent="-285750">
              <a:spcBef>
                <a:spcPts val="600"/>
              </a:spcBef>
              <a:buClr>
                <a:srgbClr val="0C70AC"/>
              </a:buClr>
              <a:buFont typeface="Wingdings 3" panose="05040102010807070707" pitchFamily="18" charset="2"/>
              <a:buChar char=""/>
            </a:pPr>
            <a:r>
              <a:rPr lang="en-US" sz="1800" b="0" i="0" dirty="0">
                <a:solidFill>
                  <a:srgbClr val="222222"/>
                </a:solidFill>
                <a:effectLst/>
                <a:latin typeface="Roboto"/>
              </a:rPr>
              <a:t>Requirements development and management</a:t>
            </a:r>
          </a:p>
          <a:p>
            <a:pPr marL="742950" lvl="1" indent="-285750">
              <a:spcBef>
                <a:spcPts val="600"/>
              </a:spcBef>
              <a:buClr>
                <a:srgbClr val="0C70AC"/>
              </a:buClr>
              <a:buFont typeface="Wingdings 3" panose="05040102010807070707" pitchFamily="18" charset="2"/>
              <a:buChar char=""/>
            </a:pPr>
            <a:r>
              <a:rPr lang="en-US" sz="1800" b="0" i="0" dirty="0">
                <a:solidFill>
                  <a:srgbClr val="222222"/>
                </a:solidFill>
                <a:effectLst/>
                <a:latin typeface="Roboto"/>
              </a:rPr>
              <a:t>Risk management</a:t>
            </a:r>
          </a:p>
          <a:p>
            <a:pPr marL="742950" lvl="1" indent="-285750">
              <a:spcBef>
                <a:spcPts val="600"/>
              </a:spcBef>
              <a:buClr>
                <a:srgbClr val="0C70AC"/>
              </a:buClr>
              <a:buFont typeface="Wingdings 3" panose="05040102010807070707" pitchFamily="18" charset="2"/>
              <a:buChar char=""/>
            </a:pPr>
            <a:r>
              <a:rPr lang="en-US" sz="1800" b="0" i="0" dirty="0">
                <a:solidFill>
                  <a:srgbClr val="222222"/>
                </a:solidFill>
                <a:effectLst/>
                <a:latin typeface="Roboto"/>
              </a:rPr>
              <a:t>Systems architecture</a:t>
            </a:r>
          </a:p>
          <a:p>
            <a:pPr marL="742950" lvl="1" indent="-285750">
              <a:spcBef>
                <a:spcPts val="600"/>
              </a:spcBef>
              <a:buClr>
                <a:srgbClr val="0C70AC"/>
              </a:buClr>
              <a:buFont typeface="Wingdings 3" panose="05040102010807070707" pitchFamily="18" charset="2"/>
              <a:buChar char=""/>
            </a:pPr>
            <a:r>
              <a:rPr lang="en-US" sz="1800" b="0" i="0" dirty="0">
                <a:solidFill>
                  <a:srgbClr val="222222"/>
                </a:solidFill>
                <a:effectLst/>
                <a:latin typeface="Roboto"/>
              </a:rPr>
              <a:t>Systems of systems</a:t>
            </a:r>
          </a:p>
        </p:txBody>
      </p:sp>
    </p:spTree>
    <p:extLst>
      <p:ext uri="{BB962C8B-B14F-4D97-AF65-F5344CB8AC3E}">
        <p14:creationId xmlns:p14="http://schemas.microsoft.com/office/powerpoint/2010/main" val="312181104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67088-12FA-47AC-A167-F32EC1A7C762}"/>
              </a:ext>
            </a:extLst>
          </p:cNvPr>
          <p:cNvSpPr>
            <a:spLocks noGrp="1"/>
          </p:cNvSpPr>
          <p:nvPr>
            <p:ph type="title"/>
          </p:nvPr>
        </p:nvSpPr>
        <p:spPr/>
        <p:txBody>
          <a:bodyPr/>
          <a:lstStyle/>
          <a:p>
            <a:r>
              <a:rPr lang="en-US" dirty="0"/>
              <a:t>Executive Committee</a:t>
            </a:r>
          </a:p>
        </p:txBody>
      </p:sp>
      <p:sp>
        <p:nvSpPr>
          <p:cNvPr id="8" name="Content Placeholder 2">
            <a:extLst>
              <a:ext uri="{FF2B5EF4-FFF2-40B4-BE49-F238E27FC236}">
                <a16:creationId xmlns:a16="http://schemas.microsoft.com/office/drawing/2014/main" id="{1C2610B8-A235-45AA-B432-125C17FA7160}"/>
              </a:ext>
            </a:extLst>
          </p:cNvPr>
          <p:cNvSpPr txBox="1">
            <a:spLocks/>
          </p:cNvSpPr>
          <p:nvPr/>
        </p:nvSpPr>
        <p:spPr>
          <a:xfrm>
            <a:off x="1219449" y="4499298"/>
            <a:ext cx="9974731" cy="1550430"/>
          </a:xfrm>
          <a:prstGeom prst="rect">
            <a:avLst/>
          </a:prstGeom>
        </p:spPr>
        <p:txBody>
          <a:bodyPr vert="horz" wrap="none" lIns="0" tIns="45720" rIns="0" bIns="45720" numCol="4" rtlCol="0" anchor="ctr" anchorCtr="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spcBef>
                <a:spcPts val="600"/>
              </a:spcBef>
              <a:buNone/>
            </a:pPr>
            <a:r>
              <a:rPr lang="en-US" dirty="0">
                <a:solidFill>
                  <a:srgbClr val="0073A5"/>
                </a:solidFill>
                <a:latin typeface="+mj-lt"/>
              </a:rPr>
              <a:t>VP Publications</a:t>
            </a:r>
            <a:br>
              <a:rPr lang="en-US" b="1" dirty="0">
                <a:latin typeface="+mj-lt"/>
              </a:rPr>
            </a:br>
            <a:r>
              <a:rPr lang="en-US" dirty="0">
                <a:latin typeface="+mj-lt"/>
              </a:rPr>
              <a:t>Fabrice Labeau</a:t>
            </a:r>
          </a:p>
          <a:p>
            <a:pPr marL="0" indent="0">
              <a:spcBef>
                <a:spcPts val="600"/>
              </a:spcBef>
              <a:buNone/>
            </a:pPr>
            <a:r>
              <a:rPr lang="en-US" dirty="0">
                <a:solidFill>
                  <a:srgbClr val="0073A5"/>
                </a:solidFill>
                <a:latin typeface="+mj-lt"/>
              </a:rPr>
              <a:t>VP Conferences</a:t>
            </a:r>
            <a:br>
              <a:rPr lang="en-US" dirty="0">
                <a:solidFill>
                  <a:srgbClr val="32316A"/>
                </a:solidFill>
                <a:latin typeface="+mj-lt"/>
              </a:rPr>
            </a:br>
            <a:r>
              <a:rPr lang="en-US" dirty="0">
                <a:latin typeface="+mj-lt"/>
              </a:rPr>
              <a:t>Paolo Carbone</a:t>
            </a:r>
          </a:p>
          <a:p>
            <a:pPr marL="0" indent="0">
              <a:spcBef>
                <a:spcPts val="600"/>
              </a:spcBef>
              <a:buNone/>
            </a:pPr>
            <a:r>
              <a:rPr lang="en-US" dirty="0">
                <a:solidFill>
                  <a:srgbClr val="0073A5"/>
                </a:solidFill>
                <a:latin typeface="+mj-lt"/>
              </a:rPr>
              <a:t>VP Finances</a:t>
            </a:r>
            <a:br>
              <a:rPr lang="en-US" dirty="0">
                <a:solidFill>
                  <a:srgbClr val="32316A"/>
                </a:solidFill>
                <a:latin typeface="+mj-lt"/>
              </a:rPr>
            </a:br>
            <a:r>
              <a:rPr lang="en-US" dirty="0">
                <a:latin typeface="+mj-lt"/>
              </a:rPr>
              <a:t>Shreekanth Mandayam</a:t>
            </a:r>
          </a:p>
          <a:p>
            <a:pPr marL="0" indent="0">
              <a:spcBef>
                <a:spcPts val="600"/>
              </a:spcBef>
              <a:buNone/>
            </a:pPr>
            <a:r>
              <a:rPr lang="en-US" sz="1800" kern="1200" dirty="0">
                <a:solidFill>
                  <a:srgbClr val="0073A5"/>
                </a:solidFill>
                <a:effectLst/>
                <a:latin typeface="+mj-lt"/>
              </a:rPr>
              <a:t>VP Member Services</a:t>
            </a:r>
            <a:br>
              <a:rPr lang="en-US" sz="1800" kern="1200" dirty="0">
                <a:solidFill>
                  <a:srgbClr val="32316A"/>
                </a:solidFill>
                <a:effectLst/>
                <a:latin typeface="+mj-lt"/>
              </a:rPr>
            </a:br>
            <a:r>
              <a:rPr lang="en-US" sz="1800" kern="1200" dirty="0">
                <a:effectLst/>
                <a:latin typeface="+mj-lt"/>
              </a:rPr>
              <a:t>Stephanie White</a:t>
            </a:r>
          </a:p>
          <a:p>
            <a:pPr marL="0" indent="0" algn="l" rtl="0" eaLnBrk="1" latinLnBrk="0" hangingPunct="1">
              <a:spcBef>
                <a:spcPts val="600"/>
              </a:spcBef>
              <a:spcAft>
                <a:spcPts val="0"/>
              </a:spcAft>
              <a:buNone/>
            </a:pPr>
            <a:r>
              <a:rPr lang="en-US" dirty="0">
                <a:solidFill>
                  <a:srgbClr val="0073A5"/>
                </a:solidFill>
                <a:latin typeface="+mj-lt"/>
              </a:rPr>
              <a:t>V</a:t>
            </a:r>
            <a:r>
              <a:rPr lang="en-US" sz="1800" kern="1200" dirty="0">
                <a:solidFill>
                  <a:srgbClr val="0073A5"/>
                </a:solidFill>
                <a:effectLst/>
                <a:latin typeface="+mj-lt"/>
              </a:rPr>
              <a:t>P Technical Operations</a:t>
            </a:r>
            <a:br>
              <a:rPr lang="en-US" sz="1800" kern="1200" dirty="0">
                <a:solidFill>
                  <a:srgbClr val="32316A"/>
                </a:solidFill>
                <a:effectLst/>
                <a:latin typeface="+mj-lt"/>
              </a:rPr>
            </a:br>
            <a:r>
              <a:rPr lang="en-US" sz="1800" kern="1200" dirty="0">
                <a:solidFill>
                  <a:schemeClr val="tx1"/>
                </a:solidFill>
                <a:effectLst/>
                <a:latin typeface="+mj-lt"/>
              </a:rPr>
              <a:t>Andre Oboler</a:t>
            </a:r>
            <a:endParaRPr lang="en-US" dirty="0">
              <a:solidFill>
                <a:schemeClr val="tx1"/>
              </a:solidFill>
              <a:effectLst/>
              <a:latin typeface="+mj-lt"/>
            </a:endParaRPr>
          </a:p>
          <a:p>
            <a:pPr marL="0" indent="0" algn="l" rtl="0" eaLnBrk="1" latinLnBrk="0" hangingPunct="1">
              <a:spcBef>
                <a:spcPts val="600"/>
              </a:spcBef>
              <a:spcAft>
                <a:spcPts val="0"/>
              </a:spcAft>
              <a:buNone/>
            </a:pPr>
            <a:r>
              <a:rPr lang="en-US" sz="1800" kern="1200" dirty="0">
                <a:solidFill>
                  <a:srgbClr val="0073A5"/>
                </a:solidFill>
                <a:effectLst/>
                <a:latin typeface="+mj-lt"/>
              </a:rPr>
              <a:t>Secretary</a:t>
            </a:r>
            <a:br>
              <a:rPr lang="en-US" sz="1800" kern="1200" dirty="0">
                <a:solidFill>
                  <a:srgbClr val="404040"/>
                </a:solidFill>
                <a:effectLst/>
                <a:latin typeface="+mj-lt"/>
              </a:rPr>
            </a:br>
            <a:r>
              <a:rPr lang="en-US" sz="1800" kern="1200" dirty="0">
                <a:effectLst/>
                <a:latin typeface="+mj-lt"/>
              </a:rPr>
              <a:t>Katie Wilson</a:t>
            </a:r>
            <a:endParaRPr lang="en-US" dirty="0">
              <a:effectLst/>
              <a:latin typeface="+mj-lt"/>
            </a:endParaRPr>
          </a:p>
          <a:p>
            <a:pPr marL="288925" indent="0">
              <a:spcBef>
                <a:spcPts val="600"/>
              </a:spcBef>
              <a:buNone/>
            </a:pPr>
            <a:r>
              <a:rPr lang="en-US" dirty="0">
                <a:solidFill>
                  <a:srgbClr val="0073A5"/>
                </a:solidFill>
                <a:latin typeface="+mj-lt"/>
              </a:rPr>
              <a:t>Treasurer</a:t>
            </a:r>
            <a:br>
              <a:rPr lang="en-US" sz="1800" kern="1200" dirty="0">
                <a:effectLst/>
                <a:latin typeface="+mj-lt"/>
              </a:rPr>
            </a:br>
            <a:r>
              <a:rPr lang="en-US" dirty="0">
                <a:latin typeface="+mj-lt"/>
              </a:rPr>
              <a:t>Robert</a:t>
            </a:r>
            <a:r>
              <a:rPr lang="en-US" sz="1800" kern="1200" dirty="0">
                <a:effectLst/>
                <a:latin typeface="+mj-lt"/>
              </a:rPr>
              <a:t> Rassa</a:t>
            </a:r>
            <a:endParaRPr lang="en-US" dirty="0">
              <a:latin typeface="+mj-lt"/>
            </a:endParaRPr>
          </a:p>
          <a:p>
            <a:pPr marL="0" indent="0" algn="l" rtl="0" eaLnBrk="1" latinLnBrk="0" hangingPunct="1">
              <a:spcBef>
                <a:spcPts val="600"/>
              </a:spcBef>
              <a:spcAft>
                <a:spcPts val="0"/>
              </a:spcAft>
              <a:buNone/>
            </a:pPr>
            <a:endParaRPr lang="en-US" dirty="0">
              <a:solidFill>
                <a:srgbClr val="32316A"/>
              </a:solidFill>
              <a:latin typeface="+mj-lt"/>
            </a:endParaRPr>
          </a:p>
          <a:p>
            <a:pPr marL="0" indent="0">
              <a:spcBef>
                <a:spcPts val="600"/>
              </a:spcBef>
              <a:buFont typeface="Wingdings 3" charset="2"/>
              <a:buNone/>
            </a:pPr>
            <a:endParaRPr lang="en-US" dirty="0">
              <a:latin typeface="+mj-lt"/>
            </a:endParaRPr>
          </a:p>
        </p:txBody>
      </p:sp>
      <p:sp>
        <p:nvSpPr>
          <p:cNvPr id="9" name="Content Placeholder 2">
            <a:extLst>
              <a:ext uri="{FF2B5EF4-FFF2-40B4-BE49-F238E27FC236}">
                <a16:creationId xmlns:a16="http://schemas.microsoft.com/office/drawing/2014/main" id="{E9630BFD-31A1-4DC4-9679-65F4BD10F614}"/>
              </a:ext>
            </a:extLst>
          </p:cNvPr>
          <p:cNvSpPr txBox="1">
            <a:spLocks/>
          </p:cNvSpPr>
          <p:nvPr/>
        </p:nvSpPr>
        <p:spPr>
          <a:xfrm>
            <a:off x="3337041" y="4218456"/>
            <a:ext cx="2013417" cy="1831271"/>
          </a:xfrm>
          <a:prstGeom prst="rect">
            <a:avLst/>
          </a:prstGeom>
        </p:spPr>
        <p:txBody>
          <a:bodyPr vert="horz" wrap="square" lIns="0" tIns="45720" rIns="0" bIns="45720" numCol="1" rtlCol="0" anchor="ctr" anchorCtr="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spcBef>
                <a:spcPts val="600"/>
              </a:spcBef>
              <a:buNone/>
            </a:pPr>
            <a:endParaRPr lang="en-US" dirty="0">
              <a:effectLst/>
              <a:latin typeface="+mj-lt"/>
            </a:endParaRPr>
          </a:p>
        </p:txBody>
      </p:sp>
      <p:sp>
        <p:nvSpPr>
          <p:cNvPr id="12" name="Content Placeholder 2">
            <a:extLst>
              <a:ext uri="{FF2B5EF4-FFF2-40B4-BE49-F238E27FC236}">
                <a16:creationId xmlns:a16="http://schemas.microsoft.com/office/drawing/2014/main" id="{DE01872A-D311-4BD9-A310-B60C7C0668DD}"/>
              </a:ext>
            </a:extLst>
          </p:cNvPr>
          <p:cNvSpPr txBox="1">
            <a:spLocks/>
          </p:cNvSpPr>
          <p:nvPr/>
        </p:nvSpPr>
        <p:spPr>
          <a:xfrm>
            <a:off x="2960948" y="2502295"/>
            <a:ext cx="3301828" cy="1107996"/>
          </a:xfrm>
          <a:prstGeom prst="rect">
            <a:avLst/>
          </a:prstGeom>
        </p:spPr>
        <p:txBody>
          <a:bodyPr vert="horz" wrap="square" lIns="0" tIns="45720" rIns="0" bIns="45720" numCol="1" rtlCol="0" anchor="ctr" anchorCtr="0">
            <a:sp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spcBef>
                <a:spcPts val="600"/>
              </a:spcBef>
              <a:buFont typeface="Wingdings 3" charset="2"/>
              <a:buNone/>
            </a:pPr>
            <a:r>
              <a:rPr lang="en-US" sz="2400" dirty="0">
                <a:solidFill>
                  <a:srgbClr val="0073A5"/>
                </a:solidFill>
                <a:latin typeface="+mj-lt"/>
              </a:rPr>
              <a:t>President</a:t>
            </a:r>
            <a:br>
              <a:rPr lang="en-US" sz="2400" b="1" dirty="0">
                <a:latin typeface="+mj-lt"/>
              </a:rPr>
            </a:br>
            <a:r>
              <a:rPr kumimoji="0" lang="en-US" sz="2400" b="0" i="0" u="none" strike="noStrike" kern="1200" cap="none" spc="0" normalizeH="0" baseline="0" noProof="0" dirty="0">
                <a:ln>
                  <a:noFill/>
                </a:ln>
                <a:solidFill>
                  <a:prstClr val="black"/>
                </a:solidFill>
                <a:effectLst/>
                <a:uLnTx/>
                <a:uFillTx/>
                <a:latin typeface="+mj-lt"/>
                <a:ea typeface="+mn-ea"/>
                <a:cs typeface="+mn-cs"/>
              </a:rPr>
              <a:t>Walt Downing</a:t>
            </a:r>
            <a:br>
              <a:rPr kumimoji="0" lang="en-US" sz="2400" b="0" i="0" u="none" strike="noStrike" kern="1200" cap="none" spc="0" normalizeH="0" baseline="0" noProof="0" dirty="0">
                <a:ln>
                  <a:noFill/>
                </a:ln>
                <a:solidFill>
                  <a:prstClr val="black"/>
                </a:solidFill>
                <a:effectLst/>
                <a:uLnTx/>
                <a:uFillTx/>
                <a:latin typeface="+mj-lt"/>
                <a:ea typeface="+mn-ea"/>
                <a:cs typeface="+mn-cs"/>
              </a:rPr>
            </a:br>
            <a:r>
              <a:rPr kumimoji="0" lang="en-US" sz="1800" b="0" i="0" u="none" strike="noStrike" kern="1200" cap="none" spc="0" normalizeH="0" baseline="0" noProof="0" dirty="0">
                <a:ln>
                  <a:noFill/>
                </a:ln>
                <a:solidFill>
                  <a:prstClr val="black"/>
                </a:solidFill>
                <a:effectLst/>
                <a:uLnTx/>
                <a:uFillTx/>
                <a:latin typeface="+mj-lt"/>
                <a:ea typeface="+mn-ea"/>
                <a:cs typeface="+mn-cs"/>
              </a:rPr>
              <a:t>Southwest </a:t>
            </a:r>
            <a:r>
              <a:rPr kumimoji="0" lang="en-US" sz="1800" b="0" i="0" u="none" strike="noStrike" kern="1200" cap="none" spc="0" normalizeH="0" baseline="0" noProof="0">
                <a:ln>
                  <a:noFill/>
                </a:ln>
                <a:solidFill>
                  <a:prstClr val="black"/>
                </a:solidFill>
                <a:effectLst/>
                <a:uLnTx/>
                <a:uFillTx/>
                <a:latin typeface="+mj-lt"/>
                <a:ea typeface="+mn-ea"/>
                <a:cs typeface="+mn-cs"/>
              </a:rPr>
              <a:t>Research Institute</a:t>
            </a:r>
            <a:endParaRPr lang="en-US" dirty="0">
              <a:latin typeface="+mj-lt"/>
            </a:endParaRPr>
          </a:p>
        </p:txBody>
      </p:sp>
      <p:cxnSp>
        <p:nvCxnSpPr>
          <p:cNvPr id="6" name="Straight Connector 5">
            <a:extLst>
              <a:ext uri="{FF2B5EF4-FFF2-40B4-BE49-F238E27FC236}">
                <a16:creationId xmlns:a16="http://schemas.microsoft.com/office/drawing/2014/main" id="{FC7305AC-1A3E-4398-993C-575FCF33DD88}"/>
              </a:ext>
            </a:extLst>
          </p:cNvPr>
          <p:cNvCxnSpPr/>
          <p:nvPr/>
        </p:nvCxnSpPr>
        <p:spPr>
          <a:xfrm>
            <a:off x="1110470" y="4340138"/>
            <a:ext cx="9087653" cy="0"/>
          </a:xfrm>
          <a:prstGeom prst="line">
            <a:avLst/>
          </a:prstGeom>
          <a:ln w="19050">
            <a:solidFill>
              <a:srgbClr val="61C5BA"/>
            </a:solidFill>
          </a:ln>
        </p:spPr>
        <p:style>
          <a:lnRef idx="1">
            <a:schemeClr val="accent1"/>
          </a:lnRef>
          <a:fillRef idx="0">
            <a:schemeClr val="accent1"/>
          </a:fillRef>
          <a:effectRef idx="0">
            <a:schemeClr val="accent1"/>
          </a:effectRef>
          <a:fontRef idx="minor">
            <a:schemeClr val="tx1"/>
          </a:fontRef>
        </p:style>
      </p:cxnSp>
      <p:sp>
        <p:nvSpPr>
          <p:cNvPr id="26" name="Rectangle: Diagonal Corners Snipped 25">
            <a:extLst>
              <a:ext uri="{FF2B5EF4-FFF2-40B4-BE49-F238E27FC236}">
                <a16:creationId xmlns:a16="http://schemas.microsoft.com/office/drawing/2014/main" id="{1511F91E-8D6C-43FA-AED8-63CA306D99F4}"/>
              </a:ext>
            </a:extLst>
          </p:cNvPr>
          <p:cNvSpPr/>
          <p:nvPr/>
        </p:nvSpPr>
        <p:spPr>
          <a:xfrm>
            <a:off x="6262776" y="1868808"/>
            <a:ext cx="1669447" cy="2035189"/>
          </a:xfrm>
          <a:prstGeom prst="snip2Diag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n w="0"/>
              <a:solidFill>
                <a:schemeClr val="accent1"/>
              </a:solidFill>
              <a:effectLst>
                <a:outerShdw blurRad="38100" dist="25400" dir="5400000" algn="ctr" rotWithShape="0">
                  <a:srgbClr val="6E747A">
                    <a:alpha val="43000"/>
                  </a:srgbClr>
                </a:outerShdw>
              </a:effectLst>
            </a:endParaRPr>
          </a:p>
        </p:txBody>
      </p:sp>
      <p:sp>
        <p:nvSpPr>
          <p:cNvPr id="27" name="Rectangle: Diagonal Corners Snipped 26">
            <a:extLst>
              <a:ext uri="{FF2B5EF4-FFF2-40B4-BE49-F238E27FC236}">
                <a16:creationId xmlns:a16="http://schemas.microsoft.com/office/drawing/2014/main" id="{E1906BE6-5BCF-4740-ABCA-A94CEAA7637D}"/>
              </a:ext>
            </a:extLst>
          </p:cNvPr>
          <p:cNvSpPr/>
          <p:nvPr/>
        </p:nvSpPr>
        <p:spPr>
          <a:xfrm>
            <a:off x="6353400" y="1948481"/>
            <a:ext cx="1488198" cy="1812900"/>
          </a:xfrm>
          <a:prstGeom prst="snip2DiagRect">
            <a:avLst/>
          </a:prstGeom>
          <a:blipFill>
            <a:blip r:embed="rId2"/>
            <a:stretch>
              <a:fillRect l="-429" t="-3152" r="-455" b="-9110"/>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n w="0"/>
              <a:solidFill>
                <a:schemeClr val="accent1"/>
              </a:solidFill>
              <a:effectLst>
                <a:outerShdw blurRad="38100" dist="25400" dir="5400000" algn="ctr" rotWithShape="0">
                  <a:srgbClr val="6E747A">
                    <a:alpha val="43000"/>
                  </a:srgbClr>
                </a:outerShdw>
              </a:effectLst>
            </a:endParaRPr>
          </a:p>
        </p:txBody>
      </p:sp>
      <p:grpSp>
        <p:nvGrpSpPr>
          <p:cNvPr id="10" name="Group 9">
            <a:extLst>
              <a:ext uri="{FF2B5EF4-FFF2-40B4-BE49-F238E27FC236}">
                <a16:creationId xmlns:a16="http://schemas.microsoft.com/office/drawing/2014/main" id="{D49109D5-E103-4BCE-8BAA-1D8267BCDE14}"/>
              </a:ext>
            </a:extLst>
          </p:cNvPr>
          <p:cNvGrpSpPr/>
          <p:nvPr/>
        </p:nvGrpSpPr>
        <p:grpSpPr>
          <a:xfrm>
            <a:off x="0" y="6389337"/>
            <a:ext cx="5866811" cy="472682"/>
            <a:chOff x="0" y="6385318"/>
            <a:chExt cx="5866811" cy="472682"/>
          </a:xfrm>
        </p:grpSpPr>
        <p:sp>
          <p:nvSpPr>
            <p:cNvPr id="11" name="Rectangle 1">
              <a:extLst>
                <a:ext uri="{FF2B5EF4-FFF2-40B4-BE49-F238E27FC236}">
                  <a16:creationId xmlns:a16="http://schemas.microsoft.com/office/drawing/2014/main" id="{92563EDE-36FD-4692-BD40-4443BDE7A4A1}"/>
                </a:ext>
              </a:extLst>
            </p:cNvPr>
            <p:cNvSpPr/>
            <p:nvPr/>
          </p:nvSpPr>
          <p:spPr>
            <a:xfrm>
              <a:off x="0" y="6396335"/>
              <a:ext cx="5866811" cy="461665"/>
            </a:xfrm>
            <a:custGeom>
              <a:avLst/>
              <a:gdLst>
                <a:gd name="connsiteX0" fmla="*/ 0 w 5866811"/>
                <a:gd name="connsiteY0" fmla="*/ 0 h 461665"/>
                <a:gd name="connsiteX1" fmla="*/ 5866811 w 5866811"/>
                <a:gd name="connsiteY1" fmla="*/ 0 h 461665"/>
                <a:gd name="connsiteX2" fmla="*/ 5866811 w 5866811"/>
                <a:gd name="connsiteY2" fmla="*/ 461665 h 461665"/>
                <a:gd name="connsiteX3" fmla="*/ 0 w 5866811"/>
                <a:gd name="connsiteY3" fmla="*/ 461665 h 461665"/>
                <a:gd name="connsiteX4" fmla="*/ 0 w 5866811"/>
                <a:gd name="connsiteY4" fmla="*/ 0 h 461665"/>
                <a:gd name="connsiteX0" fmla="*/ 0 w 5866811"/>
                <a:gd name="connsiteY0" fmla="*/ 0 h 461665"/>
                <a:gd name="connsiteX1" fmla="*/ 5646473 w 5866811"/>
                <a:gd name="connsiteY1" fmla="*/ 0 h 461665"/>
                <a:gd name="connsiteX2" fmla="*/ 5866811 w 5866811"/>
                <a:gd name="connsiteY2" fmla="*/ 461665 h 461665"/>
                <a:gd name="connsiteX3" fmla="*/ 0 w 5866811"/>
                <a:gd name="connsiteY3" fmla="*/ 461665 h 461665"/>
                <a:gd name="connsiteX4" fmla="*/ 0 w 5866811"/>
                <a:gd name="connsiteY4" fmla="*/ 0 h 4616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66811" h="461665">
                  <a:moveTo>
                    <a:pt x="0" y="0"/>
                  </a:moveTo>
                  <a:lnTo>
                    <a:pt x="5646473" y="0"/>
                  </a:lnTo>
                  <a:lnTo>
                    <a:pt x="5866811" y="461665"/>
                  </a:lnTo>
                  <a:lnTo>
                    <a:pt x="0" y="461665"/>
                  </a:lnTo>
                  <a:lnTo>
                    <a:pt x="0" y="0"/>
                  </a:lnTo>
                  <a:close/>
                </a:path>
              </a:pathLst>
            </a:cu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63BB9800-DCD1-4FED-8D8D-26464B0D9F1B}"/>
                </a:ext>
              </a:extLst>
            </p:cNvPr>
            <p:cNvSpPr txBox="1"/>
            <p:nvPr/>
          </p:nvSpPr>
          <p:spPr>
            <a:xfrm>
              <a:off x="641887" y="6462437"/>
              <a:ext cx="4998749" cy="338554"/>
            </a:xfrm>
            <a:prstGeom prst="rect">
              <a:avLst/>
            </a:prstGeom>
            <a:noFill/>
          </p:spPr>
          <p:txBody>
            <a:bodyPr wrap="square" rtlCol="0">
              <a:spAutoFit/>
            </a:bodyPr>
            <a:lstStyle/>
            <a:p>
              <a:pPr defTabSz="457192">
                <a:spcBef>
                  <a:spcPts val="1001"/>
                </a:spcBef>
                <a:buClr>
                  <a:srgbClr val="0073A5"/>
                </a:buClr>
                <a:buSzPct val="80000"/>
                <a:defRPr/>
              </a:pPr>
              <a:r>
                <a:rPr lang="en-US" sz="1600" b="1" dirty="0">
                  <a:solidFill>
                    <a:schemeClr val="bg1"/>
                  </a:solidFill>
                  <a:cs typeface="Arial" panose="020B0604020202020204" pitchFamily="34" charset="0"/>
                </a:rPr>
                <a:t>IEEESYSTEMSCOUNCIL.ORG/EXECUTIVE-COMMITTEE</a:t>
              </a:r>
            </a:p>
          </p:txBody>
        </p:sp>
        <p:pic>
          <p:nvPicPr>
            <p:cNvPr id="14" name="Graphic 13" descr="Internet">
              <a:extLst>
                <a:ext uri="{FF2B5EF4-FFF2-40B4-BE49-F238E27FC236}">
                  <a16:creationId xmlns:a16="http://schemas.microsoft.com/office/drawing/2014/main" id="{FFA9D694-4603-457E-944C-D692A73F5C6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1128" y="6385318"/>
              <a:ext cx="461665" cy="461665"/>
            </a:xfrm>
            <a:prstGeom prst="rect">
              <a:avLst/>
            </a:prstGeom>
          </p:spPr>
        </p:pic>
      </p:grpSp>
      <p:sp>
        <p:nvSpPr>
          <p:cNvPr id="15" name="Content Placeholder 2">
            <a:extLst>
              <a:ext uri="{FF2B5EF4-FFF2-40B4-BE49-F238E27FC236}">
                <a16:creationId xmlns:a16="http://schemas.microsoft.com/office/drawing/2014/main" id="{54F6A7DE-02BC-4CFF-AEA8-A221F67760A0}"/>
              </a:ext>
            </a:extLst>
          </p:cNvPr>
          <p:cNvSpPr txBox="1">
            <a:spLocks/>
          </p:cNvSpPr>
          <p:nvPr/>
        </p:nvSpPr>
        <p:spPr>
          <a:xfrm>
            <a:off x="8276303" y="2540995"/>
            <a:ext cx="2060046" cy="1107996"/>
          </a:xfrm>
          <a:prstGeom prst="rect">
            <a:avLst/>
          </a:prstGeom>
        </p:spPr>
        <p:txBody>
          <a:bodyPr vert="horz" wrap="square" lIns="0" tIns="45720" rIns="0" bIns="45720" numCol="1" rtlCol="0" anchor="ctr" anchorCtr="0">
            <a:sp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spcBef>
                <a:spcPts val="600"/>
              </a:spcBef>
              <a:buNone/>
            </a:pPr>
            <a:r>
              <a:rPr lang="en-US" sz="2400" dirty="0">
                <a:solidFill>
                  <a:srgbClr val="0073A5"/>
                </a:solidFill>
                <a:latin typeface="+mj-lt"/>
              </a:rPr>
              <a:t>President-Elect</a:t>
            </a:r>
            <a:br>
              <a:rPr lang="en-US" sz="2400" b="1" dirty="0">
                <a:latin typeface="+mj-lt"/>
              </a:rPr>
            </a:br>
            <a:r>
              <a:rPr kumimoji="0" lang="en-US" sz="2400" b="0" i="0" u="none" strike="noStrike" kern="1200" cap="none" spc="0" normalizeH="0" baseline="0" noProof="0" dirty="0">
                <a:ln>
                  <a:noFill/>
                </a:ln>
                <a:solidFill>
                  <a:prstClr val="black"/>
                </a:solidFill>
                <a:effectLst/>
                <a:uLnTx/>
                <a:uFillTx/>
                <a:latin typeface="+mj-lt"/>
                <a:ea typeface="+mn-ea"/>
                <a:cs typeface="+mn-cs"/>
              </a:rPr>
              <a:t>Andy Chen</a:t>
            </a:r>
            <a:br>
              <a:rPr kumimoji="0" lang="en-US" sz="3200" b="0" i="0" u="none" strike="noStrike" kern="1200" cap="none" spc="0" normalizeH="0" baseline="0" noProof="0" dirty="0">
                <a:ln>
                  <a:noFill/>
                </a:ln>
                <a:solidFill>
                  <a:prstClr val="black"/>
                </a:solidFill>
                <a:effectLst/>
                <a:uLnTx/>
                <a:uFillTx/>
                <a:latin typeface="+mj-lt"/>
                <a:ea typeface="+mn-ea"/>
                <a:cs typeface="+mn-cs"/>
              </a:rPr>
            </a:br>
            <a:r>
              <a:rPr lang="en-US" dirty="0" err="1">
                <a:solidFill>
                  <a:prstClr val="black"/>
                </a:solidFill>
                <a:latin typeface="+mj-lt"/>
              </a:rPr>
              <a:t>Catronic</a:t>
            </a:r>
            <a:r>
              <a:rPr lang="en-US" dirty="0">
                <a:solidFill>
                  <a:prstClr val="black"/>
                </a:solidFill>
                <a:latin typeface="+mj-lt"/>
              </a:rPr>
              <a:t> Enterprise</a:t>
            </a:r>
            <a:endParaRPr lang="en-US" dirty="0">
              <a:latin typeface="+mj-lt"/>
            </a:endParaRPr>
          </a:p>
        </p:txBody>
      </p:sp>
      <p:sp>
        <p:nvSpPr>
          <p:cNvPr id="17" name="Rectangle: Diagonal Corners Snipped 16">
            <a:extLst>
              <a:ext uri="{FF2B5EF4-FFF2-40B4-BE49-F238E27FC236}">
                <a16:creationId xmlns:a16="http://schemas.microsoft.com/office/drawing/2014/main" id="{FDFB2A30-599C-42AF-BC22-3B7EA4B4E538}"/>
              </a:ext>
            </a:extLst>
          </p:cNvPr>
          <p:cNvSpPr/>
          <p:nvPr/>
        </p:nvSpPr>
        <p:spPr>
          <a:xfrm>
            <a:off x="910600" y="1878129"/>
            <a:ext cx="1669447" cy="2035189"/>
          </a:xfrm>
          <a:prstGeom prst="snip2Diag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n w="0"/>
              <a:solidFill>
                <a:schemeClr val="accent1"/>
              </a:solidFill>
              <a:effectLst>
                <a:outerShdw blurRad="38100" dist="25400" dir="5400000" algn="ctr" rotWithShape="0">
                  <a:srgbClr val="6E747A">
                    <a:alpha val="43000"/>
                  </a:srgbClr>
                </a:outerShdw>
              </a:effectLst>
            </a:endParaRPr>
          </a:p>
        </p:txBody>
      </p:sp>
      <p:sp>
        <p:nvSpPr>
          <p:cNvPr id="18" name="Rectangle: Diagonal Corners Snipped 17">
            <a:extLst>
              <a:ext uri="{FF2B5EF4-FFF2-40B4-BE49-F238E27FC236}">
                <a16:creationId xmlns:a16="http://schemas.microsoft.com/office/drawing/2014/main" id="{1F5EFAC8-A16A-4A8D-ACA8-A965101E042F}"/>
              </a:ext>
            </a:extLst>
          </p:cNvPr>
          <p:cNvSpPr/>
          <p:nvPr/>
        </p:nvSpPr>
        <p:spPr>
          <a:xfrm>
            <a:off x="991405" y="1979953"/>
            <a:ext cx="1488198" cy="1812900"/>
          </a:xfrm>
          <a:prstGeom prst="snip2DiagRect">
            <a:avLst/>
          </a:prstGeom>
          <a:blipFill dpi="0" rotWithShape="1">
            <a:blip r:embed="rId5"/>
            <a:srcRect/>
            <a:stretch>
              <a:fillRect l="-3000" t="-3152" r="-455" b="-9110"/>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n w="0"/>
              <a:solidFill>
                <a:schemeClr val="accent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382310009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226FB4-2DE2-43E0-8C77-FC73731E9611}"/>
              </a:ext>
            </a:extLst>
          </p:cNvPr>
          <p:cNvSpPr>
            <a:spLocks noGrp="1"/>
          </p:cNvSpPr>
          <p:nvPr>
            <p:ph type="title"/>
          </p:nvPr>
        </p:nvSpPr>
        <p:spPr/>
        <p:txBody>
          <a:bodyPr/>
          <a:lstStyle/>
          <a:p>
            <a:r>
              <a:rPr lang="en-US" dirty="0"/>
              <a:t>Member Societies</a:t>
            </a:r>
          </a:p>
        </p:txBody>
      </p:sp>
      <p:sp>
        <p:nvSpPr>
          <p:cNvPr id="24" name="Content Placeholder 2">
            <a:extLst>
              <a:ext uri="{FF2B5EF4-FFF2-40B4-BE49-F238E27FC236}">
                <a16:creationId xmlns:a16="http://schemas.microsoft.com/office/drawing/2014/main" id="{6E6CADC0-3590-49F6-8A9D-841D27950D32}"/>
              </a:ext>
            </a:extLst>
          </p:cNvPr>
          <p:cNvSpPr txBox="1">
            <a:spLocks/>
          </p:cNvSpPr>
          <p:nvPr/>
        </p:nvSpPr>
        <p:spPr>
          <a:xfrm>
            <a:off x="838200" y="1956023"/>
            <a:ext cx="10724957" cy="1844802"/>
          </a:xfrm>
          <a:prstGeom prst="rect">
            <a:avLst/>
          </a:prstGeom>
        </p:spPr>
        <p:txBody>
          <a:bodyPr vert="horz" wrap="square" lIns="91440" tIns="45720" rIns="91440" bIns="45720" numCol="3"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Font typeface="Wingdings 3" charset="2"/>
              <a:buNone/>
            </a:pPr>
            <a:r>
              <a:rPr lang="en-US" sz="1600" dirty="0"/>
              <a:t>Aerospace and Electronic Systems</a:t>
            </a:r>
            <a:br>
              <a:rPr lang="en-US" sz="1600" dirty="0"/>
            </a:br>
            <a:r>
              <a:rPr lang="en-US" sz="1600" dirty="0"/>
              <a:t>Circuits and Systems</a:t>
            </a:r>
            <a:br>
              <a:rPr lang="en-US" sz="1600" dirty="0"/>
            </a:br>
            <a:r>
              <a:rPr lang="en-US" sz="1600" dirty="0"/>
              <a:t>Communications</a:t>
            </a:r>
            <a:br>
              <a:rPr lang="en-US" sz="1600" dirty="0"/>
            </a:br>
            <a:r>
              <a:rPr lang="en-US" sz="1600" dirty="0"/>
              <a:t>Computer</a:t>
            </a:r>
            <a:br>
              <a:rPr lang="en-US" sz="1600" dirty="0"/>
            </a:br>
            <a:r>
              <a:rPr lang="en-US" sz="1600" dirty="0"/>
              <a:t>Consumer Technology </a:t>
            </a:r>
            <a:br>
              <a:rPr lang="en-US" sz="1600" dirty="0"/>
            </a:br>
            <a:r>
              <a:rPr lang="en-US" sz="1600" dirty="0"/>
              <a:t>Control Systems</a:t>
            </a:r>
            <a:br>
              <a:rPr lang="en-US" sz="1600" dirty="0"/>
            </a:br>
            <a:r>
              <a:rPr lang="en-US" sz="1600" dirty="0"/>
              <a:t>Electromagnetic Compatibility </a:t>
            </a:r>
            <a:br>
              <a:rPr lang="en-US" sz="1600" dirty="0"/>
            </a:br>
            <a:endParaRPr lang="en-US" sz="1600" dirty="0"/>
          </a:p>
          <a:p>
            <a:pPr marL="0" indent="0">
              <a:buFont typeface="Wingdings 3" charset="2"/>
              <a:buNone/>
            </a:pPr>
            <a:r>
              <a:rPr lang="en-US" sz="1600" dirty="0"/>
              <a:t>Industry Applications</a:t>
            </a:r>
            <a:br>
              <a:rPr lang="en-US" sz="1600" dirty="0"/>
            </a:br>
            <a:r>
              <a:rPr lang="en-US" sz="1600" dirty="0"/>
              <a:t>Industrial Electronics</a:t>
            </a:r>
            <a:br>
              <a:rPr lang="en-US" sz="1600" dirty="0"/>
            </a:br>
            <a:r>
              <a:rPr lang="en-US" sz="1600" dirty="0"/>
              <a:t>Information Theory</a:t>
            </a:r>
            <a:br>
              <a:rPr lang="en-US" sz="1600" dirty="0">
                <a:solidFill>
                  <a:srgbClr val="6AC2B9"/>
                </a:solidFill>
              </a:rPr>
            </a:br>
            <a:r>
              <a:rPr lang="en-US" sz="1600" dirty="0"/>
              <a:t>Instrumentation and Measurement</a:t>
            </a:r>
            <a:br>
              <a:rPr lang="en-US" sz="1600" dirty="0"/>
            </a:br>
            <a:r>
              <a:rPr lang="en-US" sz="1600" dirty="0"/>
              <a:t>Microwave Theory and Techniques</a:t>
            </a:r>
            <a:br>
              <a:rPr lang="en-US" sz="1600" dirty="0"/>
            </a:br>
            <a:r>
              <a:rPr lang="en-US" sz="1600" dirty="0"/>
              <a:t>Power Electronics</a:t>
            </a:r>
            <a:br>
              <a:rPr lang="en-US" sz="1600" dirty="0"/>
            </a:br>
            <a:r>
              <a:rPr lang="en-US" sz="1600" dirty="0"/>
              <a:t>Product Safety Engineering</a:t>
            </a:r>
            <a:br>
              <a:rPr lang="en-US" sz="1600" dirty="0"/>
            </a:br>
            <a:endParaRPr lang="en-US" sz="1600" dirty="0"/>
          </a:p>
          <a:p>
            <a:pPr marL="0" indent="0">
              <a:buFont typeface="Wingdings 3" charset="2"/>
              <a:buNone/>
            </a:pPr>
            <a:r>
              <a:rPr lang="en-US" sz="1600" dirty="0"/>
              <a:t>Reliability Society </a:t>
            </a:r>
            <a:br>
              <a:rPr lang="en-US" sz="1600" dirty="0"/>
            </a:br>
            <a:r>
              <a:rPr lang="en-US" sz="1600" dirty="0"/>
              <a:t>Robotics and Automation</a:t>
            </a:r>
            <a:br>
              <a:rPr lang="en-US" sz="1600" dirty="0"/>
            </a:br>
            <a:r>
              <a:rPr lang="en-US" sz="1600" dirty="0"/>
              <a:t>Social Implications of Technology</a:t>
            </a:r>
            <a:br>
              <a:rPr lang="en-US" sz="1600" dirty="0"/>
            </a:br>
            <a:r>
              <a:rPr lang="en-US" sz="1600" dirty="0"/>
              <a:t>Systems, Man, and Cybernetics</a:t>
            </a:r>
            <a:br>
              <a:rPr lang="en-US" sz="1600" dirty="0"/>
            </a:br>
            <a:r>
              <a:rPr lang="en-US" sz="1600" dirty="0"/>
              <a:t>Technology and Engineering Management</a:t>
            </a:r>
            <a:br>
              <a:rPr lang="en-US" sz="1600" dirty="0"/>
            </a:br>
            <a:r>
              <a:rPr lang="en-US" sz="1600" dirty="0"/>
              <a:t>Vehicular Technology</a:t>
            </a:r>
            <a:endParaRPr lang="en-US" sz="1600" dirty="0">
              <a:solidFill>
                <a:schemeClr val="tx1"/>
              </a:solidFill>
              <a:latin typeface="+mj-lt"/>
            </a:endParaRPr>
          </a:p>
        </p:txBody>
      </p:sp>
      <p:pic>
        <p:nvPicPr>
          <p:cNvPr id="14" name="Picture 6">
            <a:extLst>
              <a:ext uri="{FF2B5EF4-FFF2-40B4-BE49-F238E27FC236}">
                <a16:creationId xmlns:a16="http://schemas.microsoft.com/office/drawing/2014/main" id="{DA34187D-E5E8-4E19-B358-15FB03C8A8B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2628047" y="4060148"/>
            <a:ext cx="1016460" cy="312757"/>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a:extLst>
              <a:ext uri="{FF2B5EF4-FFF2-40B4-BE49-F238E27FC236}">
                <a16:creationId xmlns:a16="http://schemas.microsoft.com/office/drawing/2014/main" id="{C9FB6500-45F1-49BD-A24E-5CEA2999CC5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21082" y="3940733"/>
            <a:ext cx="529363" cy="574146"/>
          </a:xfrm>
          <a:prstGeom prst="rect">
            <a:avLst/>
          </a:prstGeom>
        </p:spPr>
      </p:pic>
      <p:pic>
        <p:nvPicPr>
          <p:cNvPr id="16" name="Picture 15">
            <a:extLst>
              <a:ext uri="{FF2B5EF4-FFF2-40B4-BE49-F238E27FC236}">
                <a16:creationId xmlns:a16="http://schemas.microsoft.com/office/drawing/2014/main" id="{DA64C25D-AEAC-4BC6-9FC5-09FEDDAB9E51}"/>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3228854" y="4890700"/>
            <a:ext cx="1410159" cy="407266"/>
          </a:xfrm>
          <a:prstGeom prst="rect">
            <a:avLst/>
          </a:prstGeom>
        </p:spPr>
      </p:pic>
      <p:pic>
        <p:nvPicPr>
          <p:cNvPr id="4" name="Picture 3">
            <a:extLst>
              <a:ext uri="{FF2B5EF4-FFF2-40B4-BE49-F238E27FC236}">
                <a16:creationId xmlns:a16="http://schemas.microsoft.com/office/drawing/2014/main" id="{F813A327-D941-4CBA-9724-64C3F9D4593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86944" y="4013937"/>
            <a:ext cx="771010" cy="405181"/>
          </a:xfrm>
          <a:prstGeom prst="rect">
            <a:avLst/>
          </a:prstGeom>
        </p:spPr>
      </p:pic>
      <p:pic>
        <p:nvPicPr>
          <p:cNvPr id="6" name="Picture 5">
            <a:extLst>
              <a:ext uri="{FF2B5EF4-FFF2-40B4-BE49-F238E27FC236}">
                <a16:creationId xmlns:a16="http://schemas.microsoft.com/office/drawing/2014/main" id="{5E42BBC8-4B09-4414-B37B-5E03C89259B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932943" y="3988933"/>
            <a:ext cx="1163782" cy="422661"/>
          </a:xfrm>
          <a:prstGeom prst="rect">
            <a:avLst/>
          </a:prstGeom>
        </p:spPr>
      </p:pic>
      <p:pic>
        <p:nvPicPr>
          <p:cNvPr id="8" name="Picture 7">
            <a:extLst>
              <a:ext uri="{FF2B5EF4-FFF2-40B4-BE49-F238E27FC236}">
                <a16:creationId xmlns:a16="http://schemas.microsoft.com/office/drawing/2014/main" id="{6FA1674A-E42C-4339-9FCA-4861E707F01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385843" y="3931582"/>
            <a:ext cx="1293380" cy="487536"/>
          </a:xfrm>
          <a:prstGeom prst="rect">
            <a:avLst/>
          </a:prstGeom>
        </p:spPr>
      </p:pic>
      <p:pic>
        <p:nvPicPr>
          <p:cNvPr id="10" name="Picture 9">
            <a:extLst>
              <a:ext uri="{FF2B5EF4-FFF2-40B4-BE49-F238E27FC236}">
                <a16:creationId xmlns:a16="http://schemas.microsoft.com/office/drawing/2014/main" id="{F50605CA-7CB1-432E-8DB1-CF8B5F1F3EB4}"/>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129783" y="3878780"/>
            <a:ext cx="1068667" cy="614899"/>
          </a:xfrm>
          <a:prstGeom prst="rect">
            <a:avLst/>
          </a:prstGeom>
        </p:spPr>
      </p:pic>
      <p:pic>
        <p:nvPicPr>
          <p:cNvPr id="12" name="Picture 11">
            <a:extLst>
              <a:ext uri="{FF2B5EF4-FFF2-40B4-BE49-F238E27FC236}">
                <a16:creationId xmlns:a16="http://schemas.microsoft.com/office/drawing/2014/main" id="{21407A3B-53B5-45A7-8075-4DABA966B895}"/>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344476" y="3857834"/>
            <a:ext cx="1068667" cy="635031"/>
          </a:xfrm>
          <a:prstGeom prst="rect">
            <a:avLst/>
          </a:prstGeom>
        </p:spPr>
      </p:pic>
      <p:pic>
        <p:nvPicPr>
          <p:cNvPr id="17" name="Picture 16">
            <a:extLst>
              <a:ext uri="{FF2B5EF4-FFF2-40B4-BE49-F238E27FC236}">
                <a16:creationId xmlns:a16="http://schemas.microsoft.com/office/drawing/2014/main" id="{24BFD7C4-BECB-4619-A165-723562578C85}"/>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652113" y="4057026"/>
            <a:ext cx="1161611" cy="391292"/>
          </a:xfrm>
          <a:prstGeom prst="rect">
            <a:avLst/>
          </a:prstGeom>
        </p:spPr>
      </p:pic>
      <p:pic>
        <p:nvPicPr>
          <p:cNvPr id="19" name="Picture 18">
            <a:extLst>
              <a:ext uri="{FF2B5EF4-FFF2-40B4-BE49-F238E27FC236}">
                <a16:creationId xmlns:a16="http://schemas.microsoft.com/office/drawing/2014/main" id="{D003185C-494E-4139-843D-11E68037281D}"/>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882460" y="4818718"/>
            <a:ext cx="700046" cy="679852"/>
          </a:xfrm>
          <a:prstGeom prst="rect">
            <a:avLst/>
          </a:prstGeom>
        </p:spPr>
      </p:pic>
      <p:pic>
        <p:nvPicPr>
          <p:cNvPr id="21" name="Picture 20">
            <a:extLst>
              <a:ext uri="{FF2B5EF4-FFF2-40B4-BE49-F238E27FC236}">
                <a16:creationId xmlns:a16="http://schemas.microsoft.com/office/drawing/2014/main" id="{D6610C99-BA30-4A74-ABEC-27C0B5866AB4}"/>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770045" y="4856409"/>
            <a:ext cx="1293380" cy="491484"/>
          </a:xfrm>
          <a:prstGeom prst="rect">
            <a:avLst/>
          </a:prstGeom>
        </p:spPr>
      </p:pic>
      <p:pic>
        <p:nvPicPr>
          <p:cNvPr id="23" name="Picture 22">
            <a:extLst>
              <a:ext uri="{FF2B5EF4-FFF2-40B4-BE49-F238E27FC236}">
                <a16:creationId xmlns:a16="http://schemas.microsoft.com/office/drawing/2014/main" id="{4741BC2C-FA82-4E6A-85B4-BF0F6701FB1C}"/>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4785540" y="4742928"/>
            <a:ext cx="700046" cy="780962"/>
          </a:xfrm>
          <a:prstGeom prst="rect">
            <a:avLst/>
          </a:prstGeom>
        </p:spPr>
      </p:pic>
      <p:pic>
        <p:nvPicPr>
          <p:cNvPr id="26" name="Picture 25">
            <a:extLst>
              <a:ext uri="{FF2B5EF4-FFF2-40B4-BE49-F238E27FC236}">
                <a16:creationId xmlns:a16="http://schemas.microsoft.com/office/drawing/2014/main" id="{D6E8ACB2-CF8A-4D43-80C0-6832DC77FABA}"/>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5791470" y="4925897"/>
            <a:ext cx="857394" cy="415024"/>
          </a:xfrm>
          <a:prstGeom prst="rect">
            <a:avLst/>
          </a:prstGeom>
        </p:spPr>
      </p:pic>
      <p:pic>
        <p:nvPicPr>
          <p:cNvPr id="28" name="Picture 27">
            <a:extLst>
              <a:ext uri="{FF2B5EF4-FFF2-40B4-BE49-F238E27FC236}">
                <a16:creationId xmlns:a16="http://schemas.microsoft.com/office/drawing/2014/main" id="{CA3C8429-8279-4C9A-B6A1-345972DA57CC}"/>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8129783" y="4942357"/>
            <a:ext cx="1129788" cy="415024"/>
          </a:xfrm>
          <a:prstGeom prst="rect">
            <a:avLst/>
          </a:prstGeom>
        </p:spPr>
      </p:pic>
      <p:pic>
        <p:nvPicPr>
          <p:cNvPr id="30" name="Picture 29">
            <a:extLst>
              <a:ext uri="{FF2B5EF4-FFF2-40B4-BE49-F238E27FC236}">
                <a16:creationId xmlns:a16="http://schemas.microsoft.com/office/drawing/2014/main" id="{DFADBF46-07A7-4306-A1A6-A277558F29BC}"/>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9486995" y="4847745"/>
            <a:ext cx="1161612" cy="493176"/>
          </a:xfrm>
          <a:prstGeom prst="rect">
            <a:avLst/>
          </a:prstGeom>
        </p:spPr>
      </p:pic>
      <p:pic>
        <p:nvPicPr>
          <p:cNvPr id="32" name="Picture 31">
            <a:extLst>
              <a:ext uri="{FF2B5EF4-FFF2-40B4-BE49-F238E27FC236}">
                <a16:creationId xmlns:a16="http://schemas.microsoft.com/office/drawing/2014/main" id="{D57D9BA7-A26C-409D-8BBC-7841D8F38400}"/>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6726885" y="5719913"/>
            <a:ext cx="1494958" cy="425997"/>
          </a:xfrm>
          <a:prstGeom prst="rect">
            <a:avLst/>
          </a:prstGeom>
        </p:spPr>
      </p:pic>
      <p:pic>
        <p:nvPicPr>
          <p:cNvPr id="34" name="Picture 33">
            <a:extLst>
              <a:ext uri="{FF2B5EF4-FFF2-40B4-BE49-F238E27FC236}">
                <a16:creationId xmlns:a16="http://schemas.microsoft.com/office/drawing/2014/main" id="{26910F47-D429-4913-BE22-CADA1D220BCB}"/>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8342880" y="5769548"/>
            <a:ext cx="1094540" cy="337317"/>
          </a:xfrm>
          <a:prstGeom prst="rect">
            <a:avLst/>
          </a:prstGeom>
        </p:spPr>
      </p:pic>
      <p:pic>
        <p:nvPicPr>
          <p:cNvPr id="36" name="Picture 35">
            <a:extLst>
              <a:ext uri="{FF2B5EF4-FFF2-40B4-BE49-F238E27FC236}">
                <a16:creationId xmlns:a16="http://schemas.microsoft.com/office/drawing/2014/main" id="{46F6DFE7-7D6E-4730-81AD-AD2FAF976039}"/>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9690643" y="5674936"/>
            <a:ext cx="784201" cy="428893"/>
          </a:xfrm>
          <a:prstGeom prst="rect">
            <a:avLst/>
          </a:prstGeom>
        </p:spPr>
      </p:pic>
      <p:grpSp>
        <p:nvGrpSpPr>
          <p:cNvPr id="25" name="Group 24">
            <a:extLst>
              <a:ext uri="{FF2B5EF4-FFF2-40B4-BE49-F238E27FC236}">
                <a16:creationId xmlns:a16="http://schemas.microsoft.com/office/drawing/2014/main" id="{0806427A-75F1-484A-B9CE-D6BB1B8B297F}"/>
              </a:ext>
            </a:extLst>
          </p:cNvPr>
          <p:cNvGrpSpPr/>
          <p:nvPr/>
        </p:nvGrpSpPr>
        <p:grpSpPr>
          <a:xfrm>
            <a:off x="0" y="6389337"/>
            <a:ext cx="5866811" cy="472682"/>
            <a:chOff x="0" y="6385318"/>
            <a:chExt cx="5866811" cy="472682"/>
          </a:xfrm>
        </p:grpSpPr>
        <p:sp>
          <p:nvSpPr>
            <p:cNvPr id="27" name="Rectangle 1">
              <a:extLst>
                <a:ext uri="{FF2B5EF4-FFF2-40B4-BE49-F238E27FC236}">
                  <a16:creationId xmlns:a16="http://schemas.microsoft.com/office/drawing/2014/main" id="{BEA36FDF-EF53-7946-8349-CEAB02EB6CF5}"/>
                </a:ext>
              </a:extLst>
            </p:cNvPr>
            <p:cNvSpPr/>
            <p:nvPr/>
          </p:nvSpPr>
          <p:spPr>
            <a:xfrm>
              <a:off x="0" y="6396335"/>
              <a:ext cx="5866811" cy="461665"/>
            </a:xfrm>
            <a:custGeom>
              <a:avLst/>
              <a:gdLst>
                <a:gd name="connsiteX0" fmla="*/ 0 w 5866811"/>
                <a:gd name="connsiteY0" fmla="*/ 0 h 461665"/>
                <a:gd name="connsiteX1" fmla="*/ 5866811 w 5866811"/>
                <a:gd name="connsiteY1" fmla="*/ 0 h 461665"/>
                <a:gd name="connsiteX2" fmla="*/ 5866811 w 5866811"/>
                <a:gd name="connsiteY2" fmla="*/ 461665 h 461665"/>
                <a:gd name="connsiteX3" fmla="*/ 0 w 5866811"/>
                <a:gd name="connsiteY3" fmla="*/ 461665 h 461665"/>
                <a:gd name="connsiteX4" fmla="*/ 0 w 5866811"/>
                <a:gd name="connsiteY4" fmla="*/ 0 h 461665"/>
                <a:gd name="connsiteX0" fmla="*/ 0 w 5866811"/>
                <a:gd name="connsiteY0" fmla="*/ 0 h 461665"/>
                <a:gd name="connsiteX1" fmla="*/ 5646473 w 5866811"/>
                <a:gd name="connsiteY1" fmla="*/ 0 h 461665"/>
                <a:gd name="connsiteX2" fmla="*/ 5866811 w 5866811"/>
                <a:gd name="connsiteY2" fmla="*/ 461665 h 461665"/>
                <a:gd name="connsiteX3" fmla="*/ 0 w 5866811"/>
                <a:gd name="connsiteY3" fmla="*/ 461665 h 461665"/>
                <a:gd name="connsiteX4" fmla="*/ 0 w 5866811"/>
                <a:gd name="connsiteY4" fmla="*/ 0 h 4616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66811" h="461665">
                  <a:moveTo>
                    <a:pt x="0" y="0"/>
                  </a:moveTo>
                  <a:lnTo>
                    <a:pt x="5646473" y="0"/>
                  </a:lnTo>
                  <a:lnTo>
                    <a:pt x="5866811" y="461665"/>
                  </a:lnTo>
                  <a:lnTo>
                    <a:pt x="0" y="461665"/>
                  </a:lnTo>
                  <a:lnTo>
                    <a:pt x="0" y="0"/>
                  </a:lnTo>
                  <a:close/>
                </a:path>
              </a:pathLst>
            </a:cu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F8EC84E-1C5D-6A4C-BCCF-D3A654775C42}"/>
                </a:ext>
              </a:extLst>
            </p:cNvPr>
            <p:cNvSpPr txBox="1"/>
            <p:nvPr/>
          </p:nvSpPr>
          <p:spPr>
            <a:xfrm>
              <a:off x="641887" y="6462437"/>
              <a:ext cx="4998749" cy="338554"/>
            </a:xfrm>
            <a:prstGeom prst="rect">
              <a:avLst/>
            </a:prstGeom>
            <a:noFill/>
          </p:spPr>
          <p:txBody>
            <a:bodyPr wrap="square" rtlCol="0">
              <a:spAutoFit/>
            </a:bodyPr>
            <a:lstStyle/>
            <a:p>
              <a:pPr defTabSz="457192">
                <a:spcBef>
                  <a:spcPts val="1001"/>
                </a:spcBef>
                <a:buClr>
                  <a:srgbClr val="0073A5"/>
                </a:buClr>
                <a:buSzPct val="80000"/>
                <a:defRPr/>
              </a:pPr>
              <a:r>
                <a:rPr lang="en-US" sz="1600" b="1" dirty="0">
                  <a:solidFill>
                    <a:schemeClr val="bg1"/>
                  </a:solidFill>
                  <a:cs typeface="Arial" panose="020B0604020202020204" pitchFamily="34" charset="0"/>
                </a:rPr>
                <a:t>IEEESYSTEMSCOUNCIL.ORG/MEMBER-SOCIETIES</a:t>
              </a:r>
            </a:p>
          </p:txBody>
        </p:sp>
        <p:pic>
          <p:nvPicPr>
            <p:cNvPr id="31" name="Graphic 30" descr="Internet">
              <a:extLst>
                <a:ext uri="{FF2B5EF4-FFF2-40B4-BE49-F238E27FC236}">
                  <a16:creationId xmlns:a16="http://schemas.microsoft.com/office/drawing/2014/main" id="{0A123EAF-4EF5-0946-BEAC-9FEDFB5F0694}"/>
                </a:ext>
              </a:extLst>
            </p:cNvPr>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101128" y="6385318"/>
              <a:ext cx="461665" cy="461665"/>
            </a:xfrm>
            <a:prstGeom prst="rect">
              <a:avLst/>
            </a:prstGeom>
          </p:spPr>
        </p:pic>
      </p:grpSp>
      <p:pic>
        <p:nvPicPr>
          <p:cNvPr id="5" name="Picture 2" descr="IEEE Reliability Society Newsletter">
            <a:extLst>
              <a:ext uri="{FF2B5EF4-FFF2-40B4-BE49-F238E27FC236}">
                <a16:creationId xmlns:a16="http://schemas.microsoft.com/office/drawing/2014/main" id="{391E5694-F7CB-86E7-31BE-532AF0E56432}"/>
              </a:ext>
            </a:extLst>
          </p:cNvPr>
          <p:cNvPicPr>
            <a:picLocks noChangeAspect="1" noChangeArrowheads="1"/>
          </p:cNvPicPr>
          <p:nvPr/>
        </p:nvPicPr>
        <p:blipFill>
          <a:blip r:embed="rId23">
            <a:extLst>
              <a:ext uri="{BEBA8EAE-BF5A-486C-A8C5-ECC9F3942E4B}">
                <a14:imgProps xmlns:a14="http://schemas.microsoft.com/office/drawing/2010/main">
                  <a14:imgLayer r:embed="rId24">
                    <a14:imgEffect>
                      <a14:saturation sat="32000"/>
                    </a14:imgEffect>
                  </a14:imgLayer>
                </a14:imgProps>
              </a:ext>
              <a:ext uri="{28A0092B-C50C-407E-A947-70E740481C1C}">
                <a14:useLocalDpi xmlns:a14="http://schemas.microsoft.com/office/drawing/2010/main" val="0"/>
              </a:ext>
            </a:extLst>
          </a:blip>
          <a:srcRect/>
          <a:stretch>
            <a:fillRect/>
          </a:stretch>
        </p:blipFill>
        <p:spPr bwMode="auto">
          <a:xfrm>
            <a:off x="7121555" y="4847745"/>
            <a:ext cx="530119" cy="53011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C1132ACE-70BD-3448-F697-CCEE0BDDD341}"/>
              </a:ext>
            </a:extLst>
          </p:cNvPr>
          <p:cNvPicPr>
            <a:picLocks noChangeAspect="1"/>
          </p:cNvPicPr>
          <p:nvPr/>
        </p:nvPicPr>
        <p:blipFill>
          <a:blip r:embed="rId25">
            <a:extLst>
              <a:ext uri="{BEBA8EAE-BF5A-486C-A8C5-ECC9F3942E4B}">
                <a14:imgProps xmlns:a14="http://schemas.microsoft.com/office/drawing/2010/main">
                  <a14:imgLayer>
                    <a14:imgEffect>
                      <a14:colorTemperature colorTemp="11500"/>
                    </a14:imgEffect>
                    <a14:imgEffect>
                      <a14:saturation sat="0"/>
                    </a14:imgEffect>
                    <a14:imgEffect>
                      <a14:brightnessContrast contrast="100000"/>
                    </a14:imgEffect>
                  </a14:imgLayer>
                </a14:imgProps>
              </a:ext>
              <a:ext uri="{28A0092B-C50C-407E-A947-70E740481C1C}">
                <a14:useLocalDpi xmlns:a14="http://schemas.microsoft.com/office/drawing/2010/main" val="0"/>
              </a:ext>
            </a:extLst>
          </a:blip>
          <a:stretch>
            <a:fillRect/>
          </a:stretch>
        </p:blipFill>
        <p:spPr>
          <a:xfrm>
            <a:off x="6968341" y="3966455"/>
            <a:ext cx="805314" cy="572434"/>
          </a:xfrm>
          <a:prstGeom prst="rect">
            <a:avLst/>
          </a:prstGeom>
        </p:spPr>
      </p:pic>
    </p:spTree>
    <p:extLst>
      <p:ext uri="{BB962C8B-B14F-4D97-AF65-F5344CB8AC3E}">
        <p14:creationId xmlns:p14="http://schemas.microsoft.com/office/powerpoint/2010/main" val="28536349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226FB4-2DE2-43E0-8C77-FC73731E9611}"/>
              </a:ext>
            </a:extLst>
          </p:cNvPr>
          <p:cNvSpPr>
            <a:spLocks noGrp="1"/>
          </p:cNvSpPr>
          <p:nvPr>
            <p:ph type="title"/>
          </p:nvPr>
        </p:nvSpPr>
        <p:spPr/>
        <p:txBody>
          <a:bodyPr/>
          <a:lstStyle/>
          <a:p>
            <a:r>
              <a:rPr lang="en-US" dirty="0"/>
              <a:t>2024 Member Society Representatives</a:t>
            </a:r>
          </a:p>
        </p:txBody>
      </p:sp>
      <p:grpSp>
        <p:nvGrpSpPr>
          <p:cNvPr id="25" name="Group 24">
            <a:extLst>
              <a:ext uri="{FF2B5EF4-FFF2-40B4-BE49-F238E27FC236}">
                <a16:creationId xmlns:a16="http://schemas.microsoft.com/office/drawing/2014/main" id="{0806427A-75F1-484A-B9CE-D6BB1B8B297F}"/>
              </a:ext>
            </a:extLst>
          </p:cNvPr>
          <p:cNvGrpSpPr/>
          <p:nvPr/>
        </p:nvGrpSpPr>
        <p:grpSpPr>
          <a:xfrm>
            <a:off x="0" y="6389337"/>
            <a:ext cx="5866811" cy="472682"/>
            <a:chOff x="0" y="6385318"/>
            <a:chExt cx="5866811" cy="472682"/>
          </a:xfrm>
        </p:grpSpPr>
        <p:sp>
          <p:nvSpPr>
            <p:cNvPr id="27" name="Rectangle 1">
              <a:extLst>
                <a:ext uri="{FF2B5EF4-FFF2-40B4-BE49-F238E27FC236}">
                  <a16:creationId xmlns:a16="http://schemas.microsoft.com/office/drawing/2014/main" id="{BEA36FDF-EF53-7946-8349-CEAB02EB6CF5}"/>
                </a:ext>
              </a:extLst>
            </p:cNvPr>
            <p:cNvSpPr/>
            <p:nvPr/>
          </p:nvSpPr>
          <p:spPr>
            <a:xfrm>
              <a:off x="0" y="6396335"/>
              <a:ext cx="5866811" cy="461665"/>
            </a:xfrm>
            <a:custGeom>
              <a:avLst/>
              <a:gdLst>
                <a:gd name="connsiteX0" fmla="*/ 0 w 5866811"/>
                <a:gd name="connsiteY0" fmla="*/ 0 h 461665"/>
                <a:gd name="connsiteX1" fmla="*/ 5866811 w 5866811"/>
                <a:gd name="connsiteY1" fmla="*/ 0 h 461665"/>
                <a:gd name="connsiteX2" fmla="*/ 5866811 w 5866811"/>
                <a:gd name="connsiteY2" fmla="*/ 461665 h 461665"/>
                <a:gd name="connsiteX3" fmla="*/ 0 w 5866811"/>
                <a:gd name="connsiteY3" fmla="*/ 461665 h 461665"/>
                <a:gd name="connsiteX4" fmla="*/ 0 w 5866811"/>
                <a:gd name="connsiteY4" fmla="*/ 0 h 461665"/>
                <a:gd name="connsiteX0" fmla="*/ 0 w 5866811"/>
                <a:gd name="connsiteY0" fmla="*/ 0 h 461665"/>
                <a:gd name="connsiteX1" fmla="*/ 5646473 w 5866811"/>
                <a:gd name="connsiteY1" fmla="*/ 0 h 461665"/>
                <a:gd name="connsiteX2" fmla="*/ 5866811 w 5866811"/>
                <a:gd name="connsiteY2" fmla="*/ 461665 h 461665"/>
                <a:gd name="connsiteX3" fmla="*/ 0 w 5866811"/>
                <a:gd name="connsiteY3" fmla="*/ 461665 h 461665"/>
                <a:gd name="connsiteX4" fmla="*/ 0 w 5866811"/>
                <a:gd name="connsiteY4" fmla="*/ 0 h 4616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66811" h="461665">
                  <a:moveTo>
                    <a:pt x="0" y="0"/>
                  </a:moveTo>
                  <a:lnTo>
                    <a:pt x="5646473" y="0"/>
                  </a:lnTo>
                  <a:lnTo>
                    <a:pt x="5866811" y="461665"/>
                  </a:lnTo>
                  <a:lnTo>
                    <a:pt x="0" y="461665"/>
                  </a:lnTo>
                  <a:lnTo>
                    <a:pt x="0" y="0"/>
                  </a:lnTo>
                  <a:close/>
                </a:path>
              </a:pathLst>
            </a:cu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F8EC84E-1C5D-6A4C-BCCF-D3A654775C42}"/>
                </a:ext>
              </a:extLst>
            </p:cNvPr>
            <p:cNvSpPr txBox="1"/>
            <p:nvPr/>
          </p:nvSpPr>
          <p:spPr>
            <a:xfrm>
              <a:off x="641887" y="6462437"/>
              <a:ext cx="4998749" cy="338554"/>
            </a:xfrm>
            <a:prstGeom prst="rect">
              <a:avLst/>
            </a:prstGeom>
            <a:noFill/>
          </p:spPr>
          <p:txBody>
            <a:bodyPr wrap="square" rtlCol="0">
              <a:spAutoFit/>
            </a:bodyPr>
            <a:lstStyle/>
            <a:p>
              <a:pPr defTabSz="457192">
                <a:spcBef>
                  <a:spcPts val="1001"/>
                </a:spcBef>
                <a:buClr>
                  <a:srgbClr val="0073A5"/>
                </a:buClr>
                <a:buSzPct val="80000"/>
                <a:defRPr/>
              </a:pPr>
              <a:r>
                <a:rPr lang="en-US" sz="1600" b="1" dirty="0">
                  <a:solidFill>
                    <a:schemeClr val="bg1"/>
                  </a:solidFill>
                  <a:cs typeface="Arial" panose="020B0604020202020204" pitchFamily="34" charset="0"/>
                </a:rPr>
                <a:t>IEEESYSTEMSCOUNCIL.ORG/MEMBER-SOCIETY-REPS</a:t>
              </a:r>
            </a:p>
          </p:txBody>
        </p:sp>
        <p:pic>
          <p:nvPicPr>
            <p:cNvPr id="31" name="Graphic 30" descr="Internet">
              <a:extLst>
                <a:ext uri="{FF2B5EF4-FFF2-40B4-BE49-F238E27FC236}">
                  <a16:creationId xmlns:a16="http://schemas.microsoft.com/office/drawing/2014/main" id="{0A123EAF-4EF5-0946-BEAC-9FEDFB5F069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1128" y="6385318"/>
              <a:ext cx="461665" cy="461665"/>
            </a:xfrm>
            <a:prstGeom prst="rect">
              <a:avLst/>
            </a:prstGeom>
          </p:spPr>
        </p:pic>
      </p:grpSp>
      <p:sp>
        <p:nvSpPr>
          <p:cNvPr id="56" name="Rectangle 55">
            <a:extLst>
              <a:ext uri="{FF2B5EF4-FFF2-40B4-BE49-F238E27FC236}">
                <a16:creationId xmlns:a16="http://schemas.microsoft.com/office/drawing/2014/main" id="{A79E7FFA-F696-9D40-AA0D-B0E90B8C1BD4}"/>
              </a:ext>
            </a:extLst>
          </p:cNvPr>
          <p:cNvSpPr/>
          <p:nvPr/>
        </p:nvSpPr>
        <p:spPr>
          <a:xfrm>
            <a:off x="-27584" y="1706854"/>
            <a:ext cx="1676770" cy="4939814"/>
          </a:xfrm>
          <a:prstGeom prst="rect">
            <a:avLst/>
          </a:prstGeom>
        </p:spPr>
        <p:txBody>
          <a:bodyPr wrap="square" numCol="1" anchor="t" anchorCtr="0">
            <a:spAutoFit/>
          </a:bodyPr>
          <a:lstStyle/>
          <a:p>
            <a:pPr algn="r">
              <a:lnSpc>
                <a:spcPct val="150000"/>
              </a:lnSpc>
            </a:pPr>
            <a:r>
              <a:rPr lang="en-US" b="1" dirty="0"/>
              <a:t>AESS</a:t>
            </a:r>
            <a:r>
              <a:rPr lang="en-US" dirty="0"/>
              <a:t>  </a:t>
            </a:r>
            <a:r>
              <a:rPr lang="en-US" dirty="0">
                <a:solidFill>
                  <a:srgbClr val="0070AB"/>
                </a:solidFill>
              </a:rPr>
              <a:t>|</a:t>
            </a:r>
          </a:p>
          <a:p>
            <a:pPr algn="r">
              <a:lnSpc>
                <a:spcPct val="150000"/>
              </a:lnSpc>
            </a:pPr>
            <a:r>
              <a:rPr lang="en-US" b="1" dirty="0"/>
              <a:t>CASS</a:t>
            </a:r>
            <a:r>
              <a:rPr lang="en-US" b="1" dirty="0">
                <a:solidFill>
                  <a:srgbClr val="0070AB"/>
                </a:solidFill>
              </a:rPr>
              <a:t>  </a:t>
            </a:r>
            <a:r>
              <a:rPr lang="en-US" dirty="0">
                <a:solidFill>
                  <a:srgbClr val="0070AB"/>
                </a:solidFill>
              </a:rPr>
              <a:t>|</a:t>
            </a:r>
          </a:p>
          <a:p>
            <a:pPr algn="r">
              <a:lnSpc>
                <a:spcPct val="150000"/>
              </a:lnSpc>
            </a:pPr>
            <a:r>
              <a:rPr lang="en-US" b="1" dirty="0"/>
              <a:t>COMSOC</a:t>
            </a:r>
            <a:r>
              <a:rPr lang="en-US" b="1" dirty="0">
                <a:solidFill>
                  <a:srgbClr val="0070AB"/>
                </a:solidFill>
              </a:rPr>
              <a:t>  </a:t>
            </a:r>
            <a:r>
              <a:rPr lang="en-US" dirty="0">
                <a:solidFill>
                  <a:srgbClr val="0070AB"/>
                </a:solidFill>
              </a:rPr>
              <a:t>|</a:t>
            </a:r>
          </a:p>
          <a:p>
            <a:pPr algn="r">
              <a:lnSpc>
                <a:spcPct val="150000"/>
              </a:lnSpc>
            </a:pPr>
            <a:r>
              <a:rPr lang="en-US" b="1" dirty="0"/>
              <a:t>CS</a:t>
            </a:r>
            <a:r>
              <a:rPr lang="en-US" dirty="0"/>
              <a:t>  </a:t>
            </a:r>
            <a:r>
              <a:rPr lang="en-US" dirty="0">
                <a:solidFill>
                  <a:srgbClr val="0070AB"/>
                </a:solidFill>
              </a:rPr>
              <a:t>|</a:t>
            </a:r>
          </a:p>
          <a:p>
            <a:pPr algn="r">
              <a:lnSpc>
                <a:spcPct val="150000"/>
              </a:lnSpc>
            </a:pPr>
            <a:r>
              <a:rPr lang="en-US" b="1" dirty="0"/>
              <a:t>CTSOC</a:t>
            </a:r>
            <a:r>
              <a:rPr lang="en-US" b="1" dirty="0">
                <a:solidFill>
                  <a:srgbClr val="0070AB"/>
                </a:solidFill>
              </a:rPr>
              <a:t>  </a:t>
            </a:r>
            <a:r>
              <a:rPr lang="en-US" dirty="0">
                <a:solidFill>
                  <a:srgbClr val="0070AB"/>
                </a:solidFill>
              </a:rPr>
              <a:t>|</a:t>
            </a:r>
          </a:p>
          <a:p>
            <a:pPr algn="r">
              <a:lnSpc>
                <a:spcPct val="150000"/>
              </a:lnSpc>
            </a:pPr>
            <a:r>
              <a:rPr lang="en-US" b="1" dirty="0"/>
              <a:t>CSS </a:t>
            </a:r>
            <a:r>
              <a:rPr lang="en-US" dirty="0">
                <a:solidFill>
                  <a:srgbClr val="0070AB"/>
                </a:solidFill>
              </a:rPr>
              <a:t> |</a:t>
            </a:r>
            <a:r>
              <a:rPr lang="en-US" b="1" dirty="0">
                <a:solidFill>
                  <a:srgbClr val="0070AB"/>
                </a:solidFill>
              </a:rPr>
              <a:t> </a:t>
            </a:r>
          </a:p>
          <a:p>
            <a:pPr algn="r">
              <a:lnSpc>
                <a:spcPct val="150000"/>
              </a:lnSpc>
            </a:pPr>
            <a:r>
              <a:rPr lang="en-US" b="1" dirty="0"/>
              <a:t>EMC </a:t>
            </a:r>
            <a:r>
              <a:rPr lang="en-US" dirty="0">
                <a:solidFill>
                  <a:srgbClr val="0070AB"/>
                </a:solidFill>
              </a:rPr>
              <a:t>|</a:t>
            </a:r>
          </a:p>
          <a:p>
            <a:pPr algn="r">
              <a:lnSpc>
                <a:spcPct val="150000"/>
              </a:lnSpc>
            </a:pPr>
            <a:r>
              <a:rPr lang="en-US" b="1" dirty="0"/>
              <a:t>IAS</a:t>
            </a:r>
            <a:r>
              <a:rPr lang="en-US" dirty="0"/>
              <a:t>  </a:t>
            </a:r>
            <a:r>
              <a:rPr lang="en-US" dirty="0">
                <a:solidFill>
                  <a:srgbClr val="0070AB"/>
                </a:solidFill>
              </a:rPr>
              <a:t>|</a:t>
            </a:r>
          </a:p>
          <a:p>
            <a:pPr algn="r">
              <a:lnSpc>
                <a:spcPct val="150000"/>
              </a:lnSpc>
            </a:pPr>
            <a:r>
              <a:rPr lang="en-US" b="1" dirty="0"/>
              <a:t>IES</a:t>
            </a:r>
            <a:r>
              <a:rPr lang="en-US" b="1" dirty="0">
                <a:solidFill>
                  <a:srgbClr val="0070AB"/>
                </a:solidFill>
              </a:rPr>
              <a:t>  </a:t>
            </a:r>
            <a:r>
              <a:rPr lang="en-US" dirty="0">
                <a:solidFill>
                  <a:srgbClr val="0070AB"/>
                </a:solidFill>
              </a:rPr>
              <a:t>|</a:t>
            </a:r>
          </a:p>
          <a:p>
            <a:pPr algn="r">
              <a:lnSpc>
                <a:spcPct val="150000"/>
              </a:lnSpc>
            </a:pPr>
            <a:r>
              <a:rPr lang="en-US" b="1" dirty="0"/>
              <a:t>IMS</a:t>
            </a:r>
            <a:r>
              <a:rPr lang="en-US" b="1" dirty="0">
                <a:solidFill>
                  <a:srgbClr val="0070AB"/>
                </a:solidFill>
              </a:rPr>
              <a:t>  </a:t>
            </a:r>
            <a:r>
              <a:rPr lang="en-US" dirty="0">
                <a:solidFill>
                  <a:srgbClr val="0070AB"/>
                </a:solidFill>
              </a:rPr>
              <a:t>|</a:t>
            </a:r>
          </a:p>
          <a:p>
            <a:pPr algn="r">
              <a:lnSpc>
                <a:spcPct val="150000"/>
              </a:lnSpc>
            </a:pPr>
            <a:r>
              <a:rPr lang="en-US" b="1" dirty="0"/>
              <a:t>ITS</a:t>
            </a:r>
            <a:r>
              <a:rPr lang="en-US" b="1" dirty="0">
                <a:solidFill>
                  <a:srgbClr val="0070AB"/>
                </a:solidFill>
              </a:rPr>
              <a:t>  </a:t>
            </a:r>
            <a:r>
              <a:rPr lang="en-US" dirty="0">
                <a:solidFill>
                  <a:srgbClr val="0070AB"/>
                </a:solidFill>
              </a:rPr>
              <a:t>|</a:t>
            </a:r>
          </a:p>
          <a:p>
            <a:pPr algn="r"/>
            <a:endParaRPr lang="en-US" dirty="0"/>
          </a:p>
        </p:txBody>
      </p:sp>
      <p:sp>
        <p:nvSpPr>
          <p:cNvPr id="61" name="Rectangle 60">
            <a:extLst>
              <a:ext uri="{FF2B5EF4-FFF2-40B4-BE49-F238E27FC236}">
                <a16:creationId xmlns:a16="http://schemas.microsoft.com/office/drawing/2014/main" id="{0E391C94-B5D2-E549-B242-4D17B7DEC714}"/>
              </a:ext>
            </a:extLst>
          </p:cNvPr>
          <p:cNvSpPr/>
          <p:nvPr/>
        </p:nvSpPr>
        <p:spPr>
          <a:xfrm>
            <a:off x="1757672" y="1706856"/>
            <a:ext cx="4485286" cy="4619854"/>
          </a:xfrm>
          <a:prstGeom prst="rect">
            <a:avLst/>
          </a:prstGeom>
        </p:spPr>
        <p:txBody>
          <a:bodyPr wrap="square" numCol="1" anchor="t" anchorCtr="0">
            <a:spAutoFit/>
          </a:bodyPr>
          <a:lstStyle/>
          <a:p>
            <a:pPr>
              <a:lnSpc>
                <a:spcPct val="150000"/>
              </a:lnSpc>
            </a:pPr>
            <a:r>
              <a:rPr lang="en-US" dirty="0" err="1"/>
              <a:t>Athina</a:t>
            </a:r>
            <a:r>
              <a:rPr lang="en-US" dirty="0"/>
              <a:t> </a:t>
            </a:r>
            <a:r>
              <a:rPr lang="en-US" dirty="0" err="1"/>
              <a:t>Petropulu</a:t>
            </a:r>
            <a:r>
              <a:rPr lang="en-US" dirty="0"/>
              <a:t> and Bob Rassa</a:t>
            </a:r>
          </a:p>
          <a:p>
            <a:pPr>
              <a:lnSpc>
                <a:spcPct val="150000"/>
              </a:lnSpc>
            </a:pPr>
            <a:r>
              <a:rPr lang="en-US" dirty="0" err="1"/>
              <a:t>Hiroo</a:t>
            </a:r>
            <a:r>
              <a:rPr lang="en-US" dirty="0"/>
              <a:t> Sekiya and Kiran </a:t>
            </a:r>
            <a:r>
              <a:rPr lang="en-US" dirty="0" err="1"/>
              <a:t>Gunnam</a:t>
            </a:r>
            <a:endParaRPr lang="en-US" dirty="0"/>
          </a:p>
          <a:p>
            <a:pPr>
              <a:lnSpc>
                <a:spcPct val="150000"/>
              </a:lnSpc>
            </a:pPr>
            <a:r>
              <a:rPr lang="en-US" dirty="0"/>
              <a:t>Michele Nogueira and </a:t>
            </a:r>
            <a:r>
              <a:rPr lang="en-US" dirty="0" err="1"/>
              <a:t>Ruidong</a:t>
            </a:r>
            <a:r>
              <a:rPr lang="en-US" dirty="0"/>
              <a:t> Li</a:t>
            </a:r>
          </a:p>
          <a:p>
            <a:pPr>
              <a:lnSpc>
                <a:spcPct val="150000"/>
              </a:lnSpc>
            </a:pPr>
            <a:r>
              <a:rPr lang="en-US" dirty="0"/>
              <a:t>Wei-Ren Chen and Shashikant </a:t>
            </a:r>
            <a:r>
              <a:rPr lang="en-US" dirty="0" err="1"/>
              <a:t>Patil</a:t>
            </a:r>
            <a:endParaRPr lang="en-US" dirty="0"/>
          </a:p>
          <a:p>
            <a:pPr>
              <a:lnSpc>
                <a:spcPct val="150000"/>
              </a:lnSpc>
            </a:pPr>
            <a:r>
              <a:rPr lang="en-US" dirty="0"/>
              <a:t>Norbert </a:t>
            </a:r>
            <a:r>
              <a:rPr lang="en-US" dirty="0" err="1"/>
              <a:t>Herencsar</a:t>
            </a:r>
            <a:r>
              <a:rPr lang="en-US" dirty="0"/>
              <a:t> and Yu-Cheng Fan</a:t>
            </a:r>
          </a:p>
          <a:p>
            <a:pPr>
              <a:lnSpc>
                <a:spcPct val="150000"/>
              </a:lnSpc>
            </a:pPr>
            <a:r>
              <a:rPr lang="en-US" dirty="0"/>
              <a:t>Rifat </a:t>
            </a:r>
            <a:r>
              <a:rPr lang="en-US" dirty="0" err="1"/>
              <a:t>Sipahi</a:t>
            </a:r>
            <a:r>
              <a:rPr lang="en-US" dirty="0"/>
              <a:t> and </a:t>
            </a:r>
            <a:r>
              <a:rPr lang="en-US" dirty="0" err="1"/>
              <a:t>Tansel</a:t>
            </a:r>
            <a:r>
              <a:rPr lang="en-US" dirty="0"/>
              <a:t> </a:t>
            </a:r>
            <a:r>
              <a:rPr lang="en-US" dirty="0" err="1"/>
              <a:t>Yucelen</a:t>
            </a:r>
            <a:endParaRPr lang="en-US" dirty="0"/>
          </a:p>
          <a:p>
            <a:pPr>
              <a:lnSpc>
                <a:spcPct val="150000"/>
              </a:lnSpc>
            </a:pPr>
            <a:r>
              <a:rPr lang="en-US" dirty="0"/>
              <a:t>Karen Burnham and Henry Benitez </a:t>
            </a:r>
          </a:p>
          <a:p>
            <a:pPr>
              <a:lnSpc>
                <a:spcPct val="150000"/>
              </a:lnSpc>
            </a:pPr>
            <a:r>
              <a:rPr lang="en-US" dirty="0"/>
              <a:t>Wei-Jen Lee and Andy Knight</a:t>
            </a:r>
          </a:p>
          <a:p>
            <a:pPr>
              <a:lnSpc>
                <a:spcPct val="150000"/>
              </a:lnSpc>
            </a:pPr>
            <a:r>
              <a:rPr lang="en-US" dirty="0"/>
              <a:t>Stamatis </a:t>
            </a:r>
            <a:r>
              <a:rPr lang="en-US" dirty="0" err="1"/>
              <a:t>Karnouskos</a:t>
            </a:r>
            <a:r>
              <a:rPr lang="en-US" dirty="0"/>
              <a:t> and Yang Shi</a:t>
            </a:r>
          </a:p>
          <a:p>
            <a:pPr>
              <a:lnSpc>
                <a:spcPct val="150000"/>
              </a:lnSpc>
            </a:pPr>
            <a:r>
              <a:rPr lang="en-US" dirty="0"/>
              <a:t>Marco Parvis and Vincenzo Piuri</a:t>
            </a:r>
          </a:p>
          <a:p>
            <a:pPr>
              <a:lnSpc>
                <a:spcPct val="150000"/>
              </a:lnSpc>
            </a:pPr>
            <a:r>
              <a:rPr lang="en-US" dirty="0"/>
              <a:t>Matthieu Bloch and Stark Draper</a:t>
            </a:r>
          </a:p>
        </p:txBody>
      </p:sp>
      <p:grpSp>
        <p:nvGrpSpPr>
          <p:cNvPr id="63" name="Group 62">
            <a:extLst>
              <a:ext uri="{FF2B5EF4-FFF2-40B4-BE49-F238E27FC236}">
                <a16:creationId xmlns:a16="http://schemas.microsoft.com/office/drawing/2014/main" id="{9E1041FA-D443-484C-9E5C-F36B1FB17196}"/>
              </a:ext>
            </a:extLst>
          </p:cNvPr>
          <p:cNvGrpSpPr/>
          <p:nvPr/>
        </p:nvGrpSpPr>
        <p:grpSpPr>
          <a:xfrm>
            <a:off x="5377173" y="1690688"/>
            <a:ext cx="6456864" cy="3788859"/>
            <a:chOff x="6008544" y="1991166"/>
            <a:chExt cx="6456864" cy="3788859"/>
          </a:xfrm>
        </p:grpSpPr>
        <p:sp>
          <p:nvSpPr>
            <p:cNvPr id="60" name="Rectangle 59">
              <a:extLst>
                <a:ext uri="{FF2B5EF4-FFF2-40B4-BE49-F238E27FC236}">
                  <a16:creationId xmlns:a16="http://schemas.microsoft.com/office/drawing/2014/main" id="{A6402E44-B6CC-0549-ABD6-B4C916FCF425}"/>
                </a:ext>
              </a:extLst>
            </p:cNvPr>
            <p:cNvSpPr/>
            <p:nvPr/>
          </p:nvSpPr>
          <p:spPr>
            <a:xfrm>
              <a:off x="6008544" y="1991167"/>
              <a:ext cx="1676770" cy="3788858"/>
            </a:xfrm>
            <a:prstGeom prst="rect">
              <a:avLst/>
            </a:prstGeom>
          </p:spPr>
          <p:txBody>
            <a:bodyPr wrap="square" numCol="1" anchor="t" anchorCtr="0">
              <a:spAutoFit/>
            </a:bodyPr>
            <a:lstStyle/>
            <a:p>
              <a:pPr algn="r">
                <a:lnSpc>
                  <a:spcPct val="150000"/>
                </a:lnSpc>
              </a:pPr>
              <a:r>
                <a:rPr lang="en-US" b="1" dirty="0"/>
                <a:t>MTT-S</a:t>
              </a:r>
              <a:r>
                <a:rPr lang="en-US" dirty="0"/>
                <a:t>  </a:t>
              </a:r>
              <a:r>
                <a:rPr lang="en-US" dirty="0">
                  <a:solidFill>
                    <a:srgbClr val="0070AB"/>
                  </a:solidFill>
                </a:rPr>
                <a:t>|</a:t>
              </a:r>
            </a:p>
            <a:p>
              <a:pPr algn="r">
                <a:lnSpc>
                  <a:spcPct val="150000"/>
                </a:lnSpc>
              </a:pPr>
              <a:r>
                <a:rPr lang="en-US" b="1" dirty="0"/>
                <a:t>PELS</a:t>
              </a:r>
              <a:r>
                <a:rPr lang="en-US" b="1" dirty="0">
                  <a:solidFill>
                    <a:srgbClr val="0070AB"/>
                  </a:solidFill>
                </a:rPr>
                <a:t>  </a:t>
              </a:r>
              <a:r>
                <a:rPr lang="en-US" dirty="0">
                  <a:solidFill>
                    <a:srgbClr val="0070AB"/>
                  </a:solidFill>
                </a:rPr>
                <a:t>|</a:t>
              </a:r>
            </a:p>
            <a:p>
              <a:pPr algn="r">
                <a:lnSpc>
                  <a:spcPct val="150000"/>
                </a:lnSpc>
              </a:pPr>
              <a:r>
                <a:rPr lang="en-US" b="1" dirty="0"/>
                <a:t>PSES</a:t>
              </a:r>
              <a:r>
                <a:rPr lang="en-US" b="1" dirty="0">
                  <a:solidFill>
                    <a:srgbClr val="0070AB"/>
                  </a:solidFill>
                </a:rPr>
                <a:t>  </a:t>
              </a:r>
              <a:r>
                <a:rPr lang="en-US" dirty="0">
                  <a:solidFill>
                    <a:srgbClr val="0070AB"/>
                  </a:solidFill>
                </a:rPr>
                <a:t>|</a:t>
              </a:r>
            </a:p>
            <a:p>
              <a:pPr algn="r">
                <a:lnSpc>
                  <a:spcPct val="150000"/>
                </a:lnSpc>
              </a:pPr>
              <a:r>
                <a:rPr lang="en-US" b="1" dirty="0"/>
                <a:t>RAS</a:t>
              </a:r>
              <a:r>
                <a:rPr lang="en-US" dirty="0"/>
                <a:t>  </a:t>
              </a:r>
              <a:r>
                <a:rPr lang="en-US" dirty="0">
                  <a:solidFill>
                    <a:srgbClr val="0070AB"/>
                  </a:solidFill>
                </a:rPr>
                <a:t>|</a:t>
              </a:r>
            </a:p>
            <a:p>
              <a:pPr algn="r">
                <a:lnSpc>
                  <a:spcPct val="150000"/>
                </a:lnSpc>
              </a:pPr>
              <a:r>
                <a:rPr lang="en-US" b="1" dirty="0"/>
                <a:t>RS</a:t>
              </a:r>
              <a:r>
                <a:rPr lang="en-US" dirty="0"/>
                <a:t>  </a:t>
              </a:r>
              <a:r>
                <a:rPr lang="en-US" dirty="0">
                  <a:solidFill>
                    <a:srgbClr val="0070AB"/>
                  </a:solidFill>
                </a:rPr>
                <a:t>|</a:t>
              </a:r>
              <a:r>
                <a:rPr lang="en-US" b="1" dirty="0"/>
                <a:t> </a:t>
              </a:r>
            </a:p>
            <a:p>
              <a:pPr algn="r">
                <a:lnSpc>
                  <a:spcPct val="150000"/>
                </a:lnSpc>
              </a:pPr>
              <a:r>
                <a:rPr lang="en-US" b="1" dirty="0"/>
                <a:t>SSIT </a:t>
              </a:r>
              <a:r>
                <a:rPr lang="en-US" b="1" dirty="0">
                  <a:solidFill>
                    <a:srgbClr val="0070AB"/>
                  </a:solidFill>
                </a:rPr>
                <a:t> </a:t>
              </a:r>
              <a:r>
                <a:rPr lang="en-US" dirty="0">
                  <a:solidFill>
                    <a:srgbClr val="0070AB"/>
                  </a:solidFill>
                </a:rPr>
                <a:t>|</a:t>
              </a:r>
            </a:p>
            <a:p>
              <a:pPr algn="r">
                <a:lnSpc>
                  <a:spcPct val="150000"/>
                </a:lnSpc>
              </a:pPr>
              <a:r>
                <a:rPr lang="en-US" b="1" dirty="0"/>
                <a:t>SMC</a:t>
              </a:r>
              <a:r>
                <a:rPr lang="en-US" b="1" dirty="0">
                  <a:solidFill>
                    <a:srgbClr val="0070AB"/>
                  </a:solidFill>
                </a:rPr>
                <a:t>  </a:t>
              </a:r>
              <a:r>
                <a:rPr lang="en-US" dirty="0">
                  <a:solidFill>
                    <a:srgbClr val="0070AB"/>
                  </a:solidFill>
                </a:rPr>
                <a:t>|</a:t>
              </a:r>
            </a:p>
            <a:p>
              <a:pPr algn="r">
                <a:lnSpc>
                  <a:spcPct val="150000"/>
                </a:lnSpc>
              </a:pPr>
              <a:r>
                <a:rPr lang="en-US" b="1" dirty="0"/>
                <a:t>TEMS</a:t>
              </a:r>
              <a:r>
                <a:rPr lang="en-US" dirty="0"/>
                <a:t>  </a:t>
              </a:r>
              <a:r>
                <a:rPr lang="en-US" dirty="0">
                  <a:solidFill>
                    <a:srgbClr val="0070AB"/>
                  </a:solidFill>
                </a:rPr>
                <a:t>|</a:t>
              </a:r>
            </a:p>
            <a:p>
              <a:pPr algn="r">
                <a:lnSpc>
                  <a:spcPct val="150000"/>
                </a:lnSpc>
              </a:pPr>
              <a:r>
                <a:rPr lang="en-US" b="1" dirty="0"/>
                <a:t>VTS</a:t>
              </a:r>
              <a:r>
                <a:rPr lang="en-US" b="1" dirty="0">
                  <a:solidFill>
                    <a:srgbClr val="0070AB"/>
                  </a:solidFill>
                </a:rPr>
                <a:t>  </a:t>
              </a:r>
              <a:r>
                <a:rPr lang="en-US" dirty="0">
                  <a:solidFill>
                    <a:srgbClr val="0070AB"/>
                  </a:solidFill>
                </a:rPr>
                <a:t>|</a:t>
              </a:r>
            </a:p>
          </p:txBody>
        </p:sp>
        <p:sp>
          <p:nvSpPr>
            <p:cNvPr id="62" name="Rectangle 61">
              <a:extLst>
                <a:ext uri="{FF2B5EF4-FFF2-40B4-BE49-F238E27FC236}">
                  <a16:creationId xmlns:a16="http://schemas.microsoft.com/office/drawing/2014/main" id="{2D504275-F622-BA4A-98EE-696F0626FDF8}"/>
                </a:ext>
              </a:extLst>
            </p:cNvPr>
            <p:cNvSpPr/>
            <p:nvPr/>
          </p:nvSpPr>
          <p:spPr>
            <a:xfrm>
              <a:off x="7793794" y="1991166"/>
              <a:ext cx="4671614" cy="3788858"/>
            </a:xfrm>
            <a:prstGeom prst="rect">
              <a:avLst/>
            </a:prstGeom>
          </p:spPr>
          <p:txBody>
            <a:bodyPr wrap="square" numCol="1" anchor="t" anchorCtr="0">
              <a:spAutoFit/>
            </a:bodyPr>
            <a:lstStyle/>
            <a:p>
              <a:pPr>
                <a:lnSpc>
                  <a:spcPct val="150000"/>
                </a:lnSpc>
              </a:pPr>
              <a:r>
                <a:rPr lang="en-US" dirty="0"/>
                <a:t>Greg Lyons and </a:t>
              </a:r>
              <a:r>
                <a:rPr lang="en-US" dirty="0" err="1"/>
                <a:t>Ke</a:t>
              </a:r>
              <a:r>
                <a:rPr lang="en-US" dirty="0"/>
                <a:t> Wu</a:t>
              </a:r>
            </a:p>
            <a:p>
              <a:pPr>
                <a:lnSpc>
                  <a:spcPct val="150000"/>
                </a:lnSpc>
              </a:pPr>
              <a:r>
                <a:rPr lang="en-US" dirty="0"/>
                <a:t>Antonio J. Marques Cardoso and Alireza </a:t>
              </a:r>
              <a:r>
                <a:rPr lang="en-US" dirty="0" err="1"/>
                <a:t>Safaee</a:t>
              </a:r>
              <a:endParaRPr lang="en-US" dirty="0"/>
            </a:p>
            <a:p>
              <a:pPr>
                <a:lnSpc>
                  <a:spcPct val="150000"/>
                </a:lnSpc>
              </a:pPr>
              <a:r>
                <a:rPr lang="en-US" dirty="0"/>
                <a:t>Stefan Mozar and Kim Fung Tsang</a:t>
              </a:r>
            </a:p>
            <a:p>
              <a:pPr>
                <a:lnSpc>
                  <a:spcPct val="150000"/>
                </a:lnSpc>
              </a:pPr>
              <a:r>
                <a:rPr lang="en-US" dirty="0"/>
                <a:t>Emanuele </a:t>
              </a:r>
              <a:r>
                <a:rPr lang="en-US" dirty="0" err="1"/>
                <a:t>Menegatti</a:t>
              </a:r>
              <a:r>
                <a:rPr lang="en-US" dirty="0"/>
                <a:t> and TBD</a:t>
              </a:r>
            </a:p>
            <a:p>
              <a:pPr>
                <a:lnSpc>
                  <a:spcPct val="150000"/>
                </a:lnSpc>
              </a:pPr>
              <a:r>
                <a:rPr lang="en-US" dirty="0"/>
                <a:t>Jason </a:t>
              </a:r>
              <a:r>
                <a:rPr lang="en-US" dirty="0" err="1"/>
                <a:t>Rupe</a:t>
              </a:r>
              <a:r>
                <a:rPr lang="en-US" dirty="0"/>
                <a:t> and Wei Zhang</a:t>
              </a:r>
            </a:p>
            <a:p>
              <a:pPr>
                <a:lnSpc>
                  <a:spcPct val="150000"/>
                </a:lnSpc>
              </a:pPr>
              <a:r>
                <a:rPr lang="en-US" dirty="0" err="1"/>
                <a:t>Bozenna</a:t>
              </a:r>
              <a:r>
                <a:rPr lang="en-US" dirty="0"/>
                <a:t> Pasik-Duncan and Prasanta Ghosh</a:t>
              </a:r>
            </a:p>
            <a:p>
              <a:pPr>
                <a:lnSpc>
                  <a:spcPct val="150000"/>
                </a:lnSpc>
              </a:pPr>
              <a:r>
                <a:rPr lang="en-US" dirty="0" err="1"/>
                <a:t>Haibin</a:t>
              </a:r>
              <a:r>
                <a:rPr lang="en-US" dirty="0"/>
                <a:t> Zhu and </a:t>
              </a:r>
              <a:r>
                <a:rPr lang="en-US" dirty="0" err="1"/>
                <a:t>Ferat</a:t>
              </a:r>
              <a:r>
                <a:rPr lang="en-US" dirty="0"/>
                <a:t> </a:t>
              </a:r>
              <a:r>
                <a:rPr lang="en-US" dirty="0" err="1"/>
                <a:t>Sahin</a:t>
              </a:r>
              <a:endParaRPr lang="en-US" dirty="0"/>
            </a:p>
            <a:p>
              <a:pPr>
                <a:lnSpc>
                  <a:spcPct val="150000"/>
                </a:lnSpc>
              </a:pPr>
              <a:r>
                <a:rPr lang="en-US" dirty="0" err="1"/>
                <a:t>Sudeendra</a:t>
              </a:r>
              <a:r>
                <a:rPr lang="en-US" dirty="0"/>
                <a:t> Koushik and Karl </a:t>
              </a:r>
              <a:r>
                <a:rPr lang="en-US" dirty="0" err="1"/>
                <a:t>Arunski</a:t>
              </a:r>
              <a:endParaRPr lang="en-US" dirty="0"/>
            </a:p>
            <a:p>
              <a:pPr>
                <a:lnSpc>
                  <a:spcPct val="150000"/>
                </a:lnSpc>
              </a:pPr>
              <a:r>
                <a:rPr lang="en-US" dirty="0"/>
                <a:t>Alexander Wyglinski and Fabrice Labeau</a:t>
              </a:r>
            </a:p>
          </p:txBody>
        </p:sp>
      </p:grpSp>
    </p:spTree>
    <p:extLst>
      <p:ext uri="{BB962C8B-B14F-4D97-AF65-F5344CB8AC3E}">
        <p14:creationId xmlns:p14="http://schemas.microsoft.com/office/powerpoint/2010/main" val="115582324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C8F45A71-3BF2-4C94-B8E8-3E129F7231EC}"/>
              </a:ext>
            </a:extLst>
          </p:cNvPr>
          <p:cNvSpPr>
            <a:spLocks noGrp="1"/>
          </p:cNvSpPr>
          <p:nvPr>
            <p:ph type="title"/>
          </p:nvPr>
        </p:nvSpPr>
        <p:spPr/>
        <p:txBody>
          <a:bodyPr/>
          <a:lstStyle/>
          <a:p>
            <a:r>
              <a:rPr lang="en-US" dirty="0"/>
              <a:t>Technical Committees</a:t>
            </a:r>
          </a:p>
        </p:txBody>
      </p:sp>
      <p:sp>
        <p:nvSpPr>
          <p:cNvPr id="11" name="Content Placeholder 2">
            <a:extLst>
              <a:ext uri="{FF2B5EF4-FFF2-40B4-BE49-F238E27FC236}">
                <a16:creationId xmlns:a16="http://schemas.microsoft.com/office/drawing/2014/main" id="{322FE012-4109-4EB1-B2D7-E1EA209EFF07}"/>
              </a:ext>
            </a:extLst>
          </p:cNvPr>
          <p:cNvSpPr txBox="1">
            <a:spLocks/>
          </p:cNvSpPr>
          <p:nvPr/>
        </p:nvSpPr>
        <p:spPr>
          <a:xfrm>
            <a:off x="677334" y="1270000"/>
            <a:ext cx="2644301" cy="2997201"/>
          </a:xfrm>
          <a:prstGeom prst="rect">
            <a:avLst/>
          </a:prstGeom>
        </p:spPr>
        <p:txBody>
          <a:bodyPr>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lnSpc>
                <a:spcPct val="110000"/>
              </a:lnSpc>
              <a:buFont typeface="Wingdings 3" charset="2"/>
              <a:buNone/>
            </a:pPr>
            <a:endParaRPr lang="en-US" dirty="0">
              <a:solidFill>
                <a:srgbClr val="222222"/>
              </a:solidFill>
              <a:latin typeface="+mj-lt"/>
            </a:endParaRPr>
          </a:p>
        </p:txBody>
      </p:sp>
      <p:graphicFrame>
        <p:nvGraphicFramePr>
          <p:cNvPr id="9" name="Diagram 8">
            <a:extLst>
              <a:ext uri="{FF2B5EF4-FFF2-40B4-BE49-F238E27FC236}">
                <a16:creationId xmlns:a16="http://schemas.microsoft.com/office/drawing/2014/main" id="{BE4D90CF-EE54-4A05-88D6-8DA374DD1F71}"/>
              </a:ext>
            </a:extLst>
          </p:cNvPr>
          <p:cNvGraphicFramePr/>
          <p:nvPr>
            <p:extLst>
              <p:ext uri="{D42A27DB-BD31-4B8C-83A1-F6EECF244321}">
                <p14:modId xmlns:p14="http://schemas.microsoft.com/office/powerpoint/2010/main" val="3936443872"/>
              </p:ext>
            </p:extLst>
          </p:nvPr>
        </p:nvGraphicFramePr>
        <p:xfrm>
          <a:off x="4313203" y="938775"/>
          <a:ext cx="7898259" cy="47034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4" name="TextBox 13">
            <a:extLst>
              <a:ext uri="{FF2B5EF4-FFF2-40B4-BE49-F238E27FC236}">
                <a16:creationId xmlns:a16="http://schemas.microsoft.com/office/drawing/2014/main" id="{61DBB953-1E07-46D0-9526-B777B854A0EF}"/>
              </a:ext>
            </a:extLst>
          </p:cNvPr>
          <p:cNvSpPr txBox="1"/>
          <p:nvPr/>
        </p:nvSpPr>
        <p:spPr>
          <a:xfrm>
            <a:off x="903128" y="1934678"/>
            <a:ext cx="3697750" cy="3580598"/>
          </a:xfrm>
          <a:prstGeom prst="rect">
            <a:avLst/>
          </a:prstGeom>
          <a:noFill/>
        </p:spPr>
        <p:txBody>
          <a:bodyPr wrap="square">
            <a:noAutofit/>
          </a:bodyPr>
          <a:lstStyle/>
          <a:p>
            <a:pPr marL="0" indent="0">
              <a:lnSpc>
                <a:spcPct val="110000"/>
              </a:lnSpc>
              <a:buFont typeface="Wingdings 3" charset="2"/>
              <a:buNone/>
            </a:pPr>
            <a:r>
              <a:rPr lang="en-US" b="0" i="0" dirty="0">
                <a:effectLst/>
                <a:latin typeface="+mj-lt"/>
              </a:rPr>
              <a:t>The Systems Council offers opportunities to participate in technical committees in several technical fields of interest related to Systems Engineering.  The technical committees hold meetings around the world, typically in conjunction with relevant conferences. Objectives of technical committees include to create IEEE standards and to</a:t>
            </a:r>
            <a:br>
              <a:rPr lang="en-US" b="0" i="0" dirty="0">
                <a:effectLst/>
                <a:latin typeface="+mj-lt"/>
              </a:rPr>
            </a:br>
            <a:r>
              <a:rPr lang="en-US" b="0" i="0" dirty="0">
                <a:effectLst/>
                <a:latin typeface="+mj-lt"/>
              </a:rPr>
              <a:t>support IEEE conferences.</a:t>
            </a:r>
            <a:endParaRPr lang="en-US" dirty="0">
              <a:latin typeface="+mj-lt"/>
            </a:endParaRPr>
          </a:p>
        </p:txBody>
      </p:sp>
      <p:grpSp>
        <p:nvGrpSpPr>
          <p:cNvPr id="6" name="Group 5">
            <a:extLst>
              <a:ext uri="{FF2B5EF4-FFF2-40B4-BE49-F238E27FC236}">
                <a16:creationId xmlns:a16="http://schemas.microsoft.com/office/drawing/2014/main" id="{020CA769-E9D1-D049-99EE-44CBBCF82F9A}"/>
              </a:ext>
            </a:extLst>
          </p:cNvPr>
          <p:cNvGrpSpPr/>
          <p:nvPr/>
        </p:nvGrpSpPr>
        <p:grpSpPr>
          <a:xfrm>
            <a:off x="0" y="6385318"/>
            <a:ext cx="5866811" cy="472682"/>
            <a:chOff x="0" y="6385318"/>
            <a:chExt cx="5866811" cy="472682"/>
          </a:xfrm>
        </p:grpSpPr>
        <p:sp>
          <p:nvSpPr>
            <p:cNvPr id="7" name="Rectangle 1">
              <a:extLst>
                <a:ext uri="{FF2B5EF4-FFF2-40B4-BE49-F238E27FC236}">
                  <a16:creationId xmlns:a16="http://schemas.microsoft.com/office/drawing/2014/main" id="{6C767D48-1693-CD4A-B05B-59CB0B5D41A4}"/>
                </a:ext>
              </a:extLst>
            </p:cNvPr>
            <p:cNvSpPr/>
            <p:nvPr/>
          </p:nvSpPr>
          <p:spPr>
            <a:xfrm>
              <a:off x="0" y="6396335"/>
              <a:ext cx="5866811" cy="461665"/>
            </a:xfrm>
            <a:custGeom>
              <a:avLst/>
              <a:gdLst>
                <a:gd name="connsiteX0" fmla="*/ 0 w 5866811"/>
                <a:gd name="connsiteY0" fmla="*/ 0 h 461665"/>
                <a:gd name="connsiteX1" fmla="*/ 5866811 w 5866811"/>
                <a:gd name="connsiteY1" fmla="*/ 0 h 461665"/>
                <a:gd name="connsiteX2" fmla="*/ 5866811 w 5866811"/>
                <a:gd name="connsiteY2" fmla="*/ 461665 h 461665"/>
                <a:gd name="connsiteX3" fmla="*/ 0 w 5866811"/>
                <a:gd name="connsiteY3" fmla="*/ 461665 h 461665"/>
                <a:gd name="connsiteX4" fmla="*/ 0 w 5866811"/>
                <a:gd name="connsiteY4" fmla="*/ 0 h 461665"/>
                <a:gd name="connsiteX0" fmla="*/ 0 w 5866811"/>
                <a:gd name="connsiteY0" fmla="*/ 0 h 461665"/>
                <a:gd name="connsiteX1" fmla="*/ 5646473 w 5866811"/>
                <a:gd name="connsiteY1" fmla="*/ 0 h 461665"/>
                <a:gd name="connsiteX2" fmla="*/ 5866811 w 5866811"/>
                <a:gd name="connsiteY2" fmla="*/ 461665 h 461665"/>
                <a:gd name="connsiteX3" fmla="*/ 0 w 5866811"/>
                <a:gd name="connsiteY3" fmla="*/ 461665 h 461665"/>
                <a:gd name="connsiteX4" fmla="*/ 0 w 5866811"/>
                <a:gd name="connsiteY4" fmla="*/ 0 h 4616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66811" h="461665">
                  <a:moveTo>
                    <a:pt x="0" y="0"/>
                  </a:moveTo>
                  <a:lnTo>
                    <a:pt x="5646473" y="0"/>
                  </a:lnTo>
                  <a:lnTo>
                    <a:pt x="5866811" y="461665"/>
                  </a:lnTo>
                  <a:lnTo>
                    <a:pt x="0" y="461665"/>
                  </a:lnTo>
                  <a:lnTo>
                    <a:pt x="0" y="0"/>
                  </a:lnTo>
                  <a:close/>
                </a:path>
              </a:pathLst>
            </a:cu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69E612C-83A9-1F41-A2D2-0C7490871668}"/>
                </a:ext>
              </a:extLst>
            </p:cNvPr>
            <p:cNvSpPr txBox="1"/>
            <p:nvPr/>
          </p:nvSpPr>
          <p:spPr>
            <a:xfrm>
              <a:off x="641887" y="6462437"/>
              <a:ext cx="4998749" cy="338554"/>
            </a:xfrm>
            <a:prstGeom prst="rect">
              <a:avLst/>
            </a:prstGeom>
            <a:noFill/>
          </p:spPr>
          <p:txBody>
            <a:bodyPr wrap="square" rtlCol="0">
              <a:spAutoFit/>
            </a:bodyPr>
            <a:lstStyle/>
            <a:p>
              <a:pPr defTabSz="457192">
                <a:spcBef>
                  <a:spcPts val="1001"/>
                </a:spcBef>
                <a:buClr>
                  <a:srgbClr val="0073A5"/>
                </a:buClr>
                <a:buSzPct val="80000"/>
                <a:defRPr/>
              </a:pPr>
              <a:r>
                <a:rPr lang="en-US" sz="1600" b="1" dirty="0">
                  <a:solidFill>
                    <a:schemeClr val="bg1"/>
                  </a:solidFill>
                  <a:cs typeface="Arial" panose="020B0604020202020204" pitchFamily="34" charset="0"/>
                </a:rPr>
                <a:t>IEEESYSTEMSCOUNCIL.ORG/TECHNICAL-OPERATIONS</a:t>
              </a:r>
            </a:p>
          </p:txBody>
        </p:sp>
        <p:pic>
          <p:nvPicPr>
            <p:cNvPr id="12" name="Graphic 11" descr="Internet">
              <a:extLst>
                <a:ext uri="{FF2B5EF4-FFF2-40B4-BE49-F238E27FC236}">
                  <a16:creationId xmlns:a16="http://schemas.microsoft.com/office/drawing/2014/main" id="{1A6E2A65-1D3C-244C-9792-5CF6904B981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1128" y="6385318"/>
              <a:ext cx="461665" cy="461665"/>
            </a:xfrm>
            <a:prstGeom prst="rect">
              <a:avLst/>
            </a:prstGeom>
          </p:spPr>
        </p:pic>
      </p:grpSp>
    </p:spTree>
    <p:extLst>
      <p:ext uri="{BB962C8B-B14F-4D97-AF65-F5344CB8AC3E}">
        <p14:creationId xmlns:p14="http://schemas.microsoft.com/office/powerpoint/2010/main" val="22336054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8E829E04-96DB-4266-A8E5-1942EFFBDD71}"/>
              </a:ext>
            </a:extLst>
          </p:cNvPr>
          <p:cNvSpPr txBox="1">
            <a:spLocks/>
          </p:cNvSpPr>
          <p:nvPr/>
        </p:nvSpPr>
        <p:spPr>
          <a:xfrm>
            <a:off x="891405" y="1108306"/>
            <a:ext cx="9981410" cy="590931"/>
          </a:xfrm>
          <a:prstGeom prst="rect">
            <a:avLst/>
          </a:prstGeom>
        </p:spPr>
        <p:txBody>
          <a:bodyPr wrap="square">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a:t>Systems Council Chapters/Joint Chapter Locations</a:t>
            </a:r>
          </a:p>
        </p:txBody>
      </p:sp>
      <p:sp>
        <p:nvSpPr>
          <p:cNvPr id="9" name="TextBox 8">
            <a:extLst>
              <a:ext uri="{FF2B5EF4-FFF2-40B4-BE49-F238E27FC236}">
                <a16:creationId xmlns:a16="http://schemas.microsoft.com/office/drawing/2014/main" id="{3E780129-670B-48F2-8644-84C2E1155168}"/>
              </a:ext>
            </a:extLst>
          </p:cNvPr>
          <p:cNvSpPr txBox="1"/>
          <p:nvPr/>
        </p:nvSpPr>
        <p:spPr>
          <a:xfrm>
            <a:off x="7918735" y="1887595"/>
            <a:ext cx="2209801" cy="4236720"/>
          </a:xfrm>
          <a:prstGeom prst="rect">
            <a:avLst/>
          </a:prstGeom>
          <a:noFill/>
        </p:spPr>
        <p:txBody>
          <a:bodyPr wrap="square" rtlCol="0">
            <a:noAutofit/>
          </a:bodyPr>
          <a:lstStyle/>
          <a:p>
            <a:pPr algn="ctr"/>
            <a:r>
              <a:rPr lang="en-US" sz="4000" dirty="0">
                <a:solidFill>
                  <a:srgbClr val="0073A5"/>
                </a:solidFill>
              </a:rPr>
              <a:t>28</a:t>
            </a:r>
          </a:p>
          <a:p>
            <a:pPr algn="ctr"/>
            <a:r>
              <a:rPr lang="en-US" sz="2000" dirty="0">
                <a:latin typeface="+mj-lt"/>
              </a:rPr>
              <a:t>Section Chapters</a:t>
            </a:r>
          </a:p>
          <a:p>
            <a:pPr algn="ctr"/>
            <a:r>
              <a:rPr lang="en-US" sz="4000" dirty="0">
                <a:solidFill>
                  <a:srgbClr val="0073A5"/>
                </a:solidFill>
              </a:rPr>
              <a:t>24</a:t>
            </a:r>
          </a:p>
          <a:p>
            <a:pPr algn="ctr"/>
            <a:r>
              <a:rPr lang="en-US" sz="2000" dirty="0">
                <a:latin typeface="+mj-lt"/>
              </a:rPr>
              <a:t>Student Chapters</a:t>
            </a:r>
          </a:p>
          <a:p>
            <a:pPr algn="ctr"/>
            <a:r>
              <a:rPr lang="en-US" sz="4000" dirty="0">
                <a:solidFill>
                  <a:srgbClr val="0073A5"/>
                </a:solidFill>
              </a:rPr>
              <a:t>18</a:t>
            </a:r>
          </a:p>
          <a:p>
            <a:pPr algn="ctr"/>
            <a:r>
              <a:rPr lang="en-US" sz="2000" dirty="0">
                <a:latin typeface="+mj-lt"/>
              </a:rPr>
              <a:t>Countries</a:t>
            </a:r>
          </a:p>
          <a:p>
            <a:pPr algn="ctr"/>
            <a:r>
              <a:rPr lang="en-US" sz="4000" dirty="0">
                <a:solidFill>
                  <a:srgbClr val="0073A5"/>
                </a:solidFill>
              </a:rPr>
              <a:t>7</a:t>
            </a:r>
          </a:p>
          <a:p>
            <a:pPr algn="ctr"/>
            <a:r>
              <a:rPr lang="en-US" sz="2000" dirty="0">
                <a:latin typeface="+mj-lt"/>
              </a:rPr>
              <a:t>IEEE Regions</a:t>
            </a:r>
          </a:p>
        </p:txBody>
      </p:sp>
      <p:grpSp>
        <p:nvGrpSpPr>
          <p:cNvPr id="5" name="Group 4">
            <a:extLst>
              <a:ext uri="{FF2B5EF4-FFF2-40B4-BE49-F238E27FC236}">
                <a16:creationId xmlns:a16="http://schemas.microsoft.com/office/drawing/2014/main" id="{23907938-AC8C-6D4E-AB94-62062B6EF8AE}"/>
              </a:ext>
            </a:extLst>
          </p:cNvPr>
          <p:cNvGrpSpPr/>
          <p:nvPr/>
        </p:nvGrpSpPr>
        <p:grpSpPr>
          <a:xfrm>
            <a:off x="0" y="6427263"/>
            <a:ext cx="5866811" cy="472682"/>
            <a:chOff x="0" y="6385318"/>
            <a:chExt cx="5866811" cy="472682"/>
          </a:xfrm>
        </p:grpSpPr>
        <p:sp>
          <p:nvSpPr>
            <p:cNvPr id="6" name="Rectangle 1">
              <a:extLst>
                <a:ext uri="{FF2B5EF4-FFF2-40B4-BE49-F238E27FC236}">
                  <a16:creationId xmlns:a16="http://schemas.microsoft.com/office/drawing/2014/main" id="{E23C5421-D9E2-B444-9579-1A4576E5C03C}"/>
                </a:ext>
              </a:extLst>
            </p:cNvPr>
            <p:cNvSpPr/>
            <p:nvPr/>
          </p:nvSpPr>
          <p:spPr>
            <a:xfrm>
              <a:off x="0" y="6396335"/>
              <a:ext cx="5866811" cy="461665"/>
            </a:xfrm>
            <a:custGeom>
              <a:avLst/>
              <a:gdLst>
                <a:gd name="connsiteX0" fmla="*/ 0 w 5866811"/>
                <a:gd name="connsiteY0" fmla="*/ 0 h 461665"/>
                <a:gd name="connsiteX1" fmla="*/ 5866811 w 5866811"/>
                <a:gd name="connsiteY1" fmla="*/ 0 h 461665"/>
                <a:gd name="connsiteX2" fmla="*/ 5866811 w 5866811"/>
                <a:gd name="connsiteY2" fmla="*/ 461665 h 461665"/>
                <a:gd name="connsiteX3" fmla="*/ 0 w 5866811"/>
                <a:gd name="connsiteY3" fmla="*/ 461665 h 461665"/>
                <a:gd name="connsiteX4" fmla="*/ 0 w 5866811"/>
                <a:gd name="connsiteY4" fmla="*/ 0 h 461665"/>
                <a:gd name="connsiteX0" fmla="*/ 0 w 5866811"/>
                <a:gd name="connsiteY0" fmla="*/ 0 h 461665"/>
                <a:gd name="connsiteX1" fmla="*/ 5646473 w 5866811"/>
                <a:gd name="connsiteY1" fmla="*/ 0 h 461665"/>
                <a:gd name="connsiteX2" fmla="*/ 5866811 w 5866811"/>
                <a:gd name="connsiteY2" fmla="*/ 461665 h 461665"/>
                <a:gd name="connsiteX3" fmla="*/ 0 w 5866811"/>
                <a:gd name="connsiteY3" fmla="*/ 461665 h 461665"/>
                <a:gd name="connsiteX4" fmla="*/ 0 w 5866811"/>
                <a:gd name="connsiteY4" fmla="*/ 0 h 4616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66811" h="461665">
                  <a:moveTo>
                    <a:pt x="0" y="0"/>
                  </a:moveTo>
                  <a:lnTo>
                    <a:pt x="5646473" y="0"/>
                  </a:lnTo>
                  <a:lnTo>
                    <a:pt x="5866811" y="461665"/>
                  </a:lnTo>
                  <a:lnTo>
                    <a:pt x="0" y="461665"/>
                  </a:lnTo>
                  <a:lnTo>
                    <a:pt x="0" y="0"/>
                  </a:lnTo>
                  <a:close/>
                </a:path>
              </a:pathLst>
            </a:cu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200FA76F-CEA9-A14A-A48F-7EE8FA646D0C}"/>
                </a:ext>
              </a:extLst>
            </p:cNvPr>
            <p:cNvSpPr txBox="1"/>
            <p:nvPr/>
          </p:nvSpPr>
          <p:spPr>
            <a:xfrm>
              <a:off x="641887" y="6462437"/>
              <a:ext cx="4998749" cy="338554"/>
            </a:xfrm>
            <a:prstGeom prst="rect">
              <a:avLst/>
            </a:prstGeom>
            <a:noFill/>
          </p:spPr>
          <p:txBody>
            <a:bodyPr wrap="square" rtlCol="0">
              <a:spAutoFit/>
            </a:bodyPr>
            <a:lstStyle/>
            <a:p>
              <a:pPr defTabSz="457192">
                <a:spcBef>
                  <a:spcPts val="1001"/>
                </a:spcBef>
                <a:buClr>
                  <a:srgbClr val="0073A5"/>
                </a:buClr>
                <a:buSzPct val="80000"/>
                <a:defRPr/>
              </a:pPr>
              <a:r>
                <a:rPr lang="en-US" sz="1600" b="1" dirty="0">
                  <a:solidFill>
                    <a:schemeClr val="bg1"/>
                  </a:solidFill>
                  <a:cs typeface="Arial" panose="020B0604020202020204" pitchFamily="34" charset="0"/>
                </a:rPr>
                <a:t>IEEESYSTEMSCOUNCIL.ORG/CHAPTERS</a:t>
              </a:r>
            </a:p>
          </p:txBody>
        </p:sp>
        <p:pic>
          <p:nvPicPr>
            <p:cNvPr id="10" name="Graphic 9" descr="Internet">
              <a:extLst>
                <a:ext uri="{FF2B5EF4-FFF2-40B4-BE49-F238E27FC236}">
                  <a16:creationId xmlns:a16="http://schemas.microsoft.com/office/drawing/2014/main" id="{F308B67D-51B6-114A-98A1-61E90AD5DDA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1128" y="6385318"/>
              <a:ext cx="461665" cy="461665"/>
            </a:xfrm>
            <a:prstGeom prst="rect">
              <a:avLst/>
            </a:prstGeom>
          </p:spPr>
        </p:pic>
      </p:grpSp>
      <p:sp>
        <p:nvSpPr>
          <p:cNvPr id="2" name="TextBox 1">
            <a:extLst>
              <a:ext uri="{FF2B5EF4-FFF2-40B4-BE49-F238E27FC236}">
                <a16:creationId xmlns:a16="http://schemas.microsoft.com/office/drawing/2014/main" id="{9BE84303-B37B-4F9C-870F-7F4A3127280F}"/>
              </a:ext>
            </a:extLst>
          </p:cNvPr>
          <p:cNvSpPr txBox="1"/>
          <p:nvPr/>
        </p:nvSpPr>
        <p:spPr>
          <a:xfrm>
            <a:off x="8370368" y="5847316"/>
            <a:ext cx="1758168" cy="276999"/>
          </a:xfrm>
          <a:prstGeom prst="rect">
            <a:avLst/>
          </a:prstGeom>
          <a:noFill/>
        </p:spPr>
        <p:txBody>
          <a:bodyPr wrap="square" rtlCol="0">
            <a:spAutoFit/>
          </a:bodyPr>
          <a:lstStyle/>
          <a:p>
            <a:r>
              <a:rPr lang="en-US" sz="1200" dirty="0"/>
              <a:t>Updated: July 2024</a:t>
            </a:r>
          </a:p>
        </p:txBody>
      </p:sp>
      <p:pic>
        <p:nvPicPr>
          <p:cNvPr id="4" name="Picture 3">
            <a:extLst>
              <a:ext uri="{FF2B5EF4-FFF2-40B4-BE49-F238E27FC236}">
                <a16:creationId xmlns:a16="http://schemas.microsoft.com/office/drawing/2014/main" id="{37E5D2D5-26ED-C64D-9CCA-A6C9E262DFE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2697" y="1765339"/>
            <a:ext cx="6667500" cy="3327400"/>
          </a:xfrm>
          <a:prstGeom prst="rect">
            <a:avLst/>
          </a:prstGeom>
        </p:spPr>
      </p:pic>
    </p:spTree>
    <p:extLst>
      <p:ext uri="{BB962C8B-B14F-4D97-AF65-F5344CB8AC3E}">
        <p14:creationId xmlns:p14="http://schemas.microsoft.com/office/powerpoint/2010/main" val="393974583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extBox 31">
            <a:extLst>
              <a:ext uri="{FF2B5EF4-FFF2-40B4-BE49-F238E27FC236}">
                <a16:creationId xmlns:a16="http://schemas.microsoft.com/office/drawing/2014/main" id="{5FD230F1-40A8-4BC5-9C31-3130100D9733}"/>
              </a:ext>
            </a:extLst>
          </p:cNvPr>
          <p:cNvSpPr txBox="1"/>
          <p:nvPr/>
        </p:nvSpPr>
        <p:spPr>
          <a:xfrm>
            <a:off x="400011" y="2939846"/>
            <a:ext cx="4794289" cy="1427763"/>
          </a:xfrm>
          <a:prstGeom prst="rect">
            <a:avLst/>
          </a:prstGeom>
          <a:noFill/>
        </p:spPr>
        <p:txBody>
          <a:bodyPr wrap="square" rtlCol="0">
            <a:spAutoFit/>
          </a:bodyPr>
          <a:lstStyle/>
          <a:p>
            <a:pPr lvl="0">
              <a:lnSpc>
                <a:spcPct val="107000"/>
              </a:lnSpc>
            </a:pPr>
            <a:r>
              <a:rPr lang="en-IE" sz="2400" b="1" dirty="0">
                <a:solidFill>
                  <a:sysClr val="windowText" lastClr="000000"/>
                </a:solidFill>
                <a:latin typeface="+mj-lt"/>
                <a:ea typeface="Times New Roman" panose="02020603050405020304" pitchFamily="18" charset="0"/>
                <a:cs typeface="Times New Roman" panose="02020603050405020304" pitchFamily="18" charset="0"/>
              </a:rPr>
              <a:t>IEEE Systems Journal</a:t>
            </a:r>
          </a:p>
          <a:p>
            <a:pPr lvl="1" indent="-285745">
              <a:lnSpc>
                <a:spcPct val="90000"/>
              </a:lnSpc>
              <a:spcBef>
                <a:spcPts val="499"/>
              </a:spcBef>
              <a:buClr>
                <a:srgbClr val="0070AB"/>
              </a:buClr>
              <a:buFont typeface="Wingdings 3" panose="05040102010807070707" pitchFamily="18" charset="2"/>
              <a:buChar char=""/>
              <a:defRPr/>
            </a:pPr>
            <a:r>
              <a:rPr lang="en-CA" dirty="0">
                <a:latin typeface="+mj-lt"/>
              </a:rPr>
              <a:t>Established 2007 </a:t>
            </a:r>
          </a:p>
          <a:p>
            <a:pPr lvl="1" indent="-285745">
              <a:lnSpc>
                <a:spcPct val="90000"/>
              </a:lnSpc>
              <a:spcBef>
                <a:spcPts val="499"/>
              </a:spcBef>
              <a:buClr>
                <a:srgbClr val="0070AB"/>
              </a:buClr>
              <a:buFont typeface="Wingdings 3" panose="05040102010807070707" pitchFamily="18" charset="2"/>
              <a:buChar char=""/>
              <a:defRPr/>
            </a:pPr>
            <a:r>
              <a:rPr lang="en-CA" dirty="0">
                <a:latin typeface="+mj-lt"/>
              </a:rPr>
              <a:t>Impact factor 4.4</a:t>
            </a:r>
          </a:p>
          <a:p>
            <a:pPr lvl="1" indent="-285745">
              <a:lnSpc>
                <a:spcPct val="90000"/>
              </a:lnSpc>
              <a:spcBef>
                <a:spcPts val="499"/>
              </a:spcBef>
              <a:buClr>
                <a:srgbClr val="0070AB"/>
              </a:buClr>
              <a:buFont typeface="Wingdings 3" panose="05040102010807070707" pitchFamily="18" charset="2"/>
              <a:buChar char=""/>
              <a:defRPr/>
            </a:pPr>
            <a:r>
              <a:rPr lang="en-CA" dirty="0">
                <a:latin typeface="+mj-lt"/>
              </a:rPr>
              <a:t>Median time-to-publication &lt;7 weeks</a:t>
            </a:r>
            <a:endParaRPr lang="en-IE" sz="1600" i="1" dirty="0">
              <a:solidFill>
                <a:sysClr val="windowText" lastClr="000000"/>
              </a:solidFill>
              <a:latin typeface="+mj-lt"/>
              <a:ea typeface="Calibri" panose="020F0502020204030204" pitchFamily="34" charset="0"/>
              <a:cs typeface="Times New Roman" panose="02020603050405020304" pitchFamily="18" charset="0"/>
            </a:endParaRPr>
          </a:p>
        </p:txBody>
      </p:sp>
      <p:pic>
        <p:nvPicPr>
          <p:cNvPr id="15" name="Graphic 14" descr="Closed book">
            <a:extLst>
              <a:ext uri="{FF2B5EF4-FFF2-40B4-BE49-F238E27FC236}">
                <a16:creationId xmlns:a16="http://schemas.microsoft.com/office/drawing/2014/main" id="{15392D5B-9616-4AA5-8861-815196C49F4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432562" y="1912894"/>
            <a:ext cx="914400" cy="914400"/>
          </a:xfrm>
          <a:prstGeom prst="rect">
            <a:avLst/>
          </a:prstGeom>
        </p:spPr>
      </p:pic>
      <p:sp>
        <p:nvSpPr>
          <p:cNvPr id="17" name="TextBox 16">
            <a:extLst>
              <a:ext uri="{FF2B5EF4-FFF2-40B4-BE49-F238E27FC236}">
                <a16:creationId xmlns:a16="http://schemas.microsoft.com/office/drawing/2014/main" id="{D37B4754-BEE0-42ED-8239-4FA81B79F7D6}"/>
              </a:ext>
            </a:extLst>
          </p:cNvPr>
          <p:cNvSpPr txBox="1"/>
          <p:nvPr/>
        </p:nvSpPr>
        <p:spPr>
          <a:xfrm>
            <a:off x="4673600" y="2939846"/>
            <a:ext cx="4272281" cy="3090077"/>
          </a:xfrm>
          <a:prstGeom prst="rect">
            <a:avLst/>
          </a:prstGeom>
          <a:noFill/>
        </p:spPr>
        <p:txBody>
          <a:bodyPr wrap="square" rtlCol="0">
            <a:spAutoFit/>
          </a:bodyPr>
          <a:lstStyle/>
          <a:p>
            <a:pPr>
              <a:spcBef>
                <a:spcPts val="1001"/>
              </a:spcBef>
              <a:buClr>
                <a:srgbClr val="0073A5"/>
              </a:buClr>
              <a:defRPr/>
            </a:pPr>
            <a:r>
              <a:rPr lang="en-CA" sz="2400" b="1" dirty="0">
                <a:latin typeface="+mj-lt"/>
              </a:rPr>
              <a:t>Co-Sponsored Publications</a:t>
            </a:r>
            <a:endParaRPr lang="en-US" dirty="0">
              <a:latin typeface="+mj-lt"/>
            </a:endParaRPr>
          </a:p>
          <a:p>
            <a:pPr lvl="1" indent="-285745">
              <a:lnSpc>
                <a:spcPct val="90000"/>
              </a:lnSpc>
              <a:spcBef>
                <a:spcPts val="499"/>
              </a:spcBef>
              <a:buClr>
                <a:srgbClr val="0070AB"/>
              </a:buClr>
              <a:buFont typeface="Wingdings 3" panose="05040102010807070707" pitchFamily="18" charset="2"/>
              <a:buChar char=""/>
              <a:defRPr/>
            </a:pPr>
            <a:r>
              <a:rPr lang="en-US" dirty="0">
                <a:latin typeface="+mj-lt"/>
              </a:rPr>
              <a:t>Journal on Miniaturization for Air and Space Systems (J-MASS)</a:t>
            </a:r>
          </a:p>
          <a:p>
            <a:pPr lvl="1" indent="-285745">
              <a:lnSpc>
                <a:spcPct val="90000"/>
              </a:lnSpc>
              <a:spcBef>
                <a:spcPts val="499"/>
              </a:spcBef>
              <a:buClr>
                <a:srgbClr val="0070AB"/>
              </a:buClr>
              <a:buFont typeface="Wingdings 3" panose="05040102010807070707" pitchFamily="18" charset="2"/>
              <a:buChar char=""/>
              <a:defRPr/>
            </a:pPr>
            <a:r>
              <a:rPr lang="en-US" dirty="0">
                <a:latin typeface="+mj-lt"/>
              </a:rPr>
              <a:t>Open Journal of Systems Engineering (OJSE)</a:t>
            </a:r>
          </a:p>
          <a:p>
            <a:pPr lvl="1" indent="-285745">
              <a:lnSpc>
                <a:spcPct val="90000"/>
              </a:lnSpc>
              <a:spcBef>
                <a:spcPts val="499"/>
              </a:spcBef>
              <a:buClr>
                <a:srgbClr val="0070AB"/>
              </a:buClr>
              <a:buFont typeface="Wingdings 3" panose="05040102010807070707" pitchFamily="18" charset="2"/>
              <a:buChar char=""/>
              <a:defRPr/>
            </a:pPr>
            <a:r>
              <a:rPr lang="en-US" dirty="0">
                <a:latin typeface="+mj-lt"/>
              </a:rPr>
              <a:t>Systems Engineering Body of Knowledge (</a:t>
            </a:r>
            <a:r>
              <a:rPr lang="en-US" dirty="0" err="1">
                <a:latin typeface="+mj-lt"/>
              </a:rPr>
              <a:t>SEBoK</a:t>
            </a:r>
            <a:r>
              <a:rPr lang="en-US" dirty="0">
                <a:latin typeface="+mj-lt"/>
              </a:rPr>
              <a:t>)</a:t>
            </a:r>
          </a:p>
          <a:p>
            <a:pPr lvl="1" indent="-285745">
              <a:lnSpc>
                <a:spcPct val="90000"/>
              </a:lnSpc>
              <a:spcBef>
                <a:spcPts val="499"/>
              </a:spcBef>
              <a:buClr>
                <a:srgbClr val="0070AB"/>
              </a:buClr>
              <a:buFont typeface="Wingdings 3" panose="05040102010807070707" pitchFamily="18" charset="2"/>
              <a:buChar char=""/>
              <a:defRPr/>
            </a:pPr>
            <a:r>
              <a:rPr lang="en-US" dirty="0">
                <a:latin typeface="+mj-lt"/>
              </a:rPr>
              <a:t>Transactions on Big Data (T-Data)</a:t>
            </a:r>
          </a:p>
          <a:p>
            <a:pPr lvl="1" indent="-285745">
              <a:lnSpc>
                <a:spcPct val="90000"/>
              </a:lnSpc>
              <a:spcBef>
                <a:spcPts val="499"/>
              </a:spcBef>
              <a:buClr>
                <a:srgbClr val="0070AB"/>
              </a:buClr>
              <a:buFont typeface="Wingdings 3" panose="05040102010807070707" pitchFamily="18" charset="2"/>
              <a:buChar char=""/>
              <a:defRPr/>
            </a:pPr>
            <a:r>
              <a:rPr lang="en-US" dirty="0">
                <a:latin typeface="+mj-lt"/>
              </a:rPr>
              <a:t>Transactions on Cloud Computing (TCC)</a:t>
            </a:r>
          </a:p>
          <a:p>
            <a:pPr lvl="1" indent="-285745">
              <a:lnSpc>
                <a:spcPct val="90000"/>
              </a:lnSpc>
              <a:spcBef>
                <a:spcPts val="499"/>
              </a:spcBef>
              <a:buClr>
                <a:srgbClr val="0070AB"/>
              </a:buClr>
              <a:buFont typeface="Wingdings 3" panose="05040102010807070707" pitchFamily="18" charset="2"/>
              <a:buChar char=""/>
              <a:defRPr/>
            </a:pPr>
            <a:r>
              <a:rPr lang="en-US" dirty="0">
                <a:latin typeface="+mj-lt"/>
              </a:rPr>
              <a:t>Transactions on Privacy (T-P)</a:t>
            </a:r>
          </a:p>
        </p:txBody>
      </p:sp>
      <p:sp>
        <p:nvSpPr>
          <p:cNvPr id="18" name="TextBox 17">
            <a:extLst>
              <a:ext uri="{FF2B5EF4-FFF2-40B4-BE49-F238E27FC236}">
                <a16:creationId xmlns:a16="http://schemas.microsoft.com/office/drawing/2014/main" id="{8C6F689C-F8D9-4CC8-A488-BD611FBFF162}"/>
              </a:ext>
            </a:extLst>
          </p:cNvPr>
          <p:cNvSpPr txBox="1"/>
          <p:nvPr/>
        </p:nvSpPr>
        <p:spPr>
          <a:xfrm>
            <a:off x="9186495" y="2939846"/>
            <a:ext cx="2481355" cy="1363643"/>
          </a:xfrm>
          <a:prstGeom prst="rect">
            <a:avLst/>
          </a:prstGeom>
          <a:noFill/>
        </p:spPr>
        <p:txBody>
          <a:bodyPr wrap="square" rtlCol="0">
            <a:spAutoFit/>
          </a:bodyPr>
          <a:lstStyle/>
          <a:p>
            <a:pPr lvl="0">
              <a:lnSpc>
                <a:spcPct val="107000"/>
              </a:lnSpc>
            </a:pPr>
            <a:r>
              <a:rPr lang="en-IE" sz="2400" b="1" dirty="0">
                <a:solidFill>
                  <a:sysClr val="windowText" lastClr="000000"/>
                </a:solidFill>
                <a:latin typeface="+mj-lt"/>
                <a:ea typeface="Times New Roman" panose="02020603050405020304" pitchFamily="18" charset="0"/>
                <a:cs typeface="Times New Roman" panose="02020603050405020304" pitchFamily="18" charset="0"/>
              </a:rPr>
              <a:t>Newsletter</a:t>
            </a:r>
          </a:p>
          <a:p>
            <a:pPr lvl="1" indent="-285745">
              <a:lnSpc>
                <a:spcPct val="90000"/>
              </a:lnSpc>
              <a:spcBef>
                <a:spcPts val="499"/>
              </a:spcBef>
              <a:buClr>
                <a:srgbClr val="0070AB"/>
              </a:buClr>
              <a:buFont typeface="Wingdings 3" panose="05040102010807070707" pitchFamily="18" charset="2"/>
              <a:buChar char=""/>
              <a:defRPr/>
            </a:pPr>
            <a:r>
              <a:rPr lang="en-US" dirty="0">
                <a:latin typeface="+mj-lt"/>
              </a:rPr>
              <a:t>Publishes quarterly</a:t>
            </a:r>
          </a:p>
          <a:p>
            <a:pPr lvl="1" indent="-285745">
              <a:lnSpc>
                <a:spcPct val="90000"/>
              </a:lnSpc>
              <a:spcBef>
                <a:spcPts val="499"/>
              </a:spcBef>
              <a:buClr>
                <a:srgbClr val="0070AB"/>
              </a:buClr>
              <a:buFont typeface="Wingdings 3" panose="05040102010807070707" pitchFamily="18" charset="2"/>
              <a:buChar char=""/>
              <a:defRPr/>
            </a:pPr>
            <a:r>
              <a:rPr lang="en-US" dirty="0">
                <a:latin typeface="+mj-lt"/>
              </a:rPr>
              <a:t>Reach of over 22,000 subscribers</a:t>
            </a:r>
          </a:p>
        </p:txBody>
      </p:sp>
      <p:pic>
        <p:nvPicPr>
          <p:cNvPr id="19" name="Graphic 18" descr="Books on shelf">
            <a:extLst>
              <a:ext uri="{FF2B5EF4-FFF2-40B4-BE49-F238E27FC236}">
                <a16:creationId xmlns:a16="http://schemas.microsoft.com/office/drawing/2014/main" id="{0B6B82CF-78CB-4390-930B-58425FAC073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5867399" y="1912894"/>
            <a:ext cx="914400" cy="914400"/>
          </a:xfrm>
          <a:prstGeom prst="rect">
            <a:avLst/>
          </a:prstGeom>
        </p:spPr>
      </p:pic>
      <p:pic>
        <p:nvPicPr>
          <p:cNvPr id="3" name="Graphic 2" descr="Email">
            <a:extLst>
              <a:ext uri="{FF2B5EF4-FFF2-40B4-BE49-F238E27FC236}">
                <a16:creationId xmlns:a16="http://schemas.microsoft.com/office/drawing/2014/main" id="{D967EE8E-CC4A-4CC5-950F-41E077807707}"/>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094905" y="2037828"/>
            <a:ext cx="664533" cy="664533"/>
          </a:xfrm>
          <a:prstGeom prst="rect">
            <a:avLst/>
          </a:prstGeom>
        </p:spPr>
      </p:pic>
      <p:sp>
        <p:nvSpPr>
          <p:cNvPr id="2" name="Title 1">
            <a:extLst>
              <a:ext uri="{FF2B5EF4-FFF2-40B4-BE49-F238E27FC236}">
                <a16:creationId xmlns:a16="http://schemas.microsoft.com/office/drawing/2014/main" id="{16AB3D66-BB37-4D6D-8532-C29F01A9018B}"/>
              </a:ext>
            </a:extLst>
          </p:cNvPr>
          <p:cNvSpPr>
            <a:spLocks noGrp="1"/>
          </p:cNvSpPr>
          <p:nvPr>
            <p:ph type="title"/>
          </p:nvPr>
        </p:nvSpPr>
        <p:spPr/>
        <p:txBody>
          <a:bodyPr/>
          <a:lstStyle/>
          <a:p>
            <a:r>
              <a:rPr lang="en-US" dirty="0"/>
              <a:t>Publications</a:t>
            </a:r>
          </a:p>
        </p:txBody>
      </p:sp>
      <p:grpSp>
        <p:nvGrpSpPr>
          <p:cNvPr id="9" name="Group 8">
            <a:extLst>
              <a:ext uri="{FF2B5EF4-FFF2-40B4-BE49-F238E27FC236}">
                <a16:creationId xmlns:a16="http://schemas.microsoft.com/office/drawing/2014/main" id="{BEB25305-C53E-8545-A6D3-4FEF060C9CC4}"/>
              </a:ext>
            </a:extLst>
          </p:cNvPr>
          <p:cNvGrpSpPr/>
          <p:nvPr/>
        </p:nvGrpSpPr>
        <p:grpSpPr>
          <a:xfrm>
            <a:off x="0" y="6385318"/>
            <a:ext cx="5866811" cy="472682"/>
            <a:chOff x="0" y="6385318"/>
            <a:chExt cx="5866811" cy="472682"/>
          </a:xfrm>
        </p:grpSpPr>
        <p:sp>
          <p:nvSpPr>
            <p:cNvPr id="10" name="Rectangle 1">
              <a:extLst>
                <a:ext uri="{FF2B5EF4-FFF2-40B4-BE49-F238E27FC236}">
                  <a16:creationId xmlns:a16="http://schemas.microsoft.com/office/drawing/2014/main" id="{52D57715-2A43-EB4D-A103-A60B0E385AA2}"/>
                </a:ext>
              </a:extLst>
            </p:cNvPr>
            <p:cNvSpPr/>
            <p:nvPr/>
          </p:nvSpPr>
          <p:spPr>
            <a:xfrm>
              <a:off x="0" y="6396335"/>
              <a:ext cx="5866811" cy="461665"/>
            </a:xfrm>
            <a:custGeom>
              <a:avLst/>
              <a:gdLst>
                <a:gd name="connsiteX0" fmla="*/ 0 w 5866811"/>
                <a:gd name="connsiteY0" fmla="*/ 0 h 461665"/>
                <a:gd name="connsiteX1" fmla="*/ 5866811 w 5866811"/>
                <a:gd name="connsiteY1" fmla="*/ 0 h 461665"/>
                <a:gd name="connsiteX2" fmla="*/ 5866811 w 5866811"/>
                <a:gd name="connsiteY2" fmla="*/ 461665 h 461665"/>
                <a:gd name="connsiteX3" fmla="*/ 0 w 5866811"/>
                <a:gd name="connsiteY3" fmla="*/ 461665 h 461665"/>
                <a:gd name="connsiteX4" fmla="*/ 0 w 5866811"/>
                <a:gd name="connsiteY4" fmla="*/ 0 h 461665"/>
                <a:gd name="connsiteX0" fmla="*/ 0 w 5866811"/>
                <a:gd name="connsiteY0" fmla="*/ 0 h 461665"/>
                <a:gd name="connsiteX1" fmla="*/ 5646473 w 5866811"/>
                <a:gd name="connsiteY1" fmla="*/ 0 h 461665"/>
                <a:gd name="connsiteX2" fmla="*/ 5866811 w 5866811"/>
                <a:gd name="connsiteY2" fmla="*/ 461665 h 461665"/>
                <a:gd name="connsiteX3" fmla="*/ 0 w 5866811"/>
                <a:gd name="connsiteY3" fmla="*/ 461665 h 461665"/>
                <a:gd name="connsiteX4" fmla="*/ 0 w 5866811"/>
                <a:gd name="connsiteY4" fmla="*/ 0 h 4616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66811" h="461665">
                  <a:moveTo>
                    <a:pt x="0" y="0"/>
                  </a:moveTo>
                  <a:lnTo>
                    <a:pt x="5646473" y="0"/>
                  </a:lnTo>
                  <a:lnTo>
                    <a:pt x="5866811" y="461665"/>
                  </a:lnTo>
                  <a:lnTo>
                    <a:pt x="0" y="461665"/>
                  </a:lnTo>
                  <a:lnTo>
                    <a:pt x="0" y="0"/>
                  </a:lnTo>
                  <a:close/>
                </a:path>
              </a:pathLst>
            </a:cu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58469C9A-B264-D944-AC3F-A400AE55E352}"/>
                </a:ext>
              </a:extLst>
            </p:cNvPr>
            <p:cNvSpPr txBox="1"/>
            <p:nvPr/>
          </p:nvSpPr>
          <p:spPr>
            <a:xfrm>
              <a:off x="641887" y="6462437"/>
              <a:ext cx="4998749" cy="338554"/>
            </a:xfrm>
            <a:prstGeom prst="rect">
              <a:avLst/>
            </a:prstGeom>
            <a:noFill/>
          </p:spPr>
          <p:txBody>
            <a:bodyPr wrap="square" rtlCol="0">
              <a:spAutoFit/>
            </a:bodyPr>
            <a:lstStyle/>
            <a:p>
              <a:pPr defTabSz="457192">
                <a:spcBef>
                  <a:spcPts val="1001"/>
                </a:spcBef>
                <a:buClr>
                  <a:srgbClr val="0073A5"/>
                </a:buClr>
                <a:buSzPct val="80000"/>
                <a:defRPr/>
              </a:pPr>
              <a:r>
                <a:rPr lang="en-US" sz="1600" b="1" dirty="0">
                  <a:solidFill>
                    <a:schemeClr val="bg1"/>
                  </a:solidFill>
                  <a:cs typeface="Arial" panose="020B0604020202020204" pitchFamily="34" charset="0"/>
                </a:rPr>
                <a:t>IEEESYSTEMSCOUNCIL.ORG/PUBLICATIONS</a:t>
              </a:r>
            </a:p>
          </p:txBody>
        </p:sp>
        <p:pic>
          <p:nvPicPr>
            <p:cNvPr id="12" name="Graphic 11" descr="Internet">
              <a:extLst>
                <a:ext uri="{FF2B5EF4-FFF2-40B4-BE49-F238E27FC236}">
                  <a16:creationId xmlns:a16="http://schemas.microsoft.com/office/drawing/2014/main" id="{5FD91D00-F1CC-7C48-8015-398E3B569702}"/>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01128" y="6385318"/>
              <a:ext cx="461665" cy="461665"/>
            </a:xfrm>
            <a:prstGeom prst="rect">
              <a:avLst/>
            </a:prstGeom>
          </p:spPr>
        </p:pic>
      </p:grpSp>
      <p:sp>
        <p:nvSpPr>
          <p:cNvPr id="4" name="TextBox 3">
            <a:extLst>
              <a:ext uri="{FF2B5EF4-FFF2-40B4-BE49-F238E27FC236}">
                <a16:creationId xmlns:a16="http://schemas.microsoft.com/office/drawing/2014/main" id="{774C2CB7-71D4-48E7-A232-5D94CA704AA6}"/>
              </a:ext>
            </a:extLst>
          </p:cNvPr>
          <p:cNvSpPr txBox="1"/>
          <p:nvPr/>
        </p:nvSpPr>
        <p:spPr>
          <a:xfrm>
            <a:off x="343158" y="5892668"/>
            <a:ext cx="1946951" cy="276999"/>
          </a:xfrm>
          <a:prstGeom prst="rect">
            <a:avLst/>
          </a:prstGeom>
          <a:noFill/>
        </p:spPr>
        <p:txBody>
          <a:bodyPr wrap="square" rtlCol="0">
            <a:spAutoFit/>
          </a:bodyPr>
          <a:lstStyle/>
          <a:p>
            <a:r>
              <a:rPr lang="en-US" sz="1200" dirty="0"/>
              <a:t>Updated: February 2024</a:t>
            </a:r>
          </a:p>
        </p:txBody>
      </p:sp>
    </p:spTree>
    <p:extLst>
      <p:ext uri="{BB962C8B-B14F-4D97-AF65-F5344CB8AC3E}">
        <p14:creationId xmlns:p14="http://schemas.microsoft.com/office/powerpoint/2010/main" val="392890113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theme/theme1.xml><?xml version="1.0" encoding="utf-8"?>
<a:theme xmlns:a="http://schemas.openxmlformats.org/drawingml/2006/main" name="1">
  <a:themeElements>
    <a:clrScheme name="Systems">
      <a:dk1>
        <a:sysClr val="windowText" lastClr="000000"/>
      </a:dk1>
      <a:lt1>
        <a:sysClr val="window" lastClr="FFFFFF"/>
      </a:lt1>
      <a:dk2>
        <a:srgbClr val="44546A"/>
      </a:dk2>
      <a:lt2>
        <a:srgbClr val="E7E6E6"/>
      </a:lt2>
      <a:accent1>
        <a:srgbClr val="61C5BA"/>
      </a:accent1>
      <a:accent2>
        <a:srgbClr val="00639D"/>
      </a:accent2>
      <a:accent3>
        <a:srgbClr val="0070AB"/>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1">
  <a:themeElements>
    <a:clrScheme name="Systems">
      <a:dk1>
        <a:sysClr val="windowText" lastClr="000000"/>
      </a:dk1>
      <a:lt1>
        <a:sysClr val="window" lastClr="FFFFFF"/>
      </a:lt1>
      <a:dk2>
        <a:srgbClr val="44546A"/>
      </a:dk2>
      <a:lt2>
        <a:srgbClr val="E7E6E6"/>
      </a:lt2>
      <a:accent1>
        <a:srgbClr val="61C5BA"/>
      </a:accent1>
      <a:accent2>
        <a:srgbClr val="00639D"/>
      </a:accent2>
      <a:accent3>
        <a:srgbClr val="0070AB"/>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11720</TotalTime>
  <Words>1232</Words>
  <Application>Microsoft Office PowerPoint</Application>
  <PresentationFormat>Widescreen</PresentationFormat>
  <Paragraphs>192</Paragraphs>
  <Slides>15</Slides>
  <Notes>3</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15</vt:i4>
      </vt:variant>
    </vt:vector>
  </HeadingPairs>
  <TitlesOfParts>
    <vt:vector size="26" baseType="lpstr">
      <vt:lpstr>Arial</vt:lpstr>
      <vt:lpstr>Arial Rounded MT Bold</vt:lpstr>
      <vt:lpstr>Calibri</vt:lpstr>
      <vt:lpstr>Calibri Light</vt:lpstr>
      <vt:lpstr>Formata Light</vt:lpstr>
      <vt:lpstr>Open Sans</vt:lpstr>
      <vt:lpstr>Roboto</vt:lpstr>
      <vt:lpstr>Wingdings 3</vt:lpstr>
      <vt:lpstr>1</vt:lpstr>
      <vt:lpstr>1_1</vt:lpstr>
      <vt:lpstr>Custom Design</vt:lpstr>
      <vt:lpstr>PowerPoint Presentation</vt:lpstr>
      <vt:lpstr>About the Systems Council</vt:lpstr>
      <vt:lpstr>About the Systems Council</vt:lpstr>
      <vt:lpstr>Executive Committee</vt:lpstr>
      <vt:lpstr>Member Societies</vt:lpstr>
      <vt:lpstr>2024 Member Society Representatives</vt:lpstr>
      <vt:lpstr>Technical Committees</vt:lpstr>
      <vt:lpstr>PowerPoint Presentation</vt:lpstr>
      <vt:lpstr>Publications</vt:lpstr>
      <vt:lpstr>Conferences</vt:lpstr>
      <vt:lpstr>Distinguished Lecturer Program</vt:lpstr>
      <vt:lpstr>Awards</vt:lpstr>
      <vt:lpstr>What Can the Council Do For You?</vt:lpstr>
      <vt:lpstr>How to Get Involved</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Hough,Mackenzie C</dc:creator>
  <cp:lastModifiedBy>Laura Paul</cp:lastModifiedBy>
  <cp:revision>189</cp:revision>
  <cp:lastPrinted>2024-02-06T21:27:54Z</cp:lastPrinted>
  <dcterms:created xsi:type="dcterms:W3CDTF">2020-06-23T20:53:44Z</dcterms:created>
  <dcterms:modified xsi:type="dcterms:W3CDTF">2024-07-12T15:42:51Z</dcterms:modified>
</cp:coreProperties>
</file>