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6" r:id="rId5"/>
    <p:sldId id="264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620FCD-18B4-4D32-9C78-62F3717D2CCC}" v="37" dt="2022-08-14T21:54:39.2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rice Labeau, Prof." userId="5dc60364-3ff0-4729-ba4b-973690b7ca7a" providerId="ADAL" clId="{20620FCD-18B4-4D32-9C78-62F3717D2CCC}"/>
    <pc:docChg chg="undo custSel addSld delSld modSld">
      <pc:chgData name="Fabrice Labeau, Prof." userId="5dc60364-3ff0-4729-ba4b-973690b7ca7a" providerId="ADAL" clId="{20620FCD-18B4-4D32-9C78-62F3717D2CCC}" dt="2022-08-16T00:53:50.496" v="1470" actId="1076"/>
      <pc:docMkLst>
        <pc:docMk/>
      </pc:docMkLst>
      <pc:sldChg chg="delSp modSp mod delAnim">
        <pc:chgData name="Fabrice Labeau, Prof." userId="5dc60364-3ff0-4729-ba4b-973690b7ca7a" providerId="ADAL" clId="{20620FCD-18B4-4D32-9C78-62F3717D2CCC}" dt="2022-08-16T00:45:34.900" v="1334" actId="20577"/>
        <pc:sldMkLst>
          <pc:docMk/>
          <pc:sldMk cId="2162698060" sldId="257"/>
        </pc:sldMkLst>
        <pc:spChg chg="mod">
          <ac:chgData name="Fabrice Labeau, Prof." userId="5dc60364-3ff0-4729-ba4b-973690b7ca7a" providerId="ADAL" clId="{20620FCD-18B4-4D32-9C78-62F3717D2CCC}" dt="2022-08-16T00:45:34.900" v="1334" actId="20577"/>
          <ac:spMkLst>
            <pc:docMk/>
            <pc:sldMk cId="2162698060" sldId="257"/>
            <ac:spMk id="2" creationId="{194A131C-F095-48E5-8B44-E138AD540F6F}"/>
          </ac:spMkLst>
        </pc:spChg>
        <pc:spChg chg="mod">
          <ac:chgData name="Fabrice Labeau, Prof." userId="5dc60364-3ff0-4729-ba4b-973690b7ca7a" providerId="ADAL" clId="{20620FCD-18B4-4D32-9C78-62F3717D2CCC}" dt="2022-08-16T00:42:58.968" v="1248" actId="20577"/>
          <ac:spMkLst>
            <pc:docMk/>
            <pc:sldMk cId="2162698060" sldId="257"/>
            <ac:spMk id="3" creationId="{7E1FB642-C925-470D-A2D9-02A0B8114332}"/>
          </ac:spMkLst>
        </pc:spChg>
        <pc:spChg chg="del mod">
          <ac:chgData name="Fabrice Labeau, Prof." userId="5dc60364-3ff0-4729-ba4b-973690b7ca7a" providerId="ADAL" clId="{20620FCD-18B4-4D32-9C78-62F3717D2CCC}" dt="2022-08-16T00:43:05.477" v="1250" actId="478"/>
          <ac:spMkLst>
            <pc:docMk/>
            <pc:sldMk cId="2162698060" sldId="257"/>
            <ac:spMk id="6" creationId="{85336E04-67AE-4E15-94C6-1432610CD4F4}"/>
          </ac:spMkLst>
        </pc:spChg>
        <pc:picChg chg="del">
          <ac:chgData name="Fabrice Labeau, Prof." userId="5dc60364-3ff0-4729-ba4b-973690b7ca7a" providerId="ADAL" clId="{20620FCD-18B4-4D32-9C78-62F3717D2CCC}" dt="2022-08-16T00:43:21.533" v="1251" actId="478"/>
          <ac:picMkLst>
            <pc:docMk/>
            <pc:sldMk cId="2162698060" sldId="257"/>
            <ac:picMk id="5" creationId="{0FEB9C81-831A-4694-8B12-584EC5EC6D84}"/>
          </ac:picMkLst>
        </pc:picChg>
      </pc:sldChg>
      <pc:sldChg chg="delSp modSp mod delAnim">
        <pc:chgData name="Fabrice Labeau, Prof." userId="5dc60364-3ff0-4729-ba4b-973690b7ca7a" providerId="ADAL" clId="{20620FCD-18B4-4D32-9C78-62F3717D2CCC}" dt="2022-08-16T00:46:49.319" v="1447" actId="20577"/>
        <pc:sldMkLst>
          <pc:docMk/>
          <pc:sldMk cId="3289255177" sldId="258"/>
        </pc:sldMkLst>
        <pc:spChg chg="mod">
          <ac:chgData name="Fabrice Labeau, Prof." userId="5dc60364-3ff0-4729-ba4b-973690b7ca7a" providerId="ADAL" clId="{20620FCD-18B4-4D32-9C78-62F3717D2CCC}" dt="2022-08-16T00:46:49.319" v="1447" actId="20577"/>
          <ac:spMkLst>
            <pc:docMk/>
            <pc:sldMk cId="3289255177" sldId="258"/>
            <ac:spMk id="6" creationId="{AEA58944-5545-4118-979B-D9E64B47EF7E}"/>
          </ac:spMkLst>
        </pc:spChg>
        <pc:picChg chg="del">
          <ac:chgData name="Fabrice Labeau, Prof." userId="5dc60364-3ff0-4729-ba4b-973690b7ca7a" providerId="ADAL" clId="{20620FCD-18B4-4D32-9C78-62F3717D2CCC}" dt="2022-08-16T00:43:25.450" v="1252" actId="478"/>
          <ac:picMkLst>
            <pc:docMk/>
            <pc:sldMk cId="3289255177" sldId="258"/>
            <ac:picMk id="5" creationId="{75A01EF5-A860-4AEE-8CFB-D42FB0229086}"/>
          </ac:picMkLst>
        </pc:picChg>
      </pc:sldChg>
      <pc:sldChg chg="delSp modSp mod delAnim">
        <pc:chgData name="Fabrice Labeau, Prof." userId="5dc60364-3ff0-4729-ba4b-973690b7ca7a" providerId="ADAL" clId="{20620FCD-18B4-4D32-9C78-62F3717D2CCC}" dt="2022-08-16T00:43:29.307" v="1253" actId="478"/>
        <pc:sldMkLst>
          <pc:docMk/>
          <pc:sldMk cId="761282232" sldId="259"/>
        </pc:sldMkLst>
        <pc:spChg chg="mod">
          <ac:chgData name="Fabrice Labeau, Prof." userId="5dc60364-3ff0-4729-ba4b-973690b7ca7a" providerId="ADAL" clId="{20620FCD-18B4-4D32-9C78-62F3717D2CCC}" dt="2022-08-14T21:54:13.835" v="1125" actId="20577"/>
          <ac:spMkLst>
            <pc:docMk/>
            <pc:sldMk cId="761282232" sldId="259"/>
            <ac:spMk id="6" creationId="{AEA58944-5545-4118-979B-D9E64B47EF7E}"/>
          </ac:spMkLst>
        </pc:spChg>
        <pc:picChg chg="del">
          <ac:chgData name="Fabrice Labeau, Prof." userId="5dc60364-3ff0-4729-ba4b-973690b7ca7a" providerId="ADAL" clId="{20620FCD-18B4-4D32-9C78-62F3717D2CCC}" dt="2022-08-16T00:43:29.307" v="1253" actId="478"/>
          <ac:picMkLst>
            <pc:docMk/>
            <pc:sldMk cId="761282232" sldId="259"/>
            <ac:picMk id="5" creationId="{98C565F8-0B63-4826-8C3F-05BC240C3589}"/>
          </ac:picMkLst>
        </pc:picChg>
      </pc:sldChg>
      <pc:sldChg chg="del">
        <pc:chgData name="Fabrice Labeau, Prof." userId="5dc60364-3ff0-4729-ba4b-973690b7ca7a" providerId="ADAL" clId="{20620FCD-18B4-4D32-9C78-62F3717D2CCC}" dt="2022-08-14T21:54:17.182" v="1126" actId="47"/>
        <pc:sldMkLst>
          <pc:docMk/>
          <pc:sldMk cId="2822691506" sldId="260"/>
        </pc:sldMkLst>
      </pc:sldChg>
      <pc:sldChg chg="addSp delSp modSp mod">
        <pc:chgData name="Fabrice Labeau, Prof." userId="5dc60364-3ff0-4729-ba4b-973690b7ca7a" providerId="ADAL" clId="{20620FCD-18B4-4D32-9C78-62F3717D2CCC}" dt="2022-08-14T21:30:26.286" v="180" actId="20577"/>
        <pc:sldMkLst>
          <pc:docMk/>
          <pc:sldMk cId="1447515438" sldId="262"/>
        </pc:sldMkLst>
        <pc:spChg chg="mod">
          <ac:chgData name="Fabrice Labeau, Prof." userId="5dc60364-3ff0-4729-ba4b-973690b7ca7a" providerId="ADAL" clId="{20620FCD-18B4-4D32-9C78-62F3717D2CCC}" dt="2022-08-14T21:30:26.286" v="180" actId="20577"/>
          <ac:spMkLst>
            <pc:docMk/>
            <pc:sldMk cId="1447515438" sldId="262"/>
            <ac:spMk id="7" creationId="{664595B4-2DCC-4759-AB4F-EC841FB6A6D5}"/>
          </ac:spMkLst>
        </pc:spChg>
        <pc:spChg chg="add del mod">
          <ac:chgData name="Fabrice Labeau, Prof." userId="5dc60364-3ff0-4729-ba4b-973690b7ca7a" providerId="ADAL" clId="{20620FCD-18B4-4D32-9C78-62F3717D2CCC}" dt="2022-08-14T21:29:40.006" v="105" actId="478"/>
          <ac:spMkLst>
            <pc:docMk/>
            <pc:sldMk cId="1447515438" sldId="262"/>
            <ac:spMk id="9" creationId="{686E2430-E62B-6928-98BE-591415508B85}"/>
          </ac:spMkLst>
        </pc:spChg>
        <pc:picChg chg="add mod">
          <ac:chgData name="Fabrice Labeau, Prof." userId="5dc60364-3ff0-4729-ba4b-973690b7ca7a" providerId="ADAL" clId="{20620FCD-18B4-4D32-9C78-62F3717D2CCC}" dt="2022-08-14T21:29:48.301" v="108" actId="1076"/>
          <ac:picMkLst>
            <pc:docMk/>
            <pc:sldMk cId="1447515438" sldId="262"/>
            <ac:picMk id="3" creationId="{5D0B2697-9376-C52D-D30A-901FECA1F49B}"/>
          </ac:picMkLst>
        </pc:picChg>
        <pc:picChg chg="del">
          <ac:chgData name="Fabrice Labeau, Prof." userId="5dc60364-3ff0-4729-ba4b-973690b7ca7a" providerId="ADAL" clId="{20620FCD-18B4-4D32-9C78-62F3717D2CCC}" dt="2022-08-14T21:29:36.863" v="104" actId="478"/>
          <ac:picMkLst>
            <pc:docMk/>
            <pc:sldMk cId="1447515438" sldId="262"/>
            <ac:picMk id="6" creationId="{171AD292-822D-4DA0-94AA-14A33AB1B111}"/>
          </ac:picMkLst>
        </pc:picChg>
      </pc:sldChg>
      <pc:sldChg chg="addSp delSp modSp mod">
        <pc:chgData name="Fabrice Labeau, Prof." userId="5dc60364-3ff0-4729-ba4b-973690b7ca7a" providerId="ADAL" clId="{20620FCD-18B4-4D32-9C78-62F3717D2CCC}" dt="2022-08-14T21:25:00.335" v="102" actId="13240"/>
        <pc:sldMkLst>
          <pc:docMk/>
          <pc:sldMk cId="2178928646" sldId="263"/>
        </pc:sldMkLst>
        <pc:spChg chg="add del mod">
          <ac:chgData name="Fabrice Labeau, Prof." userId="5dc60364-3ff0-4729-ba4b-973690b7ca7a" providerId="ADAL" clId="{20620FCD-18B4-4D32-9C78-62F3717D2CCC}" dt="2022-08-14T21:23:43.168" v="78"/>
          <ac:spMkLst>
            <pc:docMk/>
            <pc:sldMk cId="2178928646" sldId="263"/>
            <ac:spMk id="3" creationId="{1520F46C-424A-21A1-3CF3-A9473693E0C1}"/>
          </ac:spMkLst>
        </pc:spChg>
        <pc:spChg chg="mod">
          <ac:chgData name="Fabrice Labeau, Prof." userId="5dc60364-3ff0-4729-ba4b-973690b7ca7a" providerId="ADAL" clId="{20620FCD-18B4-4D32-9C78-62F3717D2CCC}" dt="2022-08-14T21:21:55.521" v="73" actId="20577"/>
          <ac:spMkLst>
            <pc:docMk/>
            <pc:sldMk cId="2178928646" sldId="263"/>
            <ac:spMk id="5" creationId="{CC7F9717-1C7F-4BC2-B306-D4283939BF0A}"/>
          </ac:spMkLst>
        </pc:spChg>
        <pc:spChg chg="add del mod">
          <ac:chgData name="Fabrice Labeau, Prof." userId="5dc60364-3ff0-4729-ba4b-973690b7ca7a" providerId="ADAL" clId="{20620FCD-18B4-4D32-9C78-62F3717D2CCC}" dt="2022-08-14T21:24:16.064" v="86"/>
          <ac:spMkLst>
            <pc:docMk/>
            <pc:sldMk cId="2178928646" sldId="263"/>
            <ac:spMk id="9" creationId="{9C6B9E53-324B-D9BA-14F9-1F4A4E927691}"/>
          </ac:spMkLst>
        </pc:spChg>
        <pc:graphicFrameChg chg="add del mod modGraphic">
          <ac:chgData name="Fabrice Labeau, Prof." userId="5dc60364-3ff0-4729-ba4b-973690b7ca7a" providerId="ADAL" clId="{20620FCD-18B4-4D32-9C78-62F3717D2CCC}" dt="2022-08-14T21:24:15.607" v="85" actId="478"/>
          <ac:graphicFrameMkLst>
            <pc:docMk/>
            <pc:sldMk cId="2178928646" sldId="263"/>
            <ac:graphicFrameMk id="4" creationId="{D25707B5-ED6B-E1DB-A868-069C7382CFAC}"/>
          </ac:graphicFrameMkLst>
        </pc:graphicFrameChg>
        <pc:graphicFrameChg chg="del mod modGraphic">
          <ac:chgData name="Fabrice Labeau, Prof." userId="5dc60364-3ff0-4729-ba4b-973690b7ca7a" providerId="ADAL" clId="{20620FCD-18B4-4D32-9C78-62F3717D2CCC}" dt="2022-08-14T21:23:42.666" v="77" actId="478"/>
          <ac:graphicFrameMkLst>
            <pc:docMk/>
            <pc:sldMk cId="2178928646" sldId="263"/>
            <ac:graphicFrameMk id="7" creationId="{D6E897D9-479E-4B72-BC51-F545A4BDA913}"/>
          </ac:graphicFrameMkLst>
        </pc:graphicFrameChg>
        <pc:graphicFrameChg chg="add mod modGraphic">
          <ac:chgData name="Fabrice Labeau, Prof." userId="5dc60364-3ff0-4729-ba4b-973690b7ca7a" providerId="ADAL" clId="{20620FCD-18B4-4D32-9C78-62F3717D2CCC}" dt="2022-08-14T21:25:00.335" v="102" actId="13240"/>
          <ac:graphicFrameMkLst>
            <pc:docMk/>
            <pc:sldMk cId="2178928646" sldId="263"/>
            <ac:graphicFrameMk id="10" creationId="{DFECE3FA-8EED-BF72-4142-40FA4E1E91D9}"/>
          </ac:graphicFrameMkLst>
        </pc:graphicFrameChg>
      </pc:sldChg>
      <pc:sldChg chg="delSp mod delAnim">
        <pc:chgData name="Fabrice Labeau, Prof." userId="5dc60364-3ff0-4729-ba4b-973690b7ca7a" providerId="ADAL" clId="{20620FCD-18B4-4D32-9C78-62F3717D2CCC}" dt="2022-08-16T00:43:47.110" v="1256" actId="478"/>
        <pc:sldMkLst>
          <pc:docMk/>
          <pc:sldMk cId="2759247532" sldId="264"/>
        </pc:sldMkLst>
        <pc:picChg chg="del">
          <ac:chgData name="Fabrice Labeau, Prof." userId="5dc60364-3ff0-4729-ba4b-973690b7ca7a" providerId="ADAL" clId="{20620FCD-18B4-4D32-9C78-62F3717D2CCC}" dt="2022-08-16T00:43:47.110" v="1256" actId="478"/>
          <ac:picMkLst>
            <pc:docMk/>
            <pc:sldMk cId="2759247532" sldId="264"/>
            <ac:picMk id="6" creationId="{11753DB5-9A26-4736-ABBD-9244EE5D6837}"/>
          </ac:picMkLst>
        </pc:picChg>
      </pc:sldChg>
      <pc:sldChg chg="addSp delSp modSp mod">
        <pc:chgData name="Fabrice Labeau, Prof." userId="5dc60364-3ff0-4729-ba4b-973690b7ca7a" providerId="ADAL" clId="{20620FCD-18B4-4D32-9C78-62F3717D2CCC}" dt="2022-08-14T21:21:45.970" v="69" actId="403"/>
        <pc:sldMkLst>
          <pc:docMk/>
          <pc:sldMk cId="2307724373" sldId="265"/>
        </pc:sldMkLst>
        <pc:spChg chg="mod">
          <ac:chgData name="Fabrice Labeau, Prof." userId="5dc60364-3ff0-4729-ba4b-973690b7ca7a" providerId="ADAL" clId="{20620FCD-18B4-4D32-9C78-62F3717D2CCC}" dt="2022-08-14T21:21:14.256" v="38" actId="114"/>
          <ac:spMkLst>
            <pc:docMk/>
            <pc:sldMk cId="2307724373" sldId="265"/>
            <ac:spMk id="2" creationId="{2CE2E8B5-D86F-4CCF-97E3-256CC843DC54}"/>
          </ac:spMkLst>
        </pc:spChg>
        <pc:spChg chg="add del mod">
          <ac:chgData name="Fabrice Labeau, Prof." userId="5dc60364-3ff0-4729-ba4b-973690b7ca7a" providerId="ADAL" clId="{20620FCD-18B4-4D32-9C78-62F3717D2CCC}" dt="2022-08-14T21:21:18.073" v="40"/>
          <ac:spMkLst>
            <pc:docMk/>
            <pc:sldMk cId="2307724373" sldId="265"/>
            <ac:spMk id="4" creationId="{CEE9EA56-80B2-2814-48D0-4141461F9431}"/>
          </ac:spMkLst>
        </pc:spChg>
        <pc:graphicFrameChg chg="del">
          <ac:chgData name="Fabrice Labeau, Prof." userId="5dc60364-3ff0-4729-ba4b-973690b7ca7a" providerId="ADAL" clId="{20620FCD-18B4-4D32-9C78-62F3717D2CCC}" dt="2022-08-14T21:02:28.165" v="0" actId="478"/>
          <ac:graphicFrameMkLst>
            <pc:docMk/>
            <pc:sldMk cId="2307724373" sldId="265"/>
            <ac:graphicFrameMk id="5" creationId="{9C877D49-2736-4A1C-B668-B06D217B8534}"/>
          </ac:graphicFrameMkLst>
        </pc:graphicFrameChg>
        <pc:graphicFrameChg chg="add mod">
          <ac:chgData name="Fabrice Labeau, Prof." userId="5dc60364-3ff0-4729-ba4b-973690b7ca7a" providerId="ADAL" clId="{20620FCD-18B4-4D32-9C78-62F3717D2CCC}" dt="2022-08-14T21:21:45.970" v="69" actId="403"/>
          <ac:graphicFrameMkLst>
            <pc:docMk/>
            <pc:sldMk cId="2307724373" sldId="265"/>
            <ac:graphicFrameMk id="7" creationId="{72519D56-3434-7CBE-AA3E-6D525DE752FF}"/>
          </ac:graphicFrameMkLst>
        </pc:graphicFrameChg>
      </pc:sldChg>
      <pc:sldChg chg="addSp delSp modSp new mod modClrScheme chgLayout">
        <pc:chgData name="Fabrice Labeau, Prof." userId="5dc60364-3ff0-4729-ba4b-973690b7ca7a" providerId="ADAL" clId="{20620FCD-18B4-4D32-9C78-62F3717D2CCC}" dt="2022-08-16T00:53:50.496" v="1470" actId="1076"/>
        <pc:sldMkLst>
          <pc:docMk/>
          <pc:sldMk cId="1210803582" sldId="266"/>
        </pc:sldMkLst>
        <pc:spChg chg="del mod ord">
          <ac:chgData name="Fabrice Labeau, Prof." userId="5dc60364-3ff0-4729-ba4b-973690b7ca7a" providerId="ADAL" clId="{20620FCD-18B4-4D32-9C78-62F3717D2CCC}" dt="2022-08-14T21:54:28.194" v="1128" actId="700"/>
          <ac:spMkLst>
            <pc:docMk/>
            <pc:sldMk cId="1210803582" sldId="266"/>
            <ac:spMk id="2" creationId="{D93680B6-0F5D-49A4-845F-7918DD963826}"/>
          </ac:spMkLst>
        </pc:spChg>
        <pc:spChg chg="del mod ord">
          <ac:chgData name="Fabrice Labeau, Prof." userId="5dc60364-3ff0-4729-ba4b-973690b7ca7a" providerId="ADAL" clId="{20620FCD-18B4-4D32-9C78-62F3717D2CCC}" dt="2022-08-14T21:54:28.194" v="1128" actId="700"/>
          <ac:spMkLst>
            <pc:docMk/>
            <pc:sldMk cId="1210803582" sldId="266"/>
            <ac:spMk id="3" creationId="{7EFC3C02-9E5D-CE1A-11C2-8D8223DDFAB0}"/>
          </ac:spMkLst>
        </pc:spChg>
        <pc:spChg chg="mod ord">
          <ac:chgData name="Fabrice Labeau, Prof." userId="5dc60364-3ff0-4729-ba4b-973690b7ca7a" providerId="ADAL" clId="{20620FCD-18B4-4D32-9C78-62F3717D2CCC}" dt="2022-08-14T21:54:28.194" v="1128" actId="700"/>
          <ac:spMkLst>
            <pc:docMk/>
            <pc:sldMk cId="1210803582" sldId="266"/>
            <ac:spMk id="4" creationId="{1E398E95-B0E7-364F-537B-33ABC4F847C3}"/>
          </ac:spMkLst>
        </pc:spChg>
        <pc:spChg chg="add mod ord">
          <ac:chgData name="Fabrice Labeau, Prof." userId="5dc60364-3ff0-4729-ba4b-973690b7ca7a" providerId="ADAL" clId="{20620FCD-18B4-4D32-9C78-62F3717D2CCC}" dt="2022-08-16T00:53:50.496" v="1470" actId="1076"/>
          <ac:spMkLst>
            <pc:docMk/>
            <pc:sldMk cId="1210803582" sldId="266"/>
            <ac:spMk id="5" creationId="{0A24771D-8D5B-20D9-1003-13FE7EA8DDD7}"/>
          </ac:spMkLst>
        </pc:spChg>
        <pc:spChg chg="add del mod ord">
          <ac:chgData name="Fabrice Labeau, Prof." userId="5dc60364-3ff0-4729-ba4b-973690b7ca7a" providerId="ADAL" clId="{20620FCD-18B4-4D32-9C78-62F3717D2CCC}" dt="2022-08-14T21:54:31.502" v="1129"/>
          <ac:spMkLst>
            <pc:docMk/>
            <pc:sldMk cId="1210803582" sldId="266"/>
            <ac:spMk id="6" creationId="{9C2977B1-05BA-319B-D3AF-86A22DE7648F}"/>
          </ac:spMkLst>
        </pc:spChg>
        <pc:graphicFrameChg chg="add mod modGraphic">
          <ac:chgData name="Fabrice Labeau, Prof." userId="5dc60364-3ff0-4729-ba4b-973690b7ca7a" providerId="ADAL" clId="{20620FCD-18B4-4D32-9C78-62F3717D2CCC}" dt="2022-08-14T21:57:20.965" v="1155" actId="255"/>
          <ac:graphicFrameMkLst>
            <pc:docMk/>
            <pc:sldMk cId="1210803582" sldId="266"/>
            <ac:graphicFrameMk id="7" creationId="{5DC32A6B-18E1-7634-B9D3-6421B360E58B}"/>
          </ac:graphicFrameMkLst>
        </pc:graphicFrameChg>
        <pc:graphicFrameChg chg="add mod modGraphic">
          <ac:chgData name="Fabrice Labeau, Prof." userId="5dc60364-3ff0-4729-ba4b-973690b7ca7a" providerId="ADAL" clId="{20620FCD-18B4-4D32-9C78-62F3717D2CCC}" dt="2022-08-16T00:43:42.629" v="1255" actId="1076"/>
          <ac:graphicFrameMkLst>
            <pc:docMk/>
            <pc:sldMk cId="1210803582" sldId="266"/>
            <ac:graphicFrameMk id="8" creationId="{395CBB9F-91A1-A267-630D-423F3127A822}"/>
          </ac:graphicFrameMkLst>
        </pc:graphicFrameChg>
      </pc:sldChg>
      <pc:sldChg chg="del">
        <pc:chgData name="Fabrice Labeau, Prof." userId="5dc60364-3ff0-4729-ba4b-973690b7ca7a" providerId="ADAL" clId="{20620FCD-18B4-4D32-9C78-62F3717D2CCC}" dt="2022-08-14T21:30:32.750" v="181" actId="47"/>
        <pc:sldMkLst>
          <pc:docMk/>
          <pc:sldMk cId="1221564361" sldId="266"/>
        </pc:sldMkLst>
      </pc:sldChg>
      <pc:sldChg chg="del">
        <pc:chgData name="Fabrice Labeau, Prof." userId="5dc60364-3ff0-4729-ba4b-973690b7ca7a" providerId="ADAL" clId="{20620FCD-18B4-4D32-9C78-62F3717D2CCC}" dt="2022-08-14T21:30:35.983" v="182" actId="47"/>
        <pc:sldMkLst>
          <pc:docMk/>
          <pc:sldMk cId="2110137566" sldId="267"/>
        </pc:sldMkLst>
      </pc:sldChg>
      <pc:sldChg chg="del">
        <pc:chgData name="Fabrice Labeau, Prof." userId="5dc60364-3ff0-4729-ba4b-973690b7ca7a" providerId="ADAL" clId="{20620FCD-18B4-4D32-9C78-62F3717D2CCC}" dt="2022-08-14T21:30:38.306" v="183" actId="47"/>
        <pc:sldMkLst>
          <pc:docMk/>
          <pc:sldMk cId="418824942" sldId="268"/>
        </pc:sldMkLst>
      </pc:sldChg>
      <pc:sldChg chg="del">
        <pc:chgData name="Fabrice Labeau, Prof." userId="5dc60364-3ff0-4729-ba4b-973690b7ca7a" providerId="ADAL" clId="{20620FCD-18B4-4D32-9C78-62F3717D2CCC}" dt="2022-08-14T21:30:39.110" v="184" actId="47"/>
        <pc:sldMkLst>
          <pc:docMk/>
          <pc:sldMk cId="1270561807" sldId="269"/>
        </pc:sldMkLst>
      </pc:sldChg>
      <pc:sldChg chg="del">
        <pc:chgData name="Fabrice Labeau, Prof." userId="5dc60364-3ff0-4729-ba4b-973690b7ca7a" providerId="ADAL" clId="{20620FCD-18B4-4D32-9C78-62F3717D2CCC}" dt="2022-08-14T21:30:39.696" v="185" actId="47"/>
        <pc:sldMkLst>
          <pc:docMk/>
          <pc:sldMk cId="3599197497" sldId="270"/>
        </pc:sldMkLst>
      </pc:sldChg>
      <pc:sldChg chg="del">
        <pc:chgData name="Fabrice Labeau, Prof." userId="5dc60364-3ff0-4729-ba4b-973690b7ca7a" providerId="ADAL" clId="{20620FCD-18B4-4D32-9C78-62F3717D2CCC}" dt="2022-08-14T21:30:40.328" v="186" actId="47"/>
        <pc:sldMkLst>
          <pc:docMk/>
          <pc:sldMk cId="1577103981" sldId="271"/>
        </pc:sldMkLst>
      </pc:sldChg>
      <pc:sldChg chg="del">
        <pc:chgData name="Fabrice Labeau, Prof." userId="5dc60364-3ff0-4729-ba4b-973690b7ca7a" providerId="ADAL" clId="{20620FCD-18B4-4D32-9C78-62F3717D2CCC}" dt="2022-08-14T21:30:40.965" v="187" actId="47"/>
        <pc:sldMkLst>
          <pc:docMk/>
          <pc:sldMk cId="22482273" sldId="272"/>
        </pc:sldMkLst>
      </pc:sldChg>
      <pc:sldChg chg="del">
        <pc:chgData name="Fabrice Labeau, Prof." userId="5dc60364-3ff0-4729-ba4b-973690b7ca7a" providerId="ADAL" clId="{20620FCD-18B4-4D32-9C78-62F3717D2CCC}" dt="2022-08-14T21:30:41.597" v="188" actId="47"/>
        <pc:sldMkLst>
          <pc:docMk/>
          <pc:sldMk cId="2554870758" sldId="273"/>
        </pc:sldMkLst>
      </pc:sldChg>
      <pc:sldChg chg="del">
        <pc:chgData name="Fabrice Labeau, Prof." userId="5dc60364-3ff0-4729-ba4b-973690b7ca7a" providerId="ADAL" clId="{20620FCD-18B4-4D32-9C78-62F3717D2CCC}" dt="2022-08-14T21:30:42.530" v="189" actId="47"/>
        <pc:sldMkLst>
          <pc:docMk/>
          <pc:sldMk cId="4021738977" sldId="274"/>
        </pc:sldMkLst>
      </pc:sldChg>
      <pc:sldChg chg="del">
        <pc:chgData name="Fabrice Labeau, Prof." userId="5dc60364-3ff0-4729-ba4b-973690b7ca7a" providerId="ADAL" clId="{20620FCD-18B4-4D32-9C78-62F3717D2CCC}" dt="2022-08-14T21:30:43.451" v="190" actId="47"/>
        <pc:sldMkLst>
          <pc:docMk/>
          <pc:sldMk cId="2005635448" sldId="275"/>
        </pc:sldMkLst>
      </pc:sldChg>
      <pc:sldChg chg="del">
        <pc:chgData name="Fabrice Labeau, Prof." userId="5dc60364-3ff0-4729-ba4b-973690b7ca7a" providerId="ADAL" clId="{20620FCD-18B4-4D32-9C78-62F3717D2CCC}" dt="2022-08-14T21:30:44.693" v="191" actId="47"/>
        <pc:sldMkLst>
          <pc:docMk/>
          <pc:sldMk cId="2111802261" sldId="276"/>
        </pc:sldMkLst>
      </pc:sldChg>
      <pc:sldChg chg="del">
        <pc:chgData name="Fabrice Labeau, Prof." userId="5dc60364-3ff0-4729-ba4b-973690b7ca7a" providerId="ADAL" clId="{20620FCD-18B4-4D32-9C78-62F3717D2CCC}" dt="2022-08-14T21:30:45.554" v="192" actId="47"/>
        <pc:sldMkLst>
          <pc:docMk/>
          <pc:sldMk cId="986232370" sldId="27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cgill-my.sharepoint.com/personal/fabrice_labeau_mcgill_ca/Documents/OneDrive%20Online%20Docs/Offline%20Docs/Admin/IEEE%20Systems%20Council/Chapters%20Committee/Lists/20220814%20All%20SYSC45%20L31%20repo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[20220814 All SYSC45 L31 reports.xlsx]Sheet2!PivotTable2</c:name>
    <c:fmtId val="3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Sheet2!$B$3:$B$4</c:f>
              <c:strCache>
                <c:ptCount val="1"/>
                <c:pt idx="0">
                  <c:v>R0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Sheet2!$A$5:$A$9</c:f>
              <c:strCach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Sheet2!$B$5:$B$9</c:f>
              <c:numCache>
                <c:formatCode>General</c:formatCode>
                <c:ptCount val="4"/>
                <c:pt idx="0">
                  <c:v>16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33-47E9-8545-A993DF06069D}"/>
            </c:ext>
          </c:extLst>
        </c:ser>
        <c:ser>
          <c:idx val="1"/>
          <c:order val="1"/>
          <c:tx>
            <c:strRef>
              <c:f>Sheet2!$C$3:$C$4</c:f>
              <c:strCache>
                <c:ptCount val="1"/>
                <c:pt idx="0">
                  <c:v>R1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Sheet2!$A$5:$A$9</c:f>
              <c:strCach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Sheet2!$C$5:$C$9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33-47E9-8545-A993DF06069D}"/>
            </c:ext>
          </c:extLst>
        </c:ser>
        <c:ser>
          <c:idx val="2"/>
          <c:order val="2"/>
          <c:tx>
            <c:strRef>
              <c:f>Sheet2!$D$3:$D$4</c:f>
              <c:strCache>
                <c:ptCount val="1"/>
                <c:pt idx="0">
                  <c:v>R5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Sheet2!$A$5:$A$9</c:f>
              <c:strCach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Sheet2!$D$5:$D$9</c:f>
              <c:numCache>
                <c:formatCode>General</c:formatCode>
                <c:ptCount val="4"/>
                <c:pt idx="0">
                  <c:v>6</c:v>
                </c:pt>
                <c:pt idx="1">
                  <c:v>12</c:v>
                </c:pt>
                <c:pt idx="2">
                  <c:v>13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33-47E9-8545-A993DF06069D}"/>
            </c:ext>
          </c:extLst>
        </c:ser>
        <c:ser>
          <c:idx val="3"/>
          <c:order val="3"/>
          <c:tx>
            <c:strRef>
              <c:f>Sheet2!$E$3:$E$4</c:f>
              <c:strCache>
                <c:ptCount val="1"/>
                <c:pt idx="0">
                  <c:v>R6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Sheet2!$A$5:$A$9</c:f>
              <c:strCach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Sheet2!$E$5:$E$9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33-47E9-8545-A993DF06069D}"/>
            </c:ext>
          </c:extLst>
        </c:ser>
        <c:ser>
          <c:idx val="4"/>
          <c:order val="4"/>
          <c:tx>
            <c:strRef>
              <c:f>Sheet2!$F$3:$F$4</c:f>
              <c:strCache>
                <c:ptCount val="1"/>
                <c:pt idx="0">
                  <c:v>R7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Sheet2!$A$5:$A$9</c:f>
              <c:strCach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Sheet2!$F$5:$F$9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33-47E9-8545-A993DF06069D}"/>
            </c:ext>
          </c:extLst>
        </c:ser>
        <c:ser>
          <c:idx val="5"/>
          <c:order val="5"/>
          <c:tx>
            <c:strRef>
              <c:f>Sheet2!$G$3:$G$4</c:f>
              <c:strCache>
                <c:ptCount val="1"/>
                <c:pt idx="0">
                  <c:v>R8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Sheet2!$A$5:$A$9</c:f>
              <c:strCach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Sheet2!$G$5:$G$9</c:f>
              <c:numCache>
                <c:formatCode>General</c:formatCode>
                <c:ptCount val="4"/>
                <c:pt idx="0">
                  <c:v>10</c:v>
                </c:pt>
                <c:pt idx="1">
                  <c:v>17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033-47E9-8545-A993DF06069D}"/>
            </c:ext>
          </c:extLst>
        </c:ser>
        <c:ser>
          <c:idx val="6"/>
          <c:order val="6"/>
          <c:tx>
            <c:strRef>
              <c:f>Sheet2!$H$3:$H$4</c:f>
              <c:strCache>
                <c:ptCount val="1"/>
                <c:pt idx="0">
                  <c:v>R9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Sheet2!$A$5:$A$9</c:f>
              <c:strCach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Sheet2!$H$5:$H$9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10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033-47E9-8545-A993DF0606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90444720"/>
        <c:axId val="1090448048"/>
      </c:barChart>
      <c:catAx>
        <c:axId val="109044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448048"/>
        <c:crosses val="autoZero"/>
        <c:auto val="1"/>
        <c:lblAlgn val="ctr"/>
        <c:lblOffset val="100"/>
        <c:noMultiLvlLbl val="0"/>
      </c:catAx>
      <c:valAx>
        <c:axId val="109044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444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0247156605424317"/>
          <c:y val="0.10883479977882665"/>
          <c:w val="9.0282057134162583E-2"/>
          <c:h val="0.846540535347978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B0E9F-E19C-49B8-8365-27B4E01F8B5A}" type="datetimeFigureOut">
              <a:rPr lang="en-CA" smtClean="0"/>
              <a:t>2022-08-15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4575C-3408-4278-9ADB-689AA7A956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662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EC716D-060E-4BD3-9A51-951E33BC8C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74A3A-0CC6-4E1E-9670-45E14C5BAC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DB23E7-1B83-4E93-869F-93536C0F391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99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D6AC7D-FB5C-4588-A7E1-DDFC441AF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44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74A3A-0CC6-4E1E-9670-45E14C5BAC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6" y="1689724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rgbClr val="0C70AC"/>
                </a:solidFill>
              </a:rPr>
              <a:t>IEEE Systems Council</a:t>
            </a:r>
          </a:p>
          <a:p>
            <a:r>
              <a:rPr lang="en-US" sz="3600" dirty="0">
                <a:solidFill>
                  <a:srgbClr val="0C70AC"/>
                </a:solidFill>
              </a:rPr>
              <a:t>Members Services</a:t>
            </a:r>
            <a:br>
              <a:rPr lang="en-US" sz="3600" dirty="0">
                <a:solidFill>
                  <a:srgbClr val="0C70AC"/>
                </a:solidFill>
              </a:rPr>
            </a:br>
            <a:r>
              <a:rPr lang="en-US" sz="3200" dirty="0">
                <a:solidFill>
                  <a:srgbClr val="0C70AC"/>
                </a:solidFill>
              </a:rPr>
              <a:t>Chapters Committee Report	</a:t>
            </a:r>
            <a:endParaRPr lang="en-US" sz="3600" dirty="0">
              <a:solidFill>
                <a:srgbClr val="0C70A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6" y="2895266"/>
            <a:ext cx="6881887" cy="1453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Fabrice Labeau</a:t>
            </a:r>
          </a:p>
          <a:p>
            <a:endParaRPr lang="en-US" sz="1300" dirty="0"/>
          </a:p>
          <a:p>
            <a:r>
              <a:rPr lang="en-US" dirty="0"/>
              <a:t>September 2022</a:t>
            </a:r>
          </a:p>
          <a:p>
            <a:r>
              <a:rPr lang="en-US" dirty="0"/>
              <a:t>Fall 2022 </a:t>
            </a:r>
            <a:r>
              <a:rPr lang="en-US" dirty="0" err="1"/>
              <a:t>AdCom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9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26"/>
    </mc:Choice>
    <mc:Fallback xmlns="">
      <p:transition spd="slow" advTm="892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Current Status &amp; Achievements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Main mandates:</a:t>
            </a:r>
          </a:p>
          <a:p>
            <a:pPr lvl="1"/>
            <a:r>
              <a:rPr lang="en-US" dirty="0"/>
              <a:t>Grow # chapters and support to chapters</a:t>
            </a:r>
          </a:p>
          <a:p>
            <a:r>
              <a:rPr lang="en-US" dirty="0"/>
              <a:t>Chapters Status: </a:t>
            </a:r>
          </a:p>
          <a:p>
            <a:pPr lvl="1"/>
            <a:r>
              <a:rPr lang="en-US" dirty="0"/>
              <a:t>19 chapters (out of which 8 joint), 6 student chapter branches (growth by 4 chapters and 2 student chapter branches since 2020)</a:t>
            </a:r>
          </a:p>
          <a:p>
            <a:r>
              <a:rPr lang="en-US" dirty="0"/>
              <a:t>Committee activities:</a:t>
            </a:r>
          </a:p>
          <a:p>
            <a:pPr lvl="1"/>
            <a:r>
              <a:rPr lang="en-US" dirty="0"/>
              <a:t>Organized Chapter Chairs Summit in May 2021 with IEEE SYSCON 2021 (virtual)</a:t>
            </a:r>
          </a:p>
          <a:p>
            <a:pPr lvl="1"/>
            <a:r>
              <a:rPr lang="en-US" b="1" dirty="0"/>
              <a:t>Hybrid </a:t>
            </a:r>
            <a:r>
              <a:rPr lang="en-US" dirty="0"/>
              <a:t>Chapter Chairs Summit to be organized in conjunction with IEEE ISSE 2022 (Vienna)</a:t>
            </a:r>
          </a:p>
          <a:p>
            <a:pPr lvl="2"/>
            <a:r>
              <a:rPr lang="en-US" dirty="0"/>
              <a:t>Offer up to $500 to up to 5 R8 chapter chairs to help with travel costs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17ADDF-2839-4EA7-BF74-B35584B105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74A3A-0CC6-4E1E-9670-45E14C5BAC3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25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549"/>
    </mc:Choice>
    <mc:Fallback xmlns="">
      <p:transition spd="slow" advTm="8554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Challenges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Chapter formation opportunities:</a:t>
            </a:r>
          </a:p>
          <a:p>
            <a:pPr lvl="1"/>
            <a:r>
              <a:rPr lang="en-US" dirty="0"/>
              <a:t>In 2020, explored potential of new chapter creation through (i) joint chapters with existing NANO, SEN chapters (ii) sections where </a:t>
            </a:r>
            <a:r>
              <a:rPr lang="en-US" dirty="0" err="1"/>
              <a:t>AdCom</a:t>
            </a:r>
            <a:r>
              <a:rPr lang="en-US" dirty="0"/>
              <a:t> members reside.</a:t>
            </a:r>
          </a:p>
          <a:p>
            <a:pPr lvl="1"/>
            <a:r>
              <a:rPr lang="en-US" dirty="0"/>
              <a:t>Very little success rate (60 sections contacted, 55% never responded, only 4 new chapters came out of this effort)</a:t>
            </a:r>
          </a:p>
          <a:p>
            <a:pPr lvl="1"/>
            <a:r>
              <a:rPr lang="en-US" dirty="0"/>
              <a:t>In 2022, will start exploring possibilities by cross-</a:t>
            </a:r>
            <a:r>
              <a:rPr lang="en-US" dirty="0" err="1"/>
              <a:t>referecing</a:t>
            </a:r>
            <a:r>
              <a:rPr lang="en-US" dirty="0"/>
              <a:t> sections with a large number of Systems Council participants (&gt;50)  with list of 102 Systems engineering university programs in the US.</a:t>
            </a:r>
          </a:p>
          <a:p>
            <a:pPr lvl="2"/>
            <a:r>
              <a:rPr lang="en-US" dirty="0"/>
              <a:t>27 programs identified– see next page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525F4-C40B-49AC-BCB3-ADE7689D18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74A3A-0CC6-4E1E-9670-45E14C5BAC3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128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129"/>
    </mc:Choice>
    <mc:Fallback xmlns="">
      <p:transition spd="slow" advTm="57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A24771D-8D5B-20D9-1003-13FE7EA8D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2055"/>
            <a:ext cx="10515600" cy="1325563"/>
          </a:xfrm>
        </p:spPr>
        <p:txBody>
          <a:bodyPr/>
          <a:lstStyle/>
          <a:p>
            <a:r>
              <a:rPr lang="en-CA" dirty="0"/>
              <a:t>1</a:t>
            </a:r>
            <a:r>
              <a:rPr lang="en-CA" baseline="30000" dirty="0"/>
              <a:t>st</a:t>
            </a:r>
            <a:r>
              <a:rPr lang="en-CA" dirty="0"/>
              <a:t> Phase: List of identified sections and systems engineering programs in the US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DC32A6B-18E1-7634-B9D3-6421B360E5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051306"/>
              </p:ext>
            </p:extLst>
          </p:nvPr>
        </p:nvGraphicFramePr>
        <p:xfrm>
          <a:off x="838200" y="1747618"/>
          <a:ext cx="5257800" cy="4375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124846185"/>
                    </a:ext>
                  </a:extLst>
                </a:gridCol>
              </a:tblGrid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Atlanta Section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6" marR="5396" marT="5396" marB="0" anchor="b"/>
                </a:tc>
                <a:extLst>
                  <a:ext uri="{0D108BD9-81ED-4DB2-BD59-A6C34878D82A}">
                    <a16:rowId xmlns:a16="http://schemas.microsoft.com/office/drawing/2014/main" val="1044579800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Georgia Institute of Technology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1185568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Baltimore Section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6" marR="5396" marT="5396" marB="0" anchor="b"/>
                </a:tc>
                <a:extLst>
                  <a:ext uri="{0D108BD9-81ED-4DB2-BD59-A6C34878D82A}">
                    <a16:rowId xmlns:a16="http://schemas.microsoft.com/office/drawing/2014/main" val="3772609046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Morgan State University (Mitchell)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227605293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University of Maryland, Baltimore County (UMBC)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2927238919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Boston Section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6" marR="5396" marT="5396" marB="0" anchor="b"/>
                </a:tc>
                <a:extLst>
                  <a:ext uri="{0D108BD9-81ED-4DB2-BD59-A6C34878D82A}">
                    <a16:rowId xmlns:a16="http://schemas.microsoft.com/office/drawing/2014/main" val="4272697470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Boston University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2749458263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Massachusetts Institute of Technology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1687586745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Northeastern University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75537470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University of Massachusetts Lowell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1976374886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Central Texas Section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6" marR="5396" marT="5396" marB="0" anchor="b"/>
                </a:tc>
                <a:extLst>
                  <a:ext uri="{0D108BD9-81ED-4DB2-BD59-A6C34878D82A}">
                    <a16:rowId xmlns:a16="http://schemas.microsoft.com/office/drawing/2014/main" val="4023712416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University of Texas Austin (Cockrell)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2642524069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Chicago Section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6" marR="5396" marT="5396" marB="0" anchor="b"/>
                </a:tc>
                <a:extLst>
                  <a:ext uri="{0D108BD9-81ED-4DB2-BD59-A6C34878D82A}">
                    <a16:rowId xmlns:a16="http://schemas.microsoft.com/office/drawing/2014/main" val="2704087347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Northwestern University (McCormick)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4029679053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University of Illinois Chicago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880044771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Dallas Section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6" marR="5396" marT="5396" marB="0" anchor="b"/>
                </a:tc>
                <a:extLst>
                  <a:ext uri="{0D108BD9-81ED-4DB2-BD59-A6C34878D82A}">
                    <a16:rowId xmlns:a16="http://schemas.microsoft.com/office/drawing/2014/main" val="673642678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Southern Methodist University (Lyle)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2405866551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University of Texas Arlington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1660117893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Denver Section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6" marR="5396" marT="5396" marB="0" anchor="b"/>
                </a:tc>
                <a:extLst>
                  <a:ext uri="{0D108BD9-81ED-4DB2-BD59-A6C34878D82A}">
                    <a16:rowId xmlns:a16="http://schemas.microsoft.com/office/drawing/2014/main" val="679471006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University of Denver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406365732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398E95-B0E7-364F-537B-33ABC4F84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395CBB9F-91A1-A267-630D-423F3127A8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402254"/>
              </p:ext>
            </p:extLst>
          </p:nvPr>
        </p:nvGraphicFramePr>
        <p:xfrm>
          <a:off x="6096001" y="1709518"/>
          <a:ext cx="5257800" cy="4812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124846185"/>
                    </a:ext>
                  </a:extLst>
                </a:gridCol>
              </a:tblGrid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Houston Section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6" marR="5396" marT="5396" marB="0" anchor="b"/>
                </a:tc>
                <a:extLst>
                  <a:ext uri="{0D108BD9-81ED-4DB2-BD59-A6C34878D82A}">
                    <a16:rowId xmlns:a16="http://schemas.microsoft.com/office/drawing/2014/main" val="2037505527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Texas A&amp;M University – College Station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2202109352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University of Houston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3224292349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Oakland-East Bay Section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6" marR="5396" marT="5396" marB="0" anchor="b"/>
                </a:tc>
                <a:extLst>
                  <a:ext uri="{0D108BD9-81ED-4DB2-BD59-A6C34878D82A}">
                    <a16:rowId xmlns:a16="http://schemas.microsoft.com/office/drawing/2014/main" val="3151010225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University of California – Berkeley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3144043835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Orange County Section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6" marR="5396" marT="5396" marB="0" anchor="b"/>
                </a:tc>
                <a:extLst>
                  <a:ext uri="{0D108BD9-81ED-4DB2-BD59-A6C34878D82A}">
                    <a16:rowId xmlns:a16="http://schemas.microsoft.com/office/drawing/2014/main" val="50419466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University of California – Irvine (Samueli)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3358385949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Oregon Section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6" marR="5396" marT="5396" marB="0" anchor="b"/>
                </a:tc>
                <a:extLst>
                  <a:ext uri="{0D108BD9-81ED-4DB2-BD59-A6C34878D82A}">
                    <a16:rowId xmlns:a16="http://schemas.microsoft.com/office/drawing/2014/main" val="1774115714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Oregon State University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3732567394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Santa Clara Valley Section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6" marR="5396" marT="5396" marB="0" anchor="b"/>
                </a:tc>
                <a:extLst>
                  <a:ext uri="{0D108BD9-81ED-4DB2-BD59-A6C34878D82A}">
                    <a16:rowId xmlns:a16="http://schemas.microsoft.com/office/drawing/2014/main" val="3413607113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Naval Postgraduate School, California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2160857495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Stanford University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83231110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Seattle Section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6" marR="5396" marT="5396" marB="0" anchor="b"/>
                </a:tc>
                <a:extLst>
                  <a:ext uri="{0D108BD9-81ED-4DB2-BD59-A6C34878D82A}">
                    <a16:rowId xmlns:a16="http://schemas.microsoft.com/office/drawing/2014/main" val="3010318826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University of Washington, Seattle, WA 98195, United States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1429278957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Southeastern Michigan Section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6" marR="5396" marT="5396" marB="0" anchor="b"/>
                </a:tc>
                <a:extLst>
                  <a:ext uri="{0D108BD9-81ED-4DB2-BD59-A6C34878D82A}">
                    <a16:rowId xmlns:a16="http://schemas.microsoft.com/office/drawing/2014/main" val="2270332575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Oakland University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726349769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University of Michigan – Ann Arbor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430509293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University of Michigan Dearborn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1779502565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>
                          <a:effectLst/>
                        </a:rPr>
                        <a:t>Wayne State University</a:t>
                      </a:r>
                      <a:endParaRPr lang="en-C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2391950470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Twin Cities Section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96" marR="5396" marT="5396" marB="0" anchor="b"/>
                </a:tc>
                <a:extLst>
                  <a:ext uri="{0D108BD9-81ED-4DB2-BD59-A6C34878D82A}">
                    <a16:rowId xmlns:a16="http://schemas.microsoft.com/office/drawing/2014/main" val="3539702856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</a:rPr>
                        <a:t>University of Minnesota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262048951"/>
                  </a:ext>
                </a:extLst>
              </a:tr>
              <a:tr h="1036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University of Minnesota Twin Cities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752" marR="5396" marT="5396" marB="0" anchor="b"/>
                </a:tc>
                <a:extLst>
                  <a:ext uri="{0D108BD9-81ED-4DB2-BD59-A6C34878D82A}">
                    <a16:rowId xmlns:a16="http://schemas.microsoft.com/office/drawing/2014/main" val="1282331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803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CF5FA-E543-47FA-B3A9-092A25CCBD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Additional Background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FCB2C4-8303-4197-B62A-5A9C683DB5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F5785-1A10-4A92-A023-5620A7693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4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51"/>
    </mc:Choice>
    <mc:Fallback xmlns="">
      <p:transition spd="slow" advTm="1805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FFAB095-3696-4569-A1EE-182A2E51D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r>
              <a:rPr lang="en-CA" dirty="0"/>
              <a:t>Current Chapters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64595B4-2DCC-4759-AB4F-EC841FB6A6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/>
              <a:t>19 chapters (out of which 8 joint)</a:t>
            </a:r>
          </a:p>
          <a:p>
            <a:r>
              <a:rPr lang="en-CA" dirty="0"/>
              <a:t>6 student branch chapters</a:t>
            </a:r>
          </a:p>
          <a:p>
            <a:r>
              <a:rPr lang="en-CA" dirty="0"/>
              <a:t>+3 chapters and +2 student branches since 2020</a:t>
            </a:r>
          </a:p>
          <a:p>
            <a:endParaRPr lang="en-C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FAE604F-8D0C-47C8-A64F-0947B181A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0B2697-9376-C52D-D30A-901FECA1F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0688"/>
            <a:ext cx="6225807" cy="464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515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C7F9717-1C7F-4BC2-B306-D4283939B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4270"/>
            <a:ext cx="10515600" cy="1166418"/>
          </a:xfrm>
        </p:spPr>
        <p:txBody>
          <a:bodyPr/>
          <a:lstStyle/>
          <a:p>
            <a:r>
              <a:rPr lang="en-CA" dirty="0"/>
              <a:t>Chapter Activities in 2021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3641EB8-476B-4F11-888A-6563735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DFECE3FA-8EED-BF72-4142-40FA4E1E91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815320"/>
              </p:ext>
            </p:extLst>
          </p:nvPr>
        </p:nvGraphicFramePr>
        <p:xfrm>
          <a:off x="1597572" y="1788867"/>
          <a:ext cx="6432330" cy="470535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410496">
                  <a:extLst>
                    <a:ext uri="{9D8B030D-6E8A-4147-A177-3AD203B41FA5}">
                      <a16:colId xmlns:a16="http://schemas.microsoft.com/office/drawing/2014/main" val="1823391154"/>
                    </a:ext>
                  </a:extLst>
                </a:gridCol>
                <a:gridCol w="1017076">
                  <a:extLst>
                    <a:ext uri="{9D8B030D-6E8A-4147-A177-3AD203B41FA5}">
                      <a16:colId xmlns:a16="http://schemas.microsoft.com/office/drawing/2014/main" val="2220415075"/>
                    </a:ext>
                  </a:extLst>
                </a:gridCol>
                <a:gridCol w="2004758">
                  <a:extLst>
                    <a:ext uri="{9D8B030D-6E8A-4147-A177-3AD203B41FA5}">
                      <a16:colId xmlns:a16="http://schemas.microsoft.com/office/drawing/2014/main" val="102885440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>
                          <a:effectLst/>
                        </a:rPr>
                        <a:t>Section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# Events</a:t>
                      </a:r>
                      <a:endParaRPr lang="en-CA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>
                          <a:effectLst/>
                        </a:rPr>
                        <a:t># Attendees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52182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Bangalore Section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5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742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26112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Galveston Bay Section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13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399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59873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Israel Section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4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756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05382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Italy Section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2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148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8928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Long Island Section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1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12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50671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Mauritius Section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3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52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73810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Mexico Section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10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904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0853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New York Section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1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105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77961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North Jersey Section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1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55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19572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Toronto Section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2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37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83907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Tunisia Section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2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56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40171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United Kingdom and Ireland Section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1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38</a:t>
                      </a:r>
                      <a:endParaRPr lang="en-CA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33936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effectLst/>
                        </a:rPr>
                        <a:t>Grand Total</a:t>
                      </a:r>
                      <a:endParaRPr lang="en-CA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>
                          <a:effectLst/>
                        </a:rPr>
                        <a:t>45</a:t>
                      </a:r>
                      <a:endParaRPr lang="en-CA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u="none" strike="noStrike" dirty="0">
                          <a:effectLst/>
                        </a:rPr>
                        <a:t>3304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3016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928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2E8B5-D86F-4CCF-97E3-256CC843D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/>
          <a:lstStyle/>
          <a:p>
            <a:r>
              <a:rPr lang="en-CA" dirty="0"/>
              <a:t>Number of </a:t>
            </a:r>
            <a:r>
              <a:rPr lang="en-CA" i="1" dirty="0"/>
              <a:t>reported </a:t>
            </a:r>
            <a:r>
              <a:rPr lang="en-CA" dirty="0"/>
              <a:t>chapter activities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F96E4-FA69-40A2-BE0B-172362A3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BB4B-B7FE-4F54-9EF3-4A934A90687F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2519D56-3434-7CBE-AA3E-6D525DE752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9950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7724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sc_powerpoint_template_officers" id="{6919E87B-BC96-9147-9CB5-94371926D5F1}" vid="{214AC331-E9AF-6948-AA68-916BCE2A04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sysc_powerpoint_template_officers</Template>
  <TotalTime>416</TotalTime>
  <Words>495</Words>
  <Application>Microsoft Office PowerPoint</Application>
  <PresentationFormat>Widescreen</PresentationFormat>
  <Paragraphs>120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LucidaGrande</vt:lpstr>
      <vt:lpstr>Office Theme</vt:lpstr>
      <vt:lpstr>PowerPoint Presentation</vt:lpstr>
      <vt:lpstr>PowerPoint Presentation</vt:lpstr>
      <vt:lpstr>PowerPoint Presentation</vt:lpstr>
      <vt:lpstr>1st Phase: List of identified sections and systems engineering programs in the US</vt:lpstr>
      <vt:lpstr>Additional Background</vt:lpstr>
      <vt:lpstr>Current Chapters</vt:lpstr>
      <vt:lpstr>Chapter Activities in 2021</vt:lpstr>
      <vt:lpstr>Number of reported chapter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Fabrice Labeau, Prof.</dc:creator>
  <cp:lastModifiedBy>Fabrice Labeau, Prof.</cp:lastModifiedBy>
  <cp:revision>41</cp:revision>
  <dcterms:created xsi:type="dcterms:W3CDTF">2021-03-07T15:43:04Z</dcterms:created>
  <dcterms:modified xsi:type="dcterms:W3CDTF">2022-08-16T00:53:52Z</dcterms:modified>
</cp:coreProperties>
</file>